
<file path=[Content_Types].xml><?xml version="1.0" encoding="utf-8"?>
<Types xmlns="http://schemas.openxmlformats.org/package/2006/content-types">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Masters/slideMaster55.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theme/theme29.xml" ContentType="application/vnd.openxmlformats-officedocument.theme+xml"/>
  <Override PartName="/ppt/notesSlides/notesSlide16.xml" ContentType="application/vnd.openxmlformats-officedocument.presentationml.notesSlide+xml"/>
  <Override PartName="/ppt/slideMasters/slideMaster33.xml" ContentType="application/vnd.openxmlformats-officedocument.presentationml.slideMaster+xml"/>
  <Override PartName="/ppt/slideLayouts/slideLayout102.xml" ContentType="application/vnd.openxmlformats-officedocument.presentationml.slideLayout+xml"/>
  <Override PartName="/ppt/theme/theme54.xml" ContentType="application/vnd.openxmlformats-officedocument.them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theme/theme32.xml" ContentType="application/vnd.openxmlformats-officedocument.theme+xml"/>
  <Override PartName="/ppt/slideLayouts/slideLayout203.xml" ContentType="application/vnd.openxmlformats-officedocument.presentationml.slideLayout+xml"/>
  <Override PartName="/ppt/notesSlides/notesSlide7.xml" ContentType="application/vnd.openxmlformats-officedocument.presentationml.notesSlide+xml"/>
  <Default Extension="xlsx" ContentType="application/vnd.openxmlformats-officedocument.spreadsheetml.sheet"/>
  <Override PartName="/ppt/slideLayouts/slideLayout87.xml" ContentType="application/vnd.openxmlformats-officedocument.presentationml.slideLayout+xml"/>
  <Override PartName="/ppt/slideLayouts/slideLayout187.xml" ContentType="application/vnd.openxmlformats-officedocument.presentationml.slideLayout+xml"/>
  <Override PartName="/ppt/theme/theme10.xml" ContentType="application/vnd.openxmlformats-officedocument.them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65.xml" ContentType="application/vnd.openxmlformats-officedocument.presentationml.slideLayout+xml"/>
  <Override PartName="/ppt/slideLayouts/slideLayout176.xml" ContentType="application/vnd.openxmlformats-officedocument.presentationml.slideLayout+xml"/>
  <Override PartName="/ppt/slideMasters/slideMaster49.xml" ContentType="application/vnd.openxmlformats-officedocument.presentationml.slideMaster+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tags/tag5.xml" ContentType="application/vnd.openxmlformats-officedocument.presentationml.tags+xml"/>
  <Override PartName="/ppt/slideMasters/slideMaster27.xml" ContentType="application/vnd.openxmlformats-officedocument.presentationml.slideMaster+xml"/>
  <Override PartName="/ppt/slideMasters/slideMaster38.xml" ContentType="application/vnd.openxmlformats-officedocument.presentationml.slideMaster+xml"/>
  <Override PartName="/ppt/slides/slide33.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Default Extension="emf" ContentType="image/x-emf"/>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theme/theme37.xml" ContentType="application/vnd.openxmlformats-officedocument.theme+xml"/>
  <Override PartName="/ppt/theme/theme48.xml" ContentType="application/vnd.openxmlformats-officedocument.them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Masters/slideMaster52.xml" ContentType="application/vnd.openxmlformats-officedocument.presentationml.slideMaster+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slideLayouts/slideLayout208.xml" ContentType="application/vnd.openxmlformats-officedocument.presentationml.slideLayout+xml"/>
  <Override PartName="/ppt/notesSlides/notesSlide13.xml" ContentType="application/vnd.openxmlformats-officedocument.presentationml.notesSlide+xml"/>
  <Override PartName="/ppt/slideMasters/slideMaster30.xml" ContentType="application/vnd.openxmlformats-officedocument.presentationml.slideMaster+xml"/>
  <Override PartName="/ppt/slideMasters/slideMaster41.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theme/theme40.xml" ContentType="application/vnd.openxmlformats-officedocument.theme+xml"/>
  <Override PartName="/ppt/theme/theme51.xml" ContentType="application/vnd.openxmlformats-officedocument.them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diagrams/colors1.xml" ContentType="application/vnd.openxmlformats-officedocument.drawingml.diagramColors+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Masters/slideMaster46.xml" ContentType="application/vnd.openxmlformats-officedocument.presentationml.slideMaster+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slideMasters/slideMaster35.xml" ContentType="application/vnd.openxmlformats-officedocument.presentationml.slideMaster+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theme/theme56.xml" ContentType="application/vnd.openxmlformats-officedocument.theme+xml"/>
  <Override PartName="/ppt/slideMasters/slideMaster24.xml" ContentType="application/vnd.openxmlformats-officedocument.presentationml.slideMaster+xml"/>
  <Override PartName="/ppt/slides/slide30.xml" ContentType="application/vnd.openxmlformats-officedocument.presentationml.slide+xml"/>
  <Override PartName="/ppt/slideLayouts/slideLayout40.xml" ContentType="application/vnd.openxmlformats-officedocument.presentationml.slideLayout+xml"/>
  <Override PartName="/ppt/theme/theme45.xml" ContentType="application/vnd.openxmlformats-officedocument.theme+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theme/theme23.xml" ContentType="application/vnd.openxmlformats-officedocument.theme+xml"/>
  <Override PartName="/ppt/theme/theme34.xml" ContentType="application/vnd.openxmlformats-officedocument.theme+xml"/>
  <Override PartName="/ppt/slideLayouts/slideLayout205.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slideLayouts/slideLayout1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Masters/slideMaster2.xml" ContentType="application/vnd.openxmlformats-officedocument.presentationml.slideMaster+xml"/>
  <Override PartName="/ppt/slideLayouts/slideLayout67.xml" ContentType="application/vnd.openxmlformats-officedocument.presentationml.slideLayout+xml"/>
  <Override PartName="/ppt/theme/theme4.xml" ContentType="application/vnd.openxmlformats-officedocument.them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Masters/slideMaster29.xml" ContentType="application/vnd.openxmlformats-officedocument.presentationml.slideMaster+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theme/theme39.xml" ContentType="application/vnd.openxmlformats-officedocument.theme+xml"/>
  <Override PartName="/ppt/slideMasters/slideMaster54.xml" ContentType="application/vnd.openxmlformats-officedocument.presentationml.slideMaster+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Masters/slideMaster32.xml" ContentType="application/vnd.openxmlformats-officedocument.presentationml.slideMaster+xml"/>
  <Override PartName="/ppt/slideMasters/slideMaster43.xml" ContentType="application/vnd.openxmlformats-officedocument.presentationml.slideMaster+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ink/ink1.xml" ContentType="application/inkml+xml"/>
  <Override PartName="/ppt/slideMasters/slideMaster21.xml" ContentType="application/vnd.openxmlformats-officedocument.presentationml.slideMaster+xml"/>
  <Override PartName="/ppt/theme/theme42.xml" ContentType="application/vnd.openxmlformats-officedocument.theme+xml"/>
  <Override PartName="/ppt/theme/theme53.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31.xml" ContentType="application/vnd.openxmlformats-officedocument.theme+xml"/>
  <Override PartName="/ppt/notesSlides/notesSlide6.xml" ContentType="application/vnd.openxmlformats-officedocument.presentationml.notes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slideLayouts/slideLayout202.xml" ContentType="application/vnd.openxmlformats-officedocument.presentationml.slideLayout+xml"/>
  <Override PartName="/ppt/diagrams/data1.xml" ContentType="application/vnd.openxmlformats-officedocument.drawingml.diagramData+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customXml/itemProps1.xml" ContentType="application/vnd.openxmlformats-officedocument.customXmlProperties+xml"/>
  <Override PartName="/ppt/slideMasters/slideMaster48.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ags/tag4.xml" ContentType="application/vnd.openxmlformats-officedocument.presentationml.tags+xml"/>
  <Override PartName="/ppt/slideMasters/slideMaster37.xml" ContentType="application/vnd.openxmlformats-officedocument.presentationml.slideMaster+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theme/theme47.xml" ContentType="application/vnd.openxmlformats-officedocument.theme+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Masters/slideMaster51.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36.xml" ContentType="application/vnd.openxmlformats-officedocument.theme+xml"/>
  <Override PartName="/ppt/slideLayouts/slideLayout207.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slideMasters/slideMaster40.xml" ContentType="application/vnd.openxmlformats-officedocument.presentationml.slideMaster+xml"/>
  <Override PartName="/ppt/theme/theme14.xml" ContentType="application/vnd.openxmlformats-officedocument.theme+xml"/>
  <Override PartName="/ppt/theme/theme25.xml" ContentType="application/vnd.openxmlformats-officedocument.theme+xml"/>
  <Override PartName="/ppt/notesSlides/notesSlide12.xml" ContentType="application/vnd.openxmlformats-officedocument.presentationml.notesSlide+xml"/>
  <Override PartName="/ppt/theme/theme50.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Masters/slideMaster34.xml" ContentType="application/vnd.openxmlformats-officedocument.presentationml.slideMaster+xml"/>
  <Override PartName="/ppt/slideMasters/slideMaster45.xml" ContentType="application/vnd.openxmlformats-officedocument.presentationml.slideMaster+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tags/tag1.xml" ContentType="application/vnd.openxmlformats-officedocument.presentationml.tags+xml"/>
  <Override PartName="/ppt/theme/themeOverride2.xml" ContentType="application/vnd.openxmlformats-officedocument.themeOverride+xml"/>
  <Override PartName="/ppt/slideMasters/slideMaster23.xml" ContentType="application/vnd.openxmlformats-officedocument.presentationml.slideMaster+xml"/>
  <Override PartName="/ppt/slideLayouts/slideLayout50.xml" ContentType="application/vnd.openxmlformats-officedocument.presentationml.slideLayout+xml"/>
  <Override PartName="/ppt/theme/theme44.xml" ContentType="application/vnd.openxmlformats-officedocument.theme+xml"/>
  <Override PartName="/ppt/theme/theme55.xml" ContentType="application/vnd.openxmlformats-officedocument.theme+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Default Extension="vml" ContentType="application/vnd.openxmlformats-officedocument.vmlDrawing"/>
  <Override PartName="/ppt/theme/theme33.xml" ContentType="application/vnd.openxmlformats-officedocument.them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theme/theme22.xml" ContentType="application/vnd.openxmlformats-officedocument.theme+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slideLayouts/slideLayout177.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Layouts/slideLayout55.xml" ContentType="application/vnd.openxmlformats-officedocument.presentationml.slideLayout+xml"/>
  <Override PartName="/ppt/theme/theme3.xml" ContentType="application/vnd.openxmlformats-officedocument.theme+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Masters/slideMaster28.xml" ContentType="application/vnd.openxmlformats-officedocument.presentationml.slideMaster+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theme/theme49.xml" ContentType="application/vnd.openxmlformats-officedocument.theme+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Masters/slideMaster53.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theme/theme38.xml" ContentType="application/vnd.openxmlformats-officedocument.theme+xml"/>
  <Override PartName="/ppt/slideLayouts/slideLayout209.xml" ContentType="application/vnd.openxmlformats-officedocument.presentationml.slideLayout+xml"/>
  <Override PartName="/ppt/notesSlides/notesSlide25.xml" ContentType="application/vnd.openxmlformats-officedocument.presentationml.notesSlide+xml"/>
  <Override PartName="/ppt/slideMasters/slideMaster42.xml" ContentType="application/vnd.openxmlformats-officedocument.presentationml.slideMaster+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notesSlides/notesSlide14.xml" ContentType="application/vnd.openxmlformats-officedocument.presentationml.notesSlide+xml"/>
  <Override PartName="/ppt/slideMasters/slideMaster31.xml" ContentType="application/vnd.openxmlformats-officedocument.presentationml.slideMaster+xml"/>
  <Override PartName="/ppt/commentAuthors.xml" ContentType="application/vnd.openxmlformats-officedocument.presentationml.commentAuthors+xml"/>
  <Override PartName="/ppt/slideLayouts/slideLayout100.xml" ContentType="application/vnd.openxmlformats-officedocument.presentationml.slideLayout+xml"/>
  <Override PartName="/ppt/theme/theme52.xml" ContentType="application/vnd.openxmlformats-officedocument.them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41.xml" ContentType="application/vnd.openxmlformats-officedocument.them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theme/theme30.xml" ContentType="application/vnd.openxmlformats-officedocument.theme+xml"/>
  <Override PartName="/ppt/slideLayouts/slideLayout201.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Masters/slideMaster47.xml" ContentType="application/vnd.openxmlformats-officedocument.presentationml.slideMaster+xml"/>
  <Override PartName="/ppt/slideLayouts/slideLayout16.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diagrams/quickStyle1.xml" ContentType="application/vnd.openxmlformats-officedocument.drawingml.diagramStyle+xml"/>
  <Override PartName="/ppt/tags/tag3.xml" ContentType="application/vnd.openxmlformats-officedocument.presentationml.tags+xml"/>
  <Override PartName="/ppt/slideMasters/slideMaster25.xml" ContentType="application/vnd.openxmlformats-officedocument.presentationml.slideMaster+xml"/>
  <Override PartName="/ppt/slideMasters/slideMaster36.xml" ContentType="application/vnd.openxmlformats-officedocument.presentationml.slideMaster+xml"/>
  <Override PartName="/ppt/slides/slide31.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theme/theme46.xml" ContentType="application/vnd.openxmlformats-officedocument.theme+xml"/>
  <Override PartName="/ppt/theme/theme57.xml" ContentType="application/vnd.openxmlformats-officedocument.them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theme/theme35.xml" ContentType="application/vnd.openxmlformats-officedocument.them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Masters/slideMaster50.xml" ContentType="application/vnd.openxmlformats-officedocument.presentationml.slideMaster+xml"/>
  <Override PartName="/ppt/theme/theme24.xml" ContentType="application/vnd.openxmlformats-officedocument.theme+xml"/>
  <Override PartName="/ppt/slideLayouts/slideLayout206.xml" ContentType="application/vnd.openxmlformats-officedocument.presentationml.slideLayout+xml"/>
  <Override PartName="/ppt/notesSlides/notesSlide11.xml" ContentType="application/vnd.openxmlformats-officedocument.presentationml.notesSlide+xml"/>
  <Override PartName="/ppt/slideLayouts/slideLayout179.xml" ContentType="application/vnd.openxmlformats-officedocument.presentationml.slideLayout+xml"/>
  <Override PartName="/ppt/theme/theme13.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slideMasters/slideMaster44.xml" ContentType="application/vnd.openxmlformats-officedocument.presentationml.slideMaster+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tableStyles.xml" ContentType="application/vnd.openxmlformats-officedocument.presentationml.tableStyles+xml"/>
  <Override PartName="/ppt/slideMasters/slideMaster22.xml" ContentType="application/vnd.openxmlformats-officedocument.presentationml.slideMaster+xml"/>
  <Override PartName="/ppt/theme/theme43.xml" ContentType="application/vnd.openxmlformats-officedocument.theme+xml"/>
  <Override PartName="/ppt/notesSlides/notesSlide30.xml" ContentType="application/vnd.openxmlformats-officedocument.presentationml.notesSlide+xml"/>
  <Override PartName="/ppt/theme/theme21.xml" ContentType="application/vnd.openxmlformats-officedocument.theme+xml"/>
  <Override PartName="/ppt/slideLayouts/slideLayout198.xml" ContentType="application/vnd.openxmlformats-officedocument.presentationml.slideLayout+xml"/>
  <Override PartName="/ppt/diagrams/layout1.xml" ContentType="application/vnd.openxmlformats-officedocument.drawingml.diagramLayout+xml"/>
  <Override PartName="/ppt/slideLayouts/slideLayout9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5" r:id="rId5"/>
    <p:sldMasterId id="2147483741" r:id="rId6"/>
    <p:sldMasterId id="2147483761" r:id="rId7"/>
    <p:sldMasterId id="2147483787" r:id="rId8"/>
    <p:sldMasterId id="2147483811" r:id="rId9"/>
    <p:sldMasterId id="2147483883" r:id="rId10"/>
    <p:sldMasterId id="2147483913" r:id="rId11"/>
    <p:sldMasterId id="2147483946" r:id="rId12"/>
    <p:sldMasterId id="2147483977" r:id="rId13"/>
    <p:sldMasterId id="2147484009" r:id="rId14"/>
    <p:sldMasterId id="2147484012" r:id="rId15"/>
    <p:sldMasterId id="2147484014" r:id="rId16"/>
    <p:sldMasterId id="2147484015" r:id="rId17"/>
    <p:sldMasterId id="2147484019" r:id="rId18"/>
    <p:sldMasterId id="2147484025" r:id="rId19"/>
    <p:sldMasterId id="2147484027" r:id="rId20"/>
    <p:sldMasterId id="2147484032" r:id="rId21"/>
    <p:sldMasterId id="2147484035" r:id="rId22"/>
    <p:sldMasterId id="2147484037" r:id="rId23"/>
    <p:sldMasterId id="2147484039" r:id="rId24"/>
    <p:sldMasterId id="2147484045" r:id="rId25"/>
    <p:sldMasterId id="2147484048" r:id="rId26"/>
    <p:sldMasterId id="2147484050" r:id="rId27"/>
    <p:sldMasterId id="2147484053" r:id="rId28"/>
    <p:sldMasterId id="2147484055" r:id="rId29"/>
    <p:sldMasterId id="2147484059" r:id="rId30"/>
    <p:sldMasterId id="2147484068" r:id="rId31"/>
    <p:sldMasterId id="2147484072" r:id="rId32"/>
    <p:sldMasterId id="2147484087" r:id="rId33"/>
    <p:sldMasterId id="2147484089" r:id="rId34"/>
    <p:sldMasterId id="2147484091" r:id="rId35"/>
    <p:sldMasterId id="2147484093" r:id="rId36"/>
    <p:sldMasterId id="2147484099" r:id="rId37"/>
    <p:sldMasterId id="2147484101" r:id="rId38"/>
    <p:sldMasterId id="2147484104" r:id="rId39"/>
    <p:sldMasterId id="2147484108" r:id="rId40"/>
    <p:sldMasterId id="2147484110" r:id="rId41"/>
    <p:sldMasterId id="2147484113" r:id="rId42"/>
    <p:sldMasterId id="2147484120" r:id="rId43"/>
    <p:sldMasterId id="2147484123" r:id="rId44"/>
    <p:sldMasterId id="2147484127" r:id="rId45"/>
    <p:sldMasterId id="2147484133" r:id="rId46"/>
    <p:sldMasterId id="2147484135" r:id="rId47"/>
    <p:sldMasterId id="2147484137" r:id="rId48"/>
    <p:sldMasterId id="2147484144" r:id="rId49"/>
    <p:sldMasterId id="2147484147" r:id="rId50"/>
    <p:sldMasterId id="2147484151" r:id="rId51"/>
    <p:sldMasterId id="2147484153" r:id="rId52"/>
    <p:sldMasterId id="2147484161" r:id="rId53"/>
    <p:sldMasterId id="2147484164" r:id="rId54"/>
    <p:sldMasterId id="2147484170" r:id="rId55"/>
    <p:sldMasterId id="2147484175" r:id="rId56"/>
    <p:sldMasterId id="2147484178" r:id="rId57"/>
    <p:sldMasterId id="2147484186" r:id="rId58"/>
  </p:sldMasterIdLst>
  <p:notesMasterIdLst>
    <p:notesMasterId r:id="rId95"/>
  </p:notesMasterIdLst>
  <p:handoutMasterIdLst>
    <p:handoutMasterId r:id="rId96"/>
  </p:handoutMasterIdLst>
  <p:sldIdLst>
    <p:sldId id="338" r:id="rId59"/>
    <p:sldId id="720" r:id="rId60"/>
    <p:sldId id="527" r:id="rId61"/>
    <p:sldId id="469" r:id="rId62"/>
    <p:sldId id="631" r:id="rId63"/>
    <p:sldId id="753" r:id="rId64"/>
    <p:sldId id="642" r:id="rId65"/>
    <p:sldId id="777" r:id="rId66"/>
    <p:sldId id="644" r:id="rId67"/>
    <p:sldId id="510" r:id="rId68"/>
    <p:sldId id="759" r:id="rId69"/>
    <p:sldId id="579" r:id="rId70"/>
    <p:sldId id="390" r:id="rId71"/>
    <p:sldId id="763" r:id="rId72"/>
    <p:sldId id="764" r:id="rId73"/>
    <p:sldId id="745" r:id="rId74"/>
    <p:sldId id="695" r:id="rId75"/>
    <p:sldId id="388" r:id="rId76"/>
    <p:sldId id="528" r:id="rId77"/>
    <p:sldId id="785" r:id="rId78"/>
    <p:sldId id="404" r:id="rId79"/>
    <p:sldId id="499" r:id="rId80"/>
    <p:sldId id="768" r:id="rId81"/>
    <p:sldId id="460" r:id="rId82"/>
    <p:sldId id="774" r:id="rId83"/>
    <p:sldId id="788" r:id="rId84"/>
    <p:sldId id="456" r:id="rId85"/>
    <p:sldId id="696" r:id="rId86"/>
    <p:sldId id="787" r:id="rId87"/>
    <p:sldId id="756" r:id="rId88"/>
    <p:sldId id="779" r:id="rId89"/>
    <p:sldId id="789" r:id="rId90"/>
    <p:sldId id="773" r:id="rId91"/>
    <p:sldId id="655" r:id="rId92"/>
    <p:sldId id="748" r:id="rId93"/>
    <p:sldId id="450" r:id="rId94"/>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efault Section" id="{187ACB3C-68C3-4B22-AEBC-A3F20719F6EB}">
          <p14:sldIdLst>
            <p14:sldId id="338"/>
            <p14:sldId id="720"/>
            <p14:sldId id="527"/>
            <p14:sldId id="469"/>
            <p14:sldId id="631"/>
            <p14:sldId id="753"/>
            <p14:sldId id="642"/>
            <p14:sldId id="777"/>
            <p14:sldId id="644"/>
            <p14:sldId id="510"/>
            <p14:sldId id="759"/>
            <p14:sldId id="579"/>
            <p14:sldId id="390"/>
            <p14:sldId id="763"/>
            <p14:sldId id="764"/>
            <p14:sldId id="745"/>
            <p14:sldId id="695"/>
            <p14:sldId id="388"/>
            <p14:sldId id="528"/>
            <p14:sldId id="785"/>
            <p14:sldId id="404"/>
            <p14:sldId id="499"/>
            <p14:sldId id="768"/>
            <p14:sldId id="460"/>
            <p14:sldId id="774"/>
            <p14:sldId id="788"/>
            <p14:sldId id="456"/>
            <p14:sldId id="696"/>
            <p14:sldId id="787"/>
            <p14:sldId id="756"/>
            <p14:sldId id="790"/>
            <p14:sldId id="779"/>
            <p14:sldId id="789"/>
            <p14:sldId id="773"/>
            <p14:sldId id="655"/>
            <p14:sldId id="748"/>
            <p14:sldId id="450"/>
          </p14:sldIdLst>
        </p14:section>
      </p14:sectionLst>
    </p:ex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Eric Basha" initials="EB" lastIdx="3" clrIdx="6">
    <p:extLst>
      <p:ext uri="{19B8F6BF-5375-455C-9EA6-DF929625EA0E}">
        <p15:presenceInfo xmlns:p15="http://schemas.microsoft.com/office/powerpoint/2012/main" xmlns="" userId="S-1-5-21-2127521184-1604012920-1887927527-1296725" providerId="AD"/>
      </p:ext>
    </p:extLst>
  </p:cmAuthor>
  <p:cmAuthor id="1" name="Angie Doyle (Simplicity Consulting Inc)" initials="AD(CI" lastIdx="3" clrIdx="0">
    <p:extLst>
      <p:ext uri="{19B8F6BF-5375-455C-9EA6-DF929625EA0E}">
        <p15:presenceInfo xmlns:p15="http://schemas.microsoft.com/office/powerpoint/2012/main" xmlns="" userId="S-1-5-21-2127521184-1604012920-1887927527-11543741" providerId="AD"/>
      </p:ext>
    </p:extLst>
  </p:cmAuthor>
  <p:cmAuthor id="8" name="Alexander Danilin" initials="AD" lastIdx="2" clrIdx="7">
    <p:extLst>
      <p:ext uri="{19B8F6BF-5375-455C-9EA6-DF929625EA0E}">
        <p15:presenceInfo xmlns:p15="http://schemas.microsoft.com/office/powerpoint/2012/main" xmlns="" userId="S-1-5-21-1721254763-462695806-1538882281-2411884" providerId="AD"/>
      </p:ext>
    </p:extLst>
  </p:cmAuthor>
  <p:cmAuthor id="2" name="Cindy Mar" initials="CM" lastIdx="19" clrIdx="1">
    <p:extLst>
      <p:ext uri="{19B8F6BF-5375-455C-9EA6-DF929625EA0E}">
        <p15:presenceInfo xmlns:p15="http://schemas.microsoft.com/office/powerpoint/2012/main" xmlns="" userId="S-1-5-21-124525095-708259637-1543119021-999716" providerId="AD"/>
      </p:ext>
    </p:extLst>
  </p:cmAuthor>
  <p:cmAuthor id="3" name="Paul Hart" initials="PH" lastIdx="13" clrIdx="2">
    <p:extLst>
      <p:ext uri="{19B8F6BF-5375-455C-9EA6-DF929625EA0E}">
        <p15:presenceInfo xmlns:p15="http://schemas.microsoft.com/office/powerpoint/2012/main" xmlns="" userId="S-1-5-21-2127521184-1604012920-1887927527-15093105" providerId="AD"/>
      </p:ext>
    </p:extLst>
  </p:cmAuthor>
  <p:cmAuthor id="4" name="Author" initials="A" lastIdx="1045" clrIdx="3"/>
  <p:cmAuthor id="5" name="Wismar Medina" initials="WM" lastIdx="4" clrIdx="4">
    <p:extLst>
      <p:ext uri="{19B8F6BF-5375-455C-9EA6-DF929625EA0E}">
        <p15:presenceInfo xmlns:p15="http://schemas.microsoft.com/office/powerpoint/2012/main" xmlns="" userId="S003BFFD801BBCAC@LIVE.COM" providerId="AD"/>
      </p:ext>
    </p:extLst>
  </p:cmAuthor>
  <p:cmAuthor id="6" name="Tom Crozier (Prime 8)" initials="TC(8" lastIdx="2" clrIdx="5">
    <p:extLst>
      <p:ext uri="{19B8F6BF-5375-455C-9EA6-DF929625EA0E}">
        <p15:presenceInfo xmlns:p15="http://schemas.microsoft.com/office/powerpoint/2012/main" xmlns="" userId="S-1-5-21-2127521184-1604012920-1887927527-32044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282626"/>
    <a:srgbClr val="22212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4" autoAdjust="0"/>
    <p:restoredTop sz="89843" autoAdjust="0"/>
  </p:normalViewPr>
  <p:slideViewPr>
    <p:cSldViewPr snapToGrid="0">
      <p:cViewPr varScale="1">
        <p:scale>
          <a:sx n="65" d="100"/>
          <a:sy n="65" d="100"/>
        </p:scale>
        <p:origin x="-936" y="-108"/>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70" d="100"/>
          <a:sy n="70" d="100"/>
        </p:scale>
        <p:origin x="2700" y="56"/>
      </p:cViewPr>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21" Type="http://schemas.openxmlformats.org/officeDocument/2006/relationships/slideMaster" Target="slideMasters/slideMaster18.xml"/><Relationship Id="rId34" Type="http://schemas.openxmlformats.org/officeDocument/2006/relationships/slideMaster" Target="slideMasters/slideMaster31.xml"/><Relationship Id="rId42" Type="http://schemas.openxmlformats.org/officeDocument/2006/relationships/slideMaster" Target="slideMasters/slideMaster39.xml"/><Relationship Id="rId47" Type="http://schemas.openxmlformats.org/officeDocument/2006/relationships/slideMaster" Target="slideMasters/slideMaster44.xml"/><Relationship Id="rId50" Type="http://schemas.openxmlformats.org/officeDocument/2006/relationships/slideMaster" Target="slideMasters/slideMaster47.xml"/><Relationship Id="rId55" Type="http://schemas.openxmlformats.org/officeDocument/2006/relationships/slideMaster" Target="slideMasters/slideMaster52.xml"/><Relationship Id="rId63" Type="http://schemas.openxmlformats.org/officeDocument/2006/relationships/slide" Target="slides/slide5.xml"/><Relationship Id="rId68" Type="http://schemas.openxmlformats.org/officeDocument/2006/relationships/slide" Target="slides/slide10.xml"/><Relationship Id="rId76" Type="http://schemas.openxmlformats.org/officeDocument/2006/relationships/slide" Target="slides/slide18.xml"/><Relationship Id="rId84" Type="http://schemas.openxmlformats.org/officeDocument/2006/relationships/slide" Target="slides/slide26.xml"/><Relationship Id="rId89" Type="http://schemas.openxmlformats.org/officeDocument/2006/relationships/slide" Target="slides/slide31.xml"/><Relationship Id="rId97"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13.xml"/><Relationship Id="rId92"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Master" Target="slideMasters/slideMaster26.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Master" Target="slideMasters/slideMaster29.xml"/><Relationship Id="rId37" Type="http://schemas.openxmlformats.org/officeDocument/2006/relationships/slideMaster" Target="slideMasters/slideMaster34.xml"/><Relationship Id="rId40" Type="http://schemas.openxmlformats.org/officeDocument/2006/relationships/slideMaster" Target="slideMasters/slideMaster37.xml"/><Relationship Id="rId45" Type="http://schemas.openxmlformats.org/officeDocument/2006/relationships/slideMaster" Target="slideMasters/slideMaster42.xml"/><Relationship Id="rId53" Type="http://schemas.openxmlformats.org/officeDocument/2006/relationships/slideMaster" Target="slideMasters/slideMaster50.xml"/><Relationship Id="rId58" Type="http://schemas.openxmlformats.org/officeDocument/2006/relationships/slideMaster" Target="slideMasters/slideMaster55.xml"/><Relationship Id="rId66" Type="http://schemas.openxmlformats.org/officeDocument/2006/relationships/slide" Target="slides/slide8.xml"/><Relationship Id="rId74" Type="http://schemas.openxmlformats.org/officeDocument/2006/relationships/slide" Target="slides/slide16.xml"/><Relationship Id="rId79" Type="http://schemas.openxmlformats.org/officeDocument/2006/relationships/slide" Target="slides/slide21.xml"/><Relationship Id="rId87" Type="http://schemas.openxmlformats.org/officeDocument/2006/relationships/slide" Target="slides/slide29.xml"/><Relationship Id="rId5" Type="http://schemas.openxmlformats.org/officeDocument/2006/relationships/slideMaster" Target="slideMasters/slideMaster2.xml"/><Relationship Id="rId61" Type="http://schemas.openxmlformats.org/officeDocument/2006/relationships/slide" Target="slides/slide3.xml"/><Relationship Id="rId82" Type="http://schemas.openxmlformats.org/officeDocument/2006/relationships/slide" Target="slides/slide24.xml"/><Relationship Id="rId90" Type="http://schemas.openxmlformats.org/officeDocument/2006/relationships/slide" Target="slides/slide32.xml"/><Relationship Id="rId95" Type="http://schemas.openxmlformats.org/officeDocument/2006/relationships/notesMaster" Target="notesMasters/notesMaster1.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Master" Target="slideMasters/slideMaster27.xml"/><Relationship Id="rId35" Type="http://schemas.openxmlformats.org/officeDocument/2006/relationships/slideMaster" Target="slideMasters/slideMaster32.xml"/><Relationship Id="rId43" Type="http://schemas.openxmlformats.org/officeDocument/2006/relationships/slideMaster" Target="slideMasters/slideMaster40.xml"/><Relationship Id="rId48" Type="http://schemas.openxmlformats.org/officeDocument/2006/relationships/slideMaster" Target="slideMasters/slideMaster45.xml"/><Relationship Id="rId56" Type="http://schemas.openxmlformats.org/officeDocument/2006/relationships/slideMaster" Target="slideMasters/slideMaster53.xml"/><Relationship Id="rId64" Type="http://schemas.openxmlformats.org/officeDocument/2006/relationships/slide" Target="slides/slide6.xml"/><Relationship Id="rId69" Type="http://schemas.openxmlformats.org/officeDocument/2006/relationships/slide" Target="slides/slide11.xml"/><Relationship Id="rId77" Type="http://schemas.openxmlformats.org/officeDocument/2006/relationships/slide" Target="slides/slide19.xml"/><Relationship Id="rId100"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Master" Target="slideMasters/slideMaster48.xml"/><Relationship Id="rId72" Type="http://schemas.openxmlformats.org/officeDocument/2006/relationships/slide" Target="slides/slide14.xml"/><Relationship Id="rId80" Type="http://schemas.openxmlformats.org/officeDocument/2006/relationships/slide" Target="slides/slide22.xml"/><Relationship Id="rId85" Type="http://schemas.openxmlformats.org/officeDocument/2006/relationships/slide" Target="slides/slide27.xml"/><Relationship Id="rId93" Type="http://schemas.openxmlformats.org/officeDocument/2006/relationships/slide" Target="slides/slide35.xml"/><Relationship Id="rId98"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Master" Target="slideMasters/slideMaster30.xml"/><Relationship Id="rId38" Type="http://schemas.openxmlformats.org/officeDocument/2006/relationships/slideMaster" Target="slideMasters/slideMaster35.xml"/><Relationship Id="rId46" Type="http://schemas.openxmlformats.org/officeDocument/2006/relationships/slideMaster" Target="slideMasters/slideMaster43.xml"/><Relationship Id="rId59" Type="http://schemas.openxmlformats.org/officeDocument/2006/relationships/slide" Target="slides/slide1.xml"/><Relationship Id="rId67" Type="http://schemas.openxmlformats.org/officeDocument/2006/relationships/slide" Target="slides/slide9.xml"/><Relationship Id="rId20" Type="http://schemas.openxmlformats.org/officeDocument/2006/relationships/slideMaster" Target="slideMasters/slideMaster17.xml"/><Relationship Id="rId41" Type="http://schemas.openxmlformats.org/officeDocument/2006/relationships/slideMaster" Target="slideMasters/slideMaster38.xml"/><Relationship Id="rId54" Type="http://schemas.openxmlformats.org/officeDocument/2006/relationships/slideMaster" Target="slideMasters/slideMaster51.xml"/><Relationship Id="rId62" Type="http://schemas.openxmlformats.org/officeDocument/2006/relationships/slide" Target="slides/slide4.xml"/><Relationship Id="rId70" Type="http://schemas.openxmlformats.org/officeDocument/2006/relationships/slide" Target="slides/slide12.xml"/><Relationship Id="rId75" Type="http://schemas.openxmlformats.org/officeDocument/2006/relationships/slide" Target="slides/slide17.xml"/><Relationship Id="rId83" Type="http://schemas.openxmlformats.org/officeDocument/2006/relationships/slide" Target="slides/slide25.xml"/><Relationship Id="rId88" Type="http://schemas.openxmlformats.org/officeDocument/2006/relationships/slide" Target="slides/slide30.xml"/><Relationship Id="rId91" Type="http://schemas.openxmlformats.org/officeDocument/2006/relationships/slide" Target="slides/slide33.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Master" Target="slideMasters/slideMaster25.xml"/><Relationship Id="rId36" Type="http://schemas.openxmlformats.org/officeDocument/2006/relationships/slideMaster" Target="slideMasters/slideMaster33.xml"/><Relationship Id="rId49" Type="http://schemas.openxmlformats.org/officeDocument/2006/relationships/slideMaster" Target="slideMasters/slideMaster46.xml"/><Relationship Id="rId57" Type="http://schemas.openxmlformats.org/officeDocument/2006/relationships/slideMaster" Target="slideMasters/slideMaster54.xml"/><Relationship Id="rId10" Type="http://schemas.openxmlformats.org/officeDocument/2006/relationships/slideMaster" Target="slideMasters/slideMaster7.xml"/><Relationship Id="rId31" Type="http://schemas.openxmlformats.org/officeDocument/2006/relationships/slideMaster" Target="slideMasters/slideMaster28.xml"/><Relationship Id="rId44" Type="http://schemas.openxmlformats.org/officeDocument/2006/relationships/slideMaster" Target="slideMasters/slideMaster41.xml"/><Relationship Id="rId52" Type="http://schemas.openxmlformats.org/officeDocument/2006/relationships/slideMaster" Target="slideMasters/slideMaster49.xml"/><Relationship Id="rId60" Type="http://schemas.openxmlformats.org/officeDocument/2006/relationships/slide" Target="slides/slide2.xml"/><Relationship Id="rId65" Type="http://schemas.openxmlformats.org/officeDocument/2006/relationships/slide" Target="slides/slide7.xml"/><Relationship Id="rId73" Type="http://schemas.openxmlformats.org/officeDocument/2006/relationships/slide" Target="slides/slide15.xml"/><Relationship Id="rId78" Type="http://schemas.openxmlformats.org/officeDocument/2006/relationships/slide" Target="slides/slide20.xml"/><Relationship Id="rId81" Type="http://schemas.openxmlformats.org/officeDocument/2006/relationships/slide" Target="slides/slide23.xml"/><Relationship Id="rId86" Type="http://schemas.openxmlformats.org/officeDocument/2006/relationships/slide" Target="slides/slide28.xml"/><Relationship Id="rId94" Type="http://schemas.openxmlformats.org/officeDocument/2006/relationships/slide" Target="slides/slide36.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Master" Target="slideMasters/slideMaster36.xml"/></Relationships>
</file>

<file path=ppt/charts/_rels/chart1.xml.rels><?xml version="1.0" encoding="UTF-8" standalone="yes"?>
<Relationships xmlns="http://schemas.openxmlformats.org/package/2006/relationships"><Relationship Id="rId2" Type="http://schemas.openxmlformats.org/officeDocument/2006/relationships/package" Target="../embeddings/_____Microsoft_Office_Excel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_____Microsoft_Office_Excel2.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lang val="ru-RU"/>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3958548043862"/>
          <c:y val="7.4871890880946826E-2"/>
          <c:w val="0.75905190347520313"/>
          <c:h val="0.77939715853491398"/>
        </c:manualLayout>
      </c:layout>
      <c:lineChart>
        <c:grouping val="standard"/>
        <c:ser>
          <c:idx val="1"/>
          <c:order val="0"/>
          <c:tx>
            <c:strRef>
              <c:f>Sheet1!$C$1</c:f>
              <c:strCache>
                <c:ptCount val="1"/>
                <c:pt idx="0">
                  <c:v>Cost of Sequencing</c:v>
                </c:pt>
              </c:strCache>
            </c:strRef>
          </c:tx>
          <c:spPr>
            <a:ln w="57150">
              <a:solidFill>
                <a:schemeClr val="tx2"/>
              </a:solidFill>
            </a:ln>
          </c:spPr>
          <c:marker>
            <c:symbol val="none"/>
          </c:marker>
          <c:dLbls>
            <c:dLbl>
              <c:idx val="7"/>
              <c:layout/>
              <c:numFmt formatCode="&quot;$&quot;#,##0" sourceLinked="0"/>
              <c:spPr/>
              <c:txPr>
                <a:bodyPr/>
                <a:lstStyle/>
                <a:p>
                  <a:pPr>
                    <a:defRPr b="1">
                      <a:solidFill>
                        <a:srgbClr val="0078D7"/>
                      </a:solidFill>
                    </a:defRPr>
                  </a:pPr>
                  <a:endParaRPr lang="ru-RU"/>
                </a:p>
              </c:txPr>
              <c:dLblPos val="b"/>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8B8F-41B7-AB38-25C6B2718CF1}"/>
                </c:ext>
              </c:extLst>
            </c:dLbl>
            <c:dLbl>
              <c:idx val="10"/>
              <c:layout>
                <c:manualLayout>
                  <c:x val="-6.0559518020208598E-2"/>
                  <c:y val="5.6678286459200308E-3"/>
                </c:manualLayout>
              </c:layout>
              <c:numFmt formatCode="&quot;$&quot;#,##0" sourceLinked="0"/>
              <c:spPr/>
              <c:txPr>
                <a:bodyPr/>
                <a:lstStyle/>
                <a:p>
                  <a:pPr>
                    <a:defRPr b="1">
                      <a:solidFill>
                        <a:srgbClr val="0078D7"/>
                      </a:solidFill>
                    </a:defRPr>
                  </a:pPr>
                  <a:endParaRPr lang="ru-RU"/>
                </a:p>
              </c:txPr>
              <c:dLblPos val="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B8F-41B7-AB38-25C6B2718CF1}"/>
                </c:ext>
              </c:extLst>
            </c:dLbl>
            <c:dLbl>
              <c:idx val="14"/>
              <c:layout>
                <c:manualLayout>
                  <c:x val="-7.8585730699207892E-2"/>
                  <c:y val="-7.8928706430832732E-2"/>
                </c:manualLayout>
              </c:layout>
              <c:numFmt formatCode="&quot;$&quot;#,##0" sourceLinked="0"/>
              <c:spPr/>
              <c:txPr>
                <a:bodyPr/>
                <a:lstStyle/>
                <a:p>
                  <a:pPr>
                    <a:defRPr sz="3200" b="1">
                      <a:solidFill>
                        <a:srgbClr val="0078D7"/>
                      </a:solidFill>
                    </a:defRPr>
                  </a:pPr>
                  <a:endParaRPr lang="ru-RU"/>
                </a:p>
              </c:txPr>
              <c:dLblPos val="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8B8F-41B7-AB38-25C6B2718CF1}"/>
                </c:ext>
              </c:extLst>
            </c:dLbl>
            <c:dLbl>
              <c:idx val="17"/>
              <c:numFmt formatCode="&quot;$&quot;#,##0" sourceLinked="0"/>
              <c:spPr/>
              <c:txPr>
                <a:bodyPr/>
                <a:lstStyle/>
                <a:p>
                  <a:pPr>
                    <a:defRPr b="1">
                      <a:solidFill>
                        <a:schemeClr val="accent1"/>
                      </a:solidFill>
                    </a:defRPr>
                  </a:pPr>
                  <a:endParaRPr lang="ru-RU"/>
                </a:p>
              </c:txPr>
              <c:dLblPos val="b"/>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B8F-41B7-AB38-25C6B2718CF1}"/>
                </c:ext>
              </c:extLst>
            </c:dLbl>
            <c:delete val="1"/>
            <c:spPr>
              <a:noFill/>
              <a:ln>
                <a:noFill/>
              </a:ln>
              <a:effectLst/>
            </c:spPr>
            <c:txPr>
              <a:bodyPr/>
              <a:lstStyle/>
              <a:p>
                <a:pPr>
                  <a:defRPr b="1">
                    <a:solidFill>
                      <a:schemeClr val="accent1"/>
                    </a:solidFill>
                  </a:defRPr>
                </a:pPr>
                <a:endParaRPr lang="ru-RU"/>
              </a:p>
            </c:txPr>
            <c:extLst xmlns:c16r2="http://schemas.microsoft.com/office/drawing/2015/06/chart">
              <c:ext xmlns:c15="http://schemas.microsoft.com/office/drawing/2012/chart" uri="{CE6537A1-D6FC-4f65-9D91-7224C49458BB}">
                <c15:showLeaderLines val="0"/>
              </c:ext>
            </c:extLst>
          </c:dLbls>
          <c:cat>
            <c:numRef>
              <c:f>Sheet1!$A$2:$A$23</c:f>
              <c:numCache>
                <c:formatCode>General</c:formatCode>
                <c:ptCount val="15"/>
                <c:pt idx="0">
                  <c:v>2001</c:v>
                </c:pt>
                <c:pt idx="1">
                  <c:v>2003</c:v>
                </c:pt>
                <c:pt idx="2">
                  <c:v>2005</c:v>
                </c:pt>
                <c:pt idx="3">
                  <c:v>2007</c:v>
                </c:pt>
                <c:pt idx="4">
                  <c:v>2009</c:v>
                </c:pt>
                <c:pt idx="5">
                  <c:v>2011</c:v>
                </c:pt>
                <c:pt idx="6">
                  <c:v>2013</c:v>
                </c:pt>
                <c:pt idx="7">
                  <c:v>2014</c:v>
                </c:pt>
                <c:pt idx="8">
                  <c:v>2015</c:v>
                </c:pt>
                <c:pt idx="9">
                  <c:v>2016</c:v>
                </c:pt>
                <c:pt idx="10">
                  <c:v>2017</c:v>
                </c:pt>
                <c:pt idx="11">
                  <c:v>2018</c:v>
                </c:pt>
                <c:pt idx="12">
                  <c:v>2019</c:v>
                </c:pt>
                <c:pt idx="13">
                  <c:v>2020</c:v>
                </c:pt>
                <c:pt idx="14">
                  <c:v>2021</c:v>
                </c:pt>
              </c:numCache>
            </c:numRef>
          </c:cat>
          <c:val>
            <c:numRef>
              <c:f>Sheet1!$C$2:$C$23</c:f>
              <c:numCache>
                <c:formatCode>_(* #,##0_);_(* \(#,##0\);_(* "-"??_);_(@_)</c:formatCode>
                <c:ptCount val="15"/>
                <c:pt idx="0">
                  <c:v>100000000</c:v>
                </c:pt>
                <c:pt idx="1">
                  <c:v>67500000</c:v>
                </c:pt>
                <c:pt idx="2">
                  <c:v>21200000</c:v>
                </c:pt>
                <c:pt idx="3">
                  <c:v>8680000</c:v>
                </c:pt>
                <c:pt idx="4">
                  <c:v>84700</c:v>
                </c:pt>
                <c:pt idx="5">
                  <c:v>8810</c:v>
                </c:pt>
                <c:pt idx="6">
                  <c:v>3490</c:v>
                </c:pt>
                <c:pt idx="7">
                  <c:v>1000</c:v>
                </c:pt>
                <c:pt idx="8">
                  <c:v>750</c:v>
                </c:pt>
                <c:pt idx="9">
                  <c:v>500</c:v>
                </c:pt>
                <c:pt idx="10" formatCode="General">
                  <c:v>300</c:v>
                </c:pt>
                <c:pt idx="11" formatCode="General">
                  <c:v>250</c:v>
                </c:pt>
                <c:pt idx="12" formatCode="General">
                  <c:v>200</c:v>
                </c:pt>
                <c:pt idx="13" formatCode="General">
                  <c:v>150</c:v>
                </c:pt>
                <c:pt idx="14" formatCode="General">
                  <c:v>100</c:v>
                </c:pt>
              </c:numCache>
            </c:numRef>
          </c:val>
          <c:extLst xmlns:c16r2="http://schemas.microsoft.com/office/drawing/2015/06/chart">
            <c:ext xmlns:c16="http://schemas.microsoft.com/office/drawing/2014/chart" uri="{C3380CC4-5D6E-409C-BE32-E72D297353CC}">
              <c16:uniqueId val="{00000004-8B8F-41B7-AB38-25C6B2718CF1}"/>
            </c:ext>
          </c:extLst>
        </c:ser>
        <c:dLbls/>
        <c:marker val="1"/>
        <c:axId val="160877952"/>
        <c:axId val="160972160"/>
      </c:lineChart>
      <c:catAx>
        <c:axId val="160877952"/>
        <c:scaling>
          <c:orientation val="minMax"/>
        </c:scaling>
        <c:axPos val="b"/>
        <c:numFmt formatCode="General" sourceLinked="1"/>
        <c:tickLblPos val="nextTo"/>
        <c:txPr>
          <a:bodyPr/>
          <a:lstStyle/>
          <a:p>
            <a:pPr>
              <a:defRPr sz="1100" b="0">
                <a:latin typeface="Segoe UI" panose="020B0502040204020203" pitchFamily="34" charset="0"/>
                <a:cs typeface="Segoe UI" panose="020B0502040204020203" pitchFamily="34" charset="0"/>
              </a:defRPr>
            </a:pPr>
            <a:endParaRPr lang="ru-RU"/>
          </a:p>
        </c:txPr>
        <c:crossAx val="160972160"/>
        <c:crosses val="autoZero"/>
        <c:auto val="1"/>
        <c:lblAlgn val="ctr"/>
        <c:lblOffset val="100"/>
      </c:catAx>
      <c:valAx>
        <c:axId val="160972160"/>
        <c:scaling>
          <c:logBase val="10"/>
          <c:orientation val="minMax"/>
          <c:min val="100"/>
        </c:scaling>
        <c:axPos val="l"/>
        <c:title>
          <c:tx>
            <c:rich>
              <a:bodyPr rot="-5400000" vert="horz"/>
              <a:lstStyle/>
              <a:p>
                <a:pPr>
                  <a:defRPr b="0">
                    <a:solidFill>
                      <a:srgbClr val="0078D7"/>
                    </a:solidFill>
                  </a:defRPr>
                </a:pPr>
                <a:r>
                  <a:rPr lang="en-US" b="0">
                    <a:solidFill>
                      <a:srgbClr val="0078D7"/>
                    </a:solidFill>
                  </a:rPr>
                  <a:t>Cost/Genome</a:t>
                </a:r>
              </a:p>
            </c:rich>
          </c:tx>
          <c:layout>
            <c:manualLayout>
              <c:xMode val="edge"/>
              <c:yMode val="edge"/>
              <c:x val="6.8674934784444999E-3"/>
              <c:y val="0.61152938999228246"/>
            </c:manualLayout>
          </c:layout>
        </c:title>
        <c:numFmt formatCode="&quot;$&quot;#,##0" sourceLinked="0"/>
        <c:tickLblPos val="nextTo"/>
        <c:txPr>
          <a:bodyPr/>
          <a:lstStyle/>
          <a:p>
            <a:pPr>
              <a:defRPr sz="1100" b="0">
                <a:solidFill>
                  <a:srgbClr val="0078D7"/>
                </a:solidFill>
                <a:latin typeface="Segoe UI" panose="020B0502040204020203" pitchFamily="34" charset="0"/>
                <a:cs typeface="Segoe UI" panose="020B0502040204020203" pitchFamily="34" charset="0"/>
              </a:defRPr>
            </a:pPr>
            <a:endParaRPr lang="ru-RU"/>
          </a:p>
        </c:txPr>
        <c:crossAx val="160877952"/>
        <c:crosses val="autoZero"/>
        <c:crossBetween val="midCat"/>
      </c:valAx>
      <c:spPr>
        <a:noFill/>
        <a:ln w="25400">
          <a:noFill/>
        </a:ln>
      </c:spPr>
    </c:plotArea>
    <c:plotVisOnly val="1"/>
    <c:dispBlanksAs val="gap"/>
  </c:chart>
  <c:txPr>
    <a:bodyPr/>
    <a:lstStyle/>
    <a:p>
      <a:pPr>
        <a:defRPr sz="1050">
          <a:latin typeface="Lato light"/>
        </a:defRPr>
      </a:pPr>
      <a:endParaRPr lang="ru-RU"/>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ru-RU"/>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3958548043862"/>
          <c:y val="7.4871890880946812E-2"/>
          <c:w val="0.78762139614403248"/>
          <c:h val="0.77939715853491409"/>
        </c:manualLayout>
      </c:layout>
      <c:lineChart>
        <c:grouping val="standard"/>
        <c:ser>
          <c:idx val="0"/>
          <c:order val="0"/>
          <c:tx>
            <c:strRef>
              <c:f>Sheet1!$B$1</c:f>
              <c:strCache>
                <c:ptCount val="1"/>
                <c:pt idx="0">
                  <c:v>Total market sequencing capacity (cumulative)</c:v>
                </c:pt>
              </c:strCache>
            </c:strRef>
          </c:tx>
          <c:spPr>
            <a:ln w="76200">
              <a:solidFill>
                <a:schemeClr val="accent2"/>
              </a:solidFill>
            </a:ln>
          </c:spPr>
          <c:marker>
            <c:symbol val="none"/>
          </c:marker>
          <c:cat>
            <c:numRef>
              <c:f>Sheet1!$A$2:$A$23</c:f>
              <c:numCache>
                <c:formatCode>General</c:formatCode>
                <c:ptCount val="15"/>
                <c:pt idx="0">
                  <c:v>2001</c:v>
                </c:pt>
                <c:pt idx="1">
                  <c:v>2003</c:v>
                </c:pt>
                <c:pt idx="2">
                  <c:v>2005</c:v>
                </c:pt>
                <c:pt idx="3">
                  <c:v>2007</c:v>
                </c:pt>
                <c:pt idx="4">
                  <c:v>2009</c:v>
                </c:pt>
                <c:pt idx="5">
                  <c:v>2011</c:v>
                </c:pt>
                <c:pt idx="6">
                  <c:v>2013</c:v>
                </c:pt>
                <c:pt idx="7">
                  <c:v>2014</c:v>
                </c:pt>
                <c:pt idx="8">
                  <c:v>2015</c:v>
                </c:pt>
                <c:pt idx="9">
                  <c:v>2016</c:v>
                </c:pt>
                <c:pt idx="10">
                  <c:v>2017</c:v>
                </c:pt>
                <c:pt idx="11">
                  <c:v>2018</c:v>
                </c:pt>
                <c:pt idx="12">
                  <c:v>2019</c:v>
                </c:pt>
                <c:pt idx="13">
                  <c:v>2020</c:v>
                </c:pt>
                <c:pt idx="14">
                  <c:v>2021</c:v>
                </c:pt>
              </c:numCache>
            </c:numRef>
          </c:cat>
          <c:val>
            <c:numRef>
              <c:f>Sheet1!$B$2:$B$23</c:f>
              <c:numCache>
                <c:formatCode>#,##0</c:formatCode>
                <c:ptCount val="15"/>
                <c:pt idx="0">
                  <c:v>18.810670677842232</c:v>
                </c:pt>
                <c:pt idx="1">
                  <c:v>78.494574774903427</c:v>
                </c:pt>
                <c:pt idx="2">
                  <c:v>327.54803773959196</c:v>
                </c:pt>
                <c:pt idx="3">
                  <c:v>1366.816972188499</c:v>
                </c:pt>
                <c:pt idx="4">
                  <c:v>5703.5561817280277</c:v>
                </c:pt>
                <c:pt idx="5">
                  <c:v>23800.226204420935</c:v>
                </c:pt>
                <c:pt idx="6">
                  <c:v>99315.365595291732</c:v>
                </c:pt>
                <c:pt idx="7">
                  <c:v>202877.61283705218</c:v>
                </c:pt>
                <c:pt idx="8">
                  <c:v>414430.59232328989</c:v>
                </c:pt>
                <c:pt idx="9">
                  <c:v>846582.89030333643</c:v>
                </c:pt>
                <c:pt idx="10">
                  <c:v>1729367</c:v>
                </c:pt>
                <c:pt idx="11">
                  <c:v>4437950</c:v>
                </c:pt>
                <c:pt idx="12">
                  <c:v>9274757</c:v>
                </c:pt>
                <c:pt idx="13">
                  <c:v>17260638</c:v>
                </c:pt>
                <c:pt idx="14">
                  <c:v>30113268</c:v>
                </c:pt>
              </c:numCache>
            </c:numRef>
          </c:val>
          <c:extLst xmlns:c16r2="http://schemas.microsoft.com/office/drawing/2015/06/chart">
            <c:ext xmlns:c16="http://schemas.microsoft.com/office/drawing/2014/chart" uri="{C3380CC4-5D6E-409C-BE32-E72D297353CC}">
              <c16:uniqueId val="{00000000-E1FD-4E61-AB96-B220B3F89086}"/>
            </c:ext>
          </c:extLst>
        </c:ser>
        <c:dLbls/>
        <c:marker val="1"/>
        <c:axId val="167780736"/>
        <c:axId val="161061120"/>
      </c:lineChart>
      <c:valAx>
        <c:axId val="161061120"/>
        <c:scaling>
          <c:orientation val="minMax"/>
          <c:max val="30000000"/>
        </c:scaling>
        <c:axPos val="r"/>
        <c:numFmt formatCode="#,##0" sourceLinked="1"/>
        <c:tickLblPos val="nextTo"/>
        <c:crossAx val="167780736"/>
        <c:crosses val="max"/>
        <c:crossBetween val="between"/>
        <c:dispUnits>
          <c:builtInUnit val="millions"/>
          <c:dispUnitsLbl>
            <c:layout>
              <c:manualLayout>
                <c:xMode val="edge"/>
                <c:yMode val="edge"/>
                <c:x val="0.94009623851383073"/>
                <c:y val="0.24774338095163104"/>
              </c:manualLayout>
            </c:layout>
            <c:tx>
              <c:rich>
                <a:bodyPr/>
                <a:lstStyle/>
                <a:p>
                  <a:pPr>
                    <a:defRPr/>
                  </a:pPr>
                  <a:r>
                    <a:rPr lang="ru-RU" dirty="0"/>
                    <a:t>Суммарное количество </a:t>
                  </a:r>
                  <a:r>
                    <a:rPr lang="ru-RU" dirty="0" err="1"/>
                    <a:t>секвенированных</a:t>
                  </a:r>
                  <a:r>
                    <a:rPr lang="ru-RU" dirty="0"/>
                    <a:t> геномов (млн.</a:t>
                  </a:r>
                  <a:r>
                    <a:rPr lang="en-US" dirty="0"/>
                    <a:t>)</a:t>
                  </a:r>
                </a:p>
              </c:rich>
            </c:tx>
          </c:dispUnitsLbl>
        </c:dispUnits>
      </c:valAx>
      <c:catAx>
        <c:axId val="167780736"/>
        <c:scaling>
          <c:orientation val="minMax"/>
        </c:scaling>
        <c:delete val="1"/>
        <c:axPos val="b"/>
        <c:numFmt formatCode="General" sourceLinked="1"/>
        <c:tickLblPos val="none"/>
        <c:crossAx val="161061120"/>
        <c:crosses val="autoZero"/>
        <c:auto val="1"/>
        <c:lblAlgn val="ctr"/>
        <c:lblOffset val="100"/>
      </c:catAx>
      <c:spPr>
        <a:noFill/>
        <a:ln w="25400">
          <a:noFill/>
        </a:ln>
      </c:spPr>
    </c:plotArea>
    <c:plotVisOnly val="1"/>
    <c:dispBlanksAs val="gap"/>
  </c:chart>
  <c:txPr>
    <a:bodyPr/>
    <a:lstStyle/>
    <a:p>
      <a:pPr>
        <a:defRPr sz="900">
          <a:latin typeface="Lato light"/>
        </a:defRPr>
      </a:pPr>
      <a:endParaRPr lang="ru-RU"/>
    </a:p>
  </c:txPr>
  <c:externalData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0F43A9-4FEC-4D88-B66A-D6FECE2B9C9B}"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9846545E-394C-44C3-9736-677C38E29C44}">
      <dgm:prSet phldrT="[Text]"/>
      <dgm:spPr>
        <a:solidFill>
          <a:schemeClr val="accent4">
            <a:lumMod val="60000"/>
            <a:lumOff val="40000"/>
          </a:schemeClr>
        </a:solidFill>
      </dgm:spPr>
      <dgm:t>
        <a:bodyPr/>
        <a:lstStyle/>
        <a:p>
          <a:r>
            <a:rPr lang="ru-RU" b="1" baseline="0" dirty="0">
              <a:solidFill>
                <a:schemeClr val="tx1"/>
              </a:solidFill>
            </a:rPr>
            <a:t>Искусственный интеллект</a:t>
          </a:r>
          <a:r>
            <a:rPr lang="en-US" b="1" baseline="0" dirty="0">
              <a:solidFill>
                <a:schemeClr val="tx1"/>
              </a:solidFill>
            </a:rPr>
            <a:t> (AI)</a:t>
          </a:r>
        </a:p>
      </dgm:t>
    </dgm:pt>
    <dgm:pt modelId="{C26C19CB-EEE8-44CF-8513-5D85A506FC15}" type="parTrans" cxnId="{C07FAB1D-A7BE-43EB-894E-C6042C61BACD}">
      <dgm:prSet/>
      <dgm:spPr/>
      <dgm:t>
        <a:bodyPr/>
        <a:lstStyle/>
        <a:p>
          <a:endParaRPr lang="en-US"/>
        </a:p>
      </dgm:t>
    </dgm:pt>
    <dgm:pt modelId="{73A4BBA3-6B47-4C66-AD52-4D39107E3F13}" type="sibTrans" cxnId="{C07FAB1D-A7BE-43EB-894E-C6042C61BACD}">
      <dgm:prSet/>
      <dgm:spPr/>
      <dgm:t>
        <a:bodyPr/>
        <a:lstStyle/>
        <a:p>
          <a:endParaRPr lang="en-US"/>
        </a:p>
      </dgm:t>
    </dgm:pt>
    <dgm:pt modelId="{5259AA96-EB8C-4454-9145-E31C2E9AE984}">
      <dgm:prSet phldrT="[Text]"/>
      <dgm:spPr>
        <a:solidFill>
          <a:schemeClr val="accent2">
            <a:lumMod val="40000"/>
            <a:lumOff val="60000"/>
          </a:schemeClr>
        </a:solidFill>
      </dgm:spPr>
      <dgm:t>
        <a:bodyPr/>
        <a:lstStyle/>
        <a:p>
          <a:r>
            <a:rPr lang="ru-RU" b="1" baseline="0" dirty="0">
              <a:solidFill>
                <a:schemeClr val="tx1"/>
              </a:solidFill>
            </a:rPr>
            <a:t>Когнитивные вычисления</a:t>
          </a:r>
          <a:r>
            <a:rPr lang="en-US" b="1" baseline="0" dirty="0">
              <a:solidFill>
                <a:schemeClr val="tx1"/>
              </a:solidFill>
            </a:rPr>
            <a:t> (CC)</a:t>
          </a:r>
        </a:p>
      </dgm:t>
    </dgm:pt>
    <dgm:pt modelId="{44CBD28A-CE21-4DC3-935E-A19254607960}" type="parTrans" cxnId="{E93CE789-758D-4A94-A29C-18FDBBD54AB8}">
      <dgm:prSet/>
      <dgm:spPr/>
      <dgm:t>
        <a:bodyPr/>
        <a:lstStyle/>
        <a:p>
          <a:endParaRPr lang="en-US"/>
        </a:p>
      </dgm:t>
    </dgm:pt>
    <dgm:pt modelId="{C92F2285-CCD1-4FCD-9638-2828FAA396D7}" type="sibTrans" cxnId="{E93CE789-758D-4A94-A29C-18FDBBD54AB8}">
      <dgm:prSet/>
      <dgm:spPr/>
      <dgm:t>
        <a:bodyPr/>
        <a:lstStyle/>
        <a:p>
          <a:endParaRPr lang="en-US"/>
        </a:p>
      </dgm:t>
    </dgm:pt>
    <dgm:pt modelId="{3D7E06C6-C07E-43ED-9805-225F8CA95313}">
      <dgm:prSet phldrT="[Text]"/>
      <dgm:spPr>
        <a:solidFill>
          <a:srgbClr val="00B050"/>
        </a:solidFill>
      </dgm:spPr>
      <dgm:t>
        <a:bodyPr/>
        <a:lstStyle/>
        <a:p>
          <a:r>
            <a:rPr lang="ru-RU" b="1" baseline="0" dirty="0">
              <a:solidFill>
                <a:schemeClr val="tx1"/>
              </a:solidFill>
            </a:rPr>
            <a:t>Машинное обучение (</a:t>
          </a:r>
          <a:r>
            <a:rPr lang="en-US" b="1" baseline="0" dirty="0">
              <a:solidFill>
                <a:schemeClr val="tx1"/>
              </a:solidFill>
            </a:rPr>
            <a:t>ML)</a:t>
          </a:r>
        </a:p>
      </dgm:t>
    </dgm:pt>
    <dgm:pt modelId="{CF91D5D4-2490-4846-99FC-A15AC230970B}" type="parTrans" cxnId="{9D6CA5F8-E875-4E4D-BEBB-23A064C1F7D5}">
      <dgm:prSet/>
      <dgm:spPr/>
      <dgm:t>
        <a:bodyPr/>
        <a:lstStyle/>
        <a:p>
          <a:endParaRPr lang="en-US"/>
        </a:p>
      </dgm:t>
    </dgm:pt>
    <dgm:pt modelId="{58B1C339-2D53-4E71-A247-1DE720304366}" type="sibTrans" cxnId="{9D6CA5F8-E875-4E4D-BEBB-23A064C1F7D5}">
      <dgm:prSet/>
      <dgm:spPr/>
      <dgm:t>
        <a:bodyPr/>
        <a:lstStyle/>
        <a:p>
          <a:endParaRPr lang="en-US"/>
        </a:p>
      </dgm:t>
    </dgm:pt>
    <dgm:pt modelId="{4390C5DE-22E5-4506-9FD1-E6F3B805C442}">
      <dgm:prSet phldrT="[Text]"/>
      <dgm:spPr>
        <a:solidFill>
          <a:schemeClr val="accent1">
            <a:lumMod val="60000"/>
            <a:lumOff val="40000"/>
          </a:schemeClr>
        </a:solidFill>
      </dgm:spPr>
      <dgm:t>
        <a:bodyPr/>
        <a:lstStyle/>
        <a:p>
          <a:r>
            <a:rPr lang="ru-RU" b="1" baseline="0" dirty="0">
              <a:solidFill>
                <a:schemeClr val="tx1"/>
              </a:solidFill>
            </a:rPr>
            <a:t>Глубокое обучение </a:t>
          </a:r>
          <a:r>
            <a:rPr lang="en-US" b="1" baseline="0" dirty="0">
              <a:solidFill>
                <a:schemeClr val="tx1"/>
              </a:solidFill>
            </a:rPr>
            <a:t>(DL)</a:t>
          </a:r>
        </a:p>
      </dgm:t>
    </dgm:pt>
    <dgm:pt modelId="{930DE0CB-C84B-4A1B-A972-6A7628879690}" type="parTrans" cxnId="{08D0F974-8419-45DE-B4E8-0EFBF5A7E117}">
      <dgm:prSet/>
      <dgm:spPr/>
      <dgm:t>
        <a:bodyPr/>
        <a:lstStyle/>
        <a:p>
          <a:endParaRPr lang="en-US"/>
        </a:p>
      </dgm:t>
    </dgm:pt>
    <dgm:pt modelId="{BEFFC567-4C86-4BDA-B352-67BB2E856F36}" type="sibTrans" cxnId="{08D0F974-8419-45DE-B4E8-0EFBF5A7E117}">
      <dgm:prSet/>
      <dgm:spPr/>
      <dgm:t>
        <a:bodyPr/>
        <a:lstStyle/>
        <a:p>
          <a:endParaRPr lang="en-US"/>
        </a:p>
      </dgm:t>
    </dgm:pt>
    <dgm:pt modelId="{6AAC63BB-9F92-4B67-AEE2-8B6AE0AE2177}" type="pres">
      <dgm:prSet presAssocID="{060F43A9-4FEC-4D88-B66A-D6FECE2B9C9B}" presName="Name0" presStyleCnt="0">
        <dgm:presLayoutVars>
          <dgm:chMax val="7"/>
          <dgm:resizeHandles val="exact"/>
        </dgm:presLayoutVars>
      </dgm:prSet>
      <dgm:spPr/>
      <dgm:t>
        <a:bodyPr/>
        <a:lstStyle/>
        <a:p>
          <a:endParaRPr lang="ru-RU"/>
        </a:p>
      </dgm:t>
    </dgm:pt>
    <dgm:pt modelId="{B873A180-14DB-42BE-B330-5C8D57772C97}" type="pres">
      <dgm:prSet presAssocID="{060F43A9-4FEC-4D88-B66A-D6FECE2B9C9B}" presName="comp1" presStyleCnt="0"/>
      <dgm:spPr/>
    </dgm:pt>
    <dgm:pt modelId="{E9903ED3-3F00-462A-BA64-58BF1C3A79D7}" type="pres">
      <dgm:prSet presAssocID="{060F43A9-4FEC-4D88-B66A-D6FECE2B9C9B}" presName="circle1" presStyleLbl="node1" presStyleIdx="0" presStyleCnt="4" custLinFactNeighborX="-1600"/>
      <dgm:spPr/>
      <dgm:t>
        <a:bodyPr/>
        <a:lstStyle/>
        <a:p>
          <a:endParaRPr lang="ru-RU"/>
        </a:p>
      </dgm:t>
    </dgm:pt>
    <dgm:pt modelId="{80AAFA87-5F8F-42D6-A750-0889C1609FAA}" type="pres">
      <dgm:prSet presAssocID="{060F43A9-4FEC-4D88-B66A-D6FECE2B9C9B}" presName="c1text" presStyleLbl="node1" presStyleIdx="0" presStyleCnt="4">
        <dgm:presLayoutVars>
          <dgm:bulletEnabled val="1"/>
        </dgm:presLayoutVars>
      </dgm:prSet>
      <dgm:spPr/>
      <dgm:t>
        <a:bodyPr/>
        <a:lstStyle/>
        <a:p>
          <a:endParaRPr lang="ru-RU"/>
        </a:p>
      </dgm:t>
    </dgm:pt>
    <dgm:pt modelId="{37DF2802-2658-47E7-8728-C4FFC2B17418}" type="pres">
      <dgm:prSet presAssocID="{060F43A9-4FEC-4D88-B66A-D6FECE2B9C9B}" presName="comp2" presStyleCnt="0"/>
      <dgm:spPr/>
    </dgm:pt>
    <dgm:pt modelId="{BC6B3EFF-4064-461F-B3AB-F4BA3836A2E2}" type="pres">
      <dgm:prSet presAssocID="{060F43A9-4FEC-4D88-B66A-D6FECE2B9C9B}" presName="circle2" presStyleLbl="node1" presStyleIdx="1" presStyleCnt="4"/>
      <dgm:spPr/>
      <dgm:t>
        <a:bodyPr/>
        <a:lstStyle/>
        <a:p>
          <a:endParaRPr lang="ru-RU"/>
        </a:p>
      </dgm:t>
    </dgm:pt>
    <dgm:pt modelId="{9B901630-75AB-4C59-9732-D510FFAF3A4A}" type="pres">
      <dgm:prSet presAssocID="{060F43A9-4FEC-4D88-B66A-D6FECE2B9C9B}" presName="c2text" presStyleLbl="node1" presStyleIdx="1" presStyleCnt="4">
        <dgm:presLayoutVars>
          <dgm:bulletEnabled val="1"/>
        </dgm:presLayoutVars>
      </dgm:prSet>
      <dgm:spPr/>
      <dgm:t>
        <a:bodyPr/>
        <a:lstStyle/>
        <a:p>
          <a:endParaRPr lang="ru-RU"/>
        </a:p>
      </dgm:t>
    </dgm:pt>
    <dgm:pt modelId="{FE3BFAC0-69D4-4733-B565-1E737D4A50A3}" type="pres">
      <dgm:prSet presAssocID="{060F43A9-4FEC-4D88-B66A-D6FECE2B9C9B}" presName="comp3" presStyleCnt="0"/>
      <dgm:spPr/>
    </dgm:pt>
    <dgm:pt modelId="{E0075FA5-058A-41C6-BAEB-D59D4E0A90C8}" type="pres">
      <dgm:prSet presAssocID="{060F43A9-4FEC-4D88-B66A-D6FECE2B9C9B}" presName="circle3" presStyleLbl="node1" presStyleIdx="2" presStyleCnt="4"/>
      <dgm:spPr/>
      <dgm:t>
        <a:bodyPr/>
        <a:lstStyle/>
        <a:p>
          <a:endParaRPr lang="ru-RU"/>
        </a:p>
      </dgm:t>
    </dgm:pt>
    <dgm:pt modelId="{7C1D019C-91C4-4D22-A363-CED932383475}" type="pres">
      <dgm:prSet presAssocID="{060F43A9-4FEC-4D88-B66A-D6FECE2B9C9B}" presName="c3text" presStyleLbl="node1" presStyleIdx="2" presStyleCnt="4">
        <dgm:presLayoutVars>
          <dgm:bulletEnabled val="1"/>
        </dgm:presLayoutVars>
      </dgm:prSet>
      <dgm:spPr/>
      <dgm:t>
        <a:bodyPr/>
        <a:lstStyle/>
        <a:p>
          <a:endParaRPr lang="ru-RU"/>
        </a:p>
      </dgm:t>
    </dgm:pt>
    <dgm:pt modelId="{48C41300-2F79-4D2C-A8C3-3CDDCB994D2C}" type="pres">
      <dgm:prSet presAssocID="{060F43A9-4FEC-4D88-B66A-D6FECE2B9C9B}" presName="comp4" presStyleCnt="0"/>
      <dgm:spPr/>
    </dgm:pt>
    <dgm:pt modelId="{8A632C54-5EAC-4BE0-B4CD-B8ED1203BDB8}" type="pres">
      <dgm:prSet presAssocID="{060F43A9-4FEC-4D88-B66A-D6FECE2B9C9B}" presName="circle4" presStyleLbl="node1" presStyleIdx="3" presStyleCnt="4"/>
      <dgm:spPr/>
      <dgm:t>
        <a:bodyPr/>
        <a:lstStyle/>
        <a:p>
          <a:endParaRPr lang="ru-RU"/>
        </a:p>
      </dgm:t>
    </dgm:pt>
    <dgm:pt modelId="{9EDD70F8-8026-48C9-B0AC-79145BC5693A}" type="pres">
      <dgm:prSet presAssocID="{060F43A9-4FEC-4D88-B66A-D6FECE2B9C9B}" presName="c4text" presStyleLbl="node1" presStyleIdx="3" presStyleCnt="4">
        <dgm:presLayoutVars>
          <dgm:bulletEnabled val="1"/>
        </dgm:presLayoutVars>
      </dgm:prSet>
      <dgm:spPr/>
      <dgm:t>
        <a:bodyPr/>
        <a:lstStyle/>
        <a:p>
          <a:endParaRPr lang="ru-RU"/>
        </a:p>
      </dgm:t>
    </dgm:pt>
  </dgm:ptLst>
  <dgm:cxnLst>
    <dgm:cxn modelId="{B3C79163-E611-4F40-A5B8-B2A539C751F8}" type="presOf" srcId="{5259AA96-EB8C-4454-9145-E31C2E9AE984}" destId="{BC6B3EFF-4064-461F-B3AB-F4BA3836A2E2}" srcOrd="0" destOrd="0" presId="urn:microsoft.com/office/officeart/2005/8/layout/venn2"/>
    <dgm:cxn modelId="{08D0F974-8419-45DE-B4E8-0EFBF5A7E117}" srcId="{060F43A9-4FEC-4D88-B66A-D6FECE2B9C9B}" destId="{4390C5DE-22E5-4506-9FD1-E6F3B805C442}" srcOrd="3" destOrd="0" parTransId="{930DE0CB-C84B-4A1B-A972-6A7628879690}" sibTransId="{BEFFC567-4C86-4BDA-B352-67BB2E856F36}"/>
    <dgm:cxn modelId="{603FBA3F-689B-418C-AC02-863C897D0F97}" type="presOf" srcId="{3D7E06C6-C07E-43ED-9805-225F8CA95313}" destId="{7C1D019C-91C4-4D22-A363-CED932383475}" srcOrd="1" destOrd="0" presId="urn:microsoft.com/office/officeart/2005/8/layout/venn2"/>
    <dgm:cxn modelId="{C07FAB1D-A7BE-43EB-894E-C6042C61BACD}" srcId="{060F43A9-4FEC-4D88-B66A-D6FECE2B9C9B}" destId="{9846545E-394C-44C3-9736-677C38E29C44}" srcOrd="0" destOrd="0" parTransId="{C26C19CB-EEE8-44CF-8513-5D85A506FC15}" sibTransId="{73A4BBA3-6B47-4C66-AD52-4D39107E3F13}"/>
    <dgm:cxn modelId="{3C1DF62B-5AF0-4FF5-A4C3-1E02F90AA046}" type="presOf" srcId="{3D7E06C6-C07E-43ED-9805-225F8CA95313}" destId="{E0075FA5-058A-41C6-BAEB-D59D4E0A90C8}" srcOrd="0" destOrd="0" presId="urn:microsoft.com/office/officeart/2005/8/layout/venn2"/>
    <dgm:cxn modelId="{C9A37E3C-BD03-40E8-819B-C5239024587A}" type="presOf" srcId="{4390C5DE-22E5-4506-9FD1-E6F3B805C442}" destId="{9EDD70F8-8026-48C9-B0AC-79145BC5693A}" srcOrd="1" destOrd="0" presId="urn:microsoft.com/office/officeart/2005/8/layout/venn2"/>
    <dgm:cxn modelId="{A9870A1A-A775-4666-9474-323A5599F4AC}" type="presOf" srcId="{060F43A9-4FEC-4D88-B66A-D6FECE2B9C9B}" destId="{6AAC63BB-9F92-4B67-AEE2-8B6AE0AE2177}" srcOrd="0" destOrd="0" presId="urn:microsoft.com/office/officeart/2005/8/layout/venn2"/>
    <dgm:cxn modelId="{FE9665EC-58D2-41EA-A92C-D7F3B348BA64}" type="presOf" srcId="{9846545E-394C-44C3-9736-677C38E29C44}" destId="{E9903ED3-3F00-462A-BA64-58BF1C3A79D7}" srcOrd="0" destOrd="0" presId="urn:microsoft.com/office/officeart/2005/8/layout/venn2"/>
    <dgm:cxn modelId="{E5AD0C07-A66C-4B01-A159-629FB055DDB3}" type="presOf" srcId="{9846545E-394C-44C3-9736-677C38E29C44}" destId="{80AAFA87-5F8F-42D6-A750-0889C1609FAA}" srcOrd="1" destOrd="0" presId="urn:microsoft.com/office/officeart/2005/8/layout/venn2"/>
    <dgm:cxn modelId="{5F1CE7A6-C074-438F-86BE-7266C3DEA1C3}" type="presOf" srcId="{5259AA96-EB8C-4454-9145-E31C2E9AE984}" destId="{9B901630-75AB-4C59-9732-D510FFAF3A4A}" srcOrd="1" destOrd="0" presId="urn:microsoft.com/office/officeart/2005/8/layout/venn2"/>
    <dgm:cxn modelId="{E93CE789-758D-4A94-A29C-18FDBBD54AB8}" srcId="{060F43A9-4FEC-4D88-B66A-D6FECE2B9C9B}" destId="{5259AA96-EB8C-4454-9145-E31C2E9AE984}" srcOrd="1" destOrd="0" parTransId="{44CBD28A-CE21-4DC3-935E-A19254607960}" sibTransId="{C92F2285-CCD1-4FCD-9638-2828FAA396D7}"/>
    <dgm:cxn modelId="{69763E55-7345-4F72-9FC1-E5FE9DFDEB98}" type="presOf" srcId="{4390C5DE-22E5-4506-9FD1-E6F3B805C442}" destId="{8A632C54-5EAC-4BE0-B4CD-B8ED1203BDB8}" srcOrd="0" destOrd="0" presId="urn:microsoft.com/office/officeart/2005/8/layout/venn2"/>
    <dgm:cxn modelId="{9D6CA5F8-E875-4E4D-BEBB-23A064C1F7D5}" srcId="{060F43A9-4FEC-4D88-B66A-D6FECE2B9C9B}" destId="{3D7E06C6-C07E-43ED-9805-225F8CA95313}" srcOrd="2" destOrd="0" parTransId="{CF91D5D4-2490-4846-99FC-A15AC230970B}" sibTransId="{58B1C339-2D53-4E71-A247-1DE720304366}"/>
    <dgm:cxn modelId="{D441ECA3-8D0D-42C7-8718-BE70C03570DD}" type="presParOf" srcId="{6AAC63BB-9F92-4B67-AEE2-8B6AE0AE2177}" destId="{B873A180-14DB-42BE-B330-5C8D57772C97}" srcOrd="0" destOrd="0" presId="urn:microsoft.com/office/officeart/2005/8/layout/venn2"/>
    <dgm:cxn modelId="{1918CC92-1A99-4E33-A72F-917EA50F07A6}" type="presParOf" srcId="{B873A180-14DB-42BE-B330-5C8D57772C97}" destId="{E9903ED3-3F00-462A-BA64-58BF1C3A79D7}" srcOrd="0" destOrd="0" presId="urn:microsoft.com/office/officeart/2005/8/layout/venn2"/>
    <dgm:cxn modelId="{4ACDC1ED-DD71-4CC6-A0D0-A8848B32ABD7}" type="presParOf" srcId="{B873A180-14DB-42BE-B330-5C8D57772C97}" destId="{80AAFA87-5F8F-42D6-A750-0889C1609FAA}" srcOrd="1" destOrd="0" presId="urn:microsoft.com/office/officeart/2005/8/layout/venn2"/>
    <dgm:cxn modelId="{F736F1DF-6970-4F99-B69E-D46E737D4405}" type="presParOf" srcId="{6AAC63BB-9F92-4B67-AEE2-8B6AE0AE2177}" destId="{37DF2802-2658-47E7-8728-C4FFC2B17418}" srcOrd="1" destOrd="0" presId="urn:microsoft.com/office/officeart/2005/8/layout/venn2"/>
    <dgm:cxn modelId="{5D02A96B-734C-46B3-BD95-B597D68705EC}" type="presParOf" srcId="{37DF2802-2658-47E7-8728-C4FFC2B17418}" destId="{BC6B3EFF-4064-461F-B3AB-F4BA3836A2E2}" srcOrd="0" destOrd="0" presId="urn:microsoft.com/office/officeart/2005/8/layout/venn2"/>
    <dgm:cxn modelId="{43D2BCFB-643E-417C-A628-FE9713813A5B}" type="presParOf" srcId="{37DF2802-2658-47E7-8728-C4FFC2B17418}" destId="{9B901630-75AB-4C59-9732-D510FFAF3A4A}" srcOrd="1" destOrd="0" presId="urn:microsoft.com/office/officeart/2005/8/layout/venn2"/>
    <dgm:cxn modelId="{9C6912D6-8EE7-478C-B4B7-799B08A2AE26}" type="presParOf" srcId="{6AAC63BB-9F92-4B67-AEE2-8B6AE0AE2177}" destId="{FE3BFAC0-69D4-4733-B565-1E737D4A50A3}" srcOrd="2" destOrd="0" presId="urn:microsoft.com/office/officeart/2005/8/layout/venn2"/>
    <dgm:cxn modelId="{CF50FF13-0B20-4CDA-8C12-8EBD755856B0}" type="presParOf" srcId="{FE3BFAC0-69D4-4733-B565-1E737D4A50A3}" destId="{E0075FA5-058A-41C6-BAEB-D59D4E0A90C8}" srcOrd="0" destOrd="0" presId="urn:microsoft.com/office/officeart/2005/8/layout/venn2"/>
    <dgm:cxn modelId="{0A58883F-46CA-47C7-8D9A-3DE982F5B119}" type="presParOf" srcId="{FE3BFAC0-69D4-4733-B565-1E737D4A50A3}" destId="{7C1D019C-91C4-4D22-A363-CED932383475}" srcOrd="1" destOrd="0" presId="urn:microsoft.com/office/officeart/2005/8/layout/venn2"/>
    <dgm:cxn modelId="{4F6A9693-43BB-4A4C-A30F-F82BD952E0DC}" type="presParOf" srcId="{6AAC63BB-9F92-4B67-AEE2-8B6AE0AE2177}" destId="{48C41300-2F79-4D2C-A8C3-3CDDCB994D2C}" srcOrd="3" destOrd="0" presId="urn:microsoft.com/office/officeart/2005/8/layout/venn2"/>
    <dgm:cxn modelId="{19F5B0B6-C091-4AD1-A031-01BA99E3DAAE}" type="presParOf" srcId="{48C41300-2F79-4D2C-A8C3-3CDDCB994D2C}" destId="{8A632C54-5EAC-4BE0-B4CD-B8ED1203BDB8}" srcOrd="0" destOrd="0" presId="urn:microsoft.com/office/officeart/2005/8/layout/venn2"/>
    <dgm:cxn modelId="{1BF8AB60-7F0D-4D6A-B946-A27F777A1833}" type="presParOf" srcId="{48C41300-2F79-4D2C-A8C3-3CDDCB994D2C}" destId="{9EDD70F8-8026-48C9-B0AC-79145BC5693A}" srcOrd="1" destOrd="0" presId="urn:microsoft.com/office/officeart/2005/8/layout/ven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9903ED3-3F00-462A-BA64-58BF1C3A79D7}">
      <dsp:nvSpPr>
        <dsp:cNvPr id="0" name=""/>
        <dsp:cNvSpPr/>
      </dsp:nvSpPr>
      <dsp:spPr>
        <a:xfrm>
          <a:off x="1297582" y="0"/>
          <a:ext cx="5149869" cy="5149869"/>
        </a:xfrm>
        <a:prstGeom prst="ellips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baseline="0" dirty="0">
              <a:solidFill>
                <a:schemeClr val="tx1"/>
              </a:solidFill>
            </a:rPr>
            <a:t>Искусственный интеллект</a:t>
          </a:r>
          <a:r>
            <a:rPr lang="en-US" sz="1200" b="1" kern="1200" baseline="0" dirty="0">
              <a:solidFill>
                <a:schemeClr val="tx1"/>
              </a:solidFill>
            </a:rPr>
            <a:t> (AI)</a:t>
          </a:r>
        </a:p>
      </dsp:txBody>
      <dsp:txXfrm>
        <a:off x="3152564" y="257493"/>
        <a:ext cx="1439903" cy="772480"/>
      </dsp:txXfrm>
    </dsp:sp>
    <dsp:sp modelId="{BC6B3EFF-4064-461F-B3AB-F4BA3836A2E2}">
      <dsp:nvSpPr>
        <dsp:cNvPr id="0" name=""/>
        <dsp:cNvSpPr/>
      </dsp:nvSpPr>
      <dsp:spPr>
        <a:xfrm>
          <a:off x="1894966" y="1029973"/>
          <a:ext cx="4119895" cy="4119895"/>
        </a:xfrm>
        <a:prstGeom prst="ellipse">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baseline="0" dirty="0">
              <a:solidFill>
                <a:schemeClr val="tx1"/>
              </a:solidFill>
            </a:rPr>
            <a:t>Когнитивные вычисления</a:t>
          </a:r>
          <a:r>
            <a:rPr lang="en-US" sz="1200" b="1" kern="1200" baseline="0" dirty="0">
              <a:solidFill>
                <a:schemeClr val="tx1"/>
              </a:solidFill>
            </a:rPr>
            <a:t> (CC)</a:t>
          </a:r>
        </a:p>
      </dsp:txBody>
      <dsp:txXfrm>
        <a:off x="3234962" y="1277167"/>
        <a:ext cx="1439903" cy="741581"/>
      </dsp:txXfrm>
    </dsp:sp>
    <dsp:sp modelId="{E0075FA5-058A-41C6-BAEB-D59D4E0A90C8}">
      <dsp:nvSpPr>
        <dsp:cNvPr id="0" name=""/>
        <dsp:cNvSpPr/>
      </dsp:nvSpPr>
      <dsp:spPr>
        <a:xfrm>
          <a:off x="2409953" y="2059947"/>
          <a:ext cx="3089921" cy="3089921"/>
        </a:xfrm>
        <a:prstGeom prst="ellips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baseline="0" dirty="0">
              <a:solidFill>
                <a:schemeClr val="tx1"/>
              </a:solidFill>
            </a:rPr>
            <a:t>Машинное обучение (</a:t>
          </a:r>
          <a:r>
            <a:rPr lang="en-US" sz="1200" b="1" kern="1200" baseline="0" dirty="0">
              <a:solidFill>
                <a:schemeClr val="tx1"/>
              </a:solidFill>
            </a:rPr>
            <a:t>ML)</a:t>
          </a:r>
        </a:p>
      </dsp:txBody>
      <dsp:txXfrm>
        <a:off x="3234962" y="2291691"/>
        <a:ext cx="1439903" cy="695232"/>
      </dsp:txXfrm>
    </dsp:sp>
    <dsp:sp modelId="{8A632C54-5EAC-4BE0-B4CD-B8ED1203BDB8}">
      <dsp:nvSpPr>
        <dsp:cNvPr id="0" name=""/>
        <dsp:cNvSpPr/>
      </dsp:nvSpPr>
      <dsp:spPr>
        <a:xfrm>
          <a:off x="2924940" y="3089921"/>
          <a:ext cx="2059947" cy="2059947"/>
        </a:xfrm>
        <a:prstGeom prst="ellipse">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ru-RU" sz="1200" b="1" kern="1200" baseline="0" dirty="0">
              <a:solidFill>
                <a:schemeClr val="tx1"/>
              </a:solidFill>
            </a:rPr>
            <a:t>Глубокое обучение </a:t>
          </a:r>
          <a:r>
            <a:rPr lang="en-US" sz="1200" b="1" kern="1200" baseline="0" dirty="0">
              <a:solidFill>
                <a:schemeClr val="tx1"/>
              </a:solidFill>
            </a:rPr>
            <a:t>(DL)</a:t>
          </a:r>
        </a:p>
      </dsp:txBody>
      <dsp:txXfrm>
        <a:off x="3226613" y="3604908"/>
        <a:ext cx="1456602" cy="1029973"/>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13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850443" y="1"/>
            <a:ext cx="2945659" cy="498135"/>
          </a:xfrm>
          <a:prstGeom prst="rect">
            <a:avLst/>
          </a:prstGeom>
        </p:spPr>
        <p:txBody>
          <a:bodyPr vert="horz" lIns="92958" tIns="46479" rIns="92958" bIns="46479" rtlCol="0"/>
          <a:lstStyle>
            <a:lvl1pPr algn="r">
              <a:defRPr sz="1200"/>
            </a:lvl1pPr>
          </a:lstStyle>
          <a:p>
            <a:fld id="{744E0271-2351-4D3B-B5D7-D837CC54F205}" type="datetimeFigureOut">
              <a:rPr lang="en-US" smtClean="0"/>
              <a:pPr/>
              <a:t>4/10/2018</a:t>
            </a:fld>
            <a:endParaRPr lang="en-US"/>
          </a:p>
        </p:txBody>
      </p:sp>
      <p:sp>
        <p:nvSpPr>
          <p:cNvPr id="4" name="Footer Placeholder 3"/>
          <p:cNvSpPr>
            <a:spLocks noGrp="1"/>
          </p:cNvSpPr>
          <p:nvPr>
            <p:ph type="ftr" sz="quarter" idx="2"/>
          </p:nvPr>
        </p:nvSpPr>
        <p:spPr>
          <a:xfrm>
            <a:off x="0" y="9430091"/>
            <a:ext cx="2945659" cy="498134"/>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2958" tIns="46479" rIns="92958" bIns="46479" rtlCol="0" anchor="b"/>
          <a:lstStyle>
            <a:lvl1pPr algn="r">
              <a:defRPr sz="1200"/>
            </a:lvl1pPr>
          </a:lstStyle>
          <a:p>
            <a:fld id="{598479CB-8DDE-4E56-BC1E-1178C4BE11C7}" type="slidenum">
              <a:rPr lang="en-US" smtClean="0"/>
              <a:pPr/>
              <a:t>‹#›</a:t>
            </a:fld>
            <a:endParaRPr lang="en-US"/>
          </a:p>
        </p:txBody>
      </p:sp>
    </p:spTree>
    <p:extLst>
      <p:ext uri="{BB962C8B-B14F-4D97-AF65-F5344CB8AC3E}">
        <p14:creationId xmlns:p14="http://schemas.microsoft.com/office/powerpoint/2010/main" xmlns="" val="283223801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4-10T04:00:25.341"/>
    </inkml:context>
    <inkml:brush xml:id="br0">
      <inkml:brushProperty name="width" value="0.0265" units="cm"/>
      <inkml:brushProperty name="height" value="0.0265" units="cm"/>
    </inkml:brush>
  </inkml:definitions>
  <inkml:trace contextRef="#ctx0" brushRef="#br0">9459 4467 6528,'15'0'2464,"0"-15"-1344,-30 30-3136,15-15-480,0 0 256,0 15 256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13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850443" y="1"/>
            <a:ext cx="2945659" cy="498135"/>
          </a:xfrm>
          <a:prstGeom prst="rect">
            <a:avLst/>
          </a:prstGeom>
        </p:spPr>
        <p:txBody>
          <a:bodyPr vert="horz" lIns="92958" tIns="46479" rIns="92958" bIns="46479" rtlCol="0"/>
          <a:lstStyle>
            <a:lvl1pPr algn="r">
              <a:defRPr sz="1200"/>
            </a:lvl1pPr>
          </a:lstStyle>
          <a:p>
            <a:fld id="{23779C7B-253A-4E7F-B7D0-B65BF8DDA554}" type="datetimeFigureOut">
              <a:rPr lang="en-US" smtClean="0"/>
              <a:pPr/>
              <a:t>4/10/2018</a:t>
            </a:fld>
            <a:endParaRPr lang="en-US"/>
          </a:p>
        </p:txBody>
      </p:sp>
      <p:sp>
        <p:nvSpPr>
          <p:cNvPr id="4" name="Slide Image Placeholder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79768" y="4777959"/>
            <a:ext cx="5438140" cy="3909239"/>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2958" tIns="46479" rIns="92958" bIns="46479" rtlCol="0" anchor="b"/>
          <a:lstStyle>
            <a:lvl1pPr algn="r">
              <a:defRPr sz="1200"/>
            </a:lvl1pPr>
          </a:lstStyle>
          <a:p>
            <a:fld id="{344FBF70-DFCE-497A-9E15-457CA18B175F}" type="slidenum">
              <a:rPr lang="en-US" smtClean="0"/>
              <a:pPr/>
              <a:t>‹#›</a:t>
            </a:fld>
            <a:endParaRPr lang="en-US"/>
          </a:p>
        </p:txBody>
      </p:sp>
    </p:spTree>
    <p:extLst>
      <p:ext uri="{BB962C8B-B14F-4D97-AF65-F5344CB8AC3E}">
        <p14:creationId xmlns:p14="http://schemas.microsoft.com/office/powerpoint/2010/main" xmlns="" val="267501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microsoft.com/genomics"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microsoft.sharepoint.com/sites/infopedia/media/details/AEVD-3-107560" TargetMode="External"/><Relationship Id="rId5" Type="http://schemas.openxmlformats.org/officeDocument/2006/relationships/hyperlink" Target="https://www.microsoft.com/en-us/research/project/genomicsacceleration/" TargetMode="External"/><Relationship Id="rId4" Type="http://schemas.openxmlformats.org/officeDocument/2006/relationships/hyperlink" Target="https://blogs.microsoft.com/next/2016/10/18/microsoft-computing-method-makes-key-aspect-genomic-sequencing-seven-times-faster"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gallery.cortanaintelligence.com/Solution/Predicting-Length-of-Stay-in-Hospitals-1"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Название</a:t>
            </a:r>
            <a:r>
              <a:rPr lang="ru-RU" baseline="0" dirty="0"/>
              <a:t> в оригинале: «</a:t>
            </a:r>
            <a:r>
              <a:rPr lang="en-US" dirty="0"/>
              <a:t>Empowering Health: The Innovator’s Perspective</a:t>
            </a:r>
            <a:r>
              <a:rPr lang="ru-RU"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В основе этой презентации слайды из двух</a:t>
            </a:r>
            <a:r>
              <a:rPr lang="ru-RU" baseline="0" dirty="0"/>
              <a:t> презентаций:</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“Empowering Health: The Innovator’s Perspective”</a:t>
            </a:r>
            <a:r>
              <a:rPr lang="ru-RU" dirty="0"/>
              <a:t> (файл </a:t>
            </a:r>
            <a:r>
              <a:rPr lang="en-US" dirty="0"/>
              <a:t>“BrusselsFramingPresentationJan25Final”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“Transforming the Health Industry Through Trusted Technology” (</a:t>
            </a:r>
            <a:r>
              <a:rPr lang="ru-RU" baseline="0" dirty="0"/>
              <a:t>файл </a:t>
            </a:r>
            <a:r>
              <a:rPr lang="en-US" baseline="0" dirty="0"/>
              <a:t>“CAPITA workshop Oct 12 2016”)</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baseline="0" dirty="0"/>
              <a:t>Эти презентации были также сделаны </a:t>
            </a:r>
            <a:r>
              <a:rPr lang="en-US" baseline="0" dirty="0"/>
              <a:t>Neil Jordan </a:t>
            </a:r>
            <a:r>
              <a:rPr lang="ru-RU" baseline="0" dirty="0"/>
              <a:t>в рамках курса в </a:t>
            </a:r>
            <a:r>
              <a:rPr lang="en-US" baseline="0" dirty="0"/>
              <a:t>London Business School </a:t>
            </a:r>
            <a:r>
              <a:rPr lang="ru-RU" baseline="0" dirty="0"/>
              <a:t>в </a:t>
            </a:r>
            <a:r>
              <a:rPr lang="en-US" baseline="0" dirty="0"/>
              <a:t>FY16-FY17.</a:t>
            </a:r>
            <a:br>
              <a:rPr lang="en-US" baseline="0" dirty="0"/>
            </a:br>
            <a:r>
              <a:rPr lang="en-US" baseline="0" dirty="0"/>
              <a:t>https://microsoft.intrepidagile.com/class/lbs-digital-transformation/content/category/digital-transformation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ru-RU" dirty="0"/>
          </a:p>
        </p:txBody>
      </p:sp>
      <p:sp>
        <p:nvSpPr>
          <p:cNvPr id="4" name="Slide Number Placeholder 3"/>
          <p:cNvSpPr>
            <a:spLocks noGrp="1"/>
          </p:cNvSpPr>
          <p:nvPr>
            <p:ph type="sldNum" sz="quarter" idx="10"/>
          </p:nvPr>
        </p:nvSpPr>
        <p:spPr/>
        <p:txBody>
          <a:bodyPr/>
          <a:lstStyle/>
          <a:p>
            <a:fld id="{301E6F55-6F51-4430-A169-11417488D096}" type="slidenum">
              <a:rPr lang="en-US" smtClean="0"/>
              <a:pPr/>
              <a:t>1</a:t>
            </a:fld>
            <a:endParaRPr lang="en-US"/>
          </a:p>
        </p:txBody>
      </p:sp>
    </p:spTree>
    <p:extLst>
      <p:ext uri="{BB962C8B-B14F-4D97-AF65-F5344CB8AC3E}">
        <p14:creationId xmlns:p14="http://schemas.microsoft.com/office/powerpoint/2010/main" xmlns="" val="1939328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FBF70-DFCE-497A-9E15-457CA18B17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300928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AI services. We provide the most comprehensive set of AI services for any developer, any organization, and any scenario. </a:t>
            </a:r>
          </a:p>
          <a:p>
            <a:r>
              <a:rPr lang="en-US" dirty="0"/>
              <a:t>We have pre-built AI services with Cognitive Services. We were the first ones in the market to release this concept of AI as a service, and we are leaders in terms of developer adoption, number of services and capabilities provided. We have the unique capability for developers to customize these services for any particular scenario, something our competitors are only in the very early stages of. </a:t>
            </a:r>
          </a:p>
          <a:p>
            <a:r>
              <a:rPr lang="en-US" dirty="0"/>
              <a:t>We also have the most powerful bot platform, fully integrated with these services, enabling organizations to embrace conversational AI and connect them with their business processes. </a:t>
            </a:r>
          </a:p>
          <a:p>
            <a:r>
              <a:rPr lang="en-US" dirty="0"/>
              <a:t>And finally, we also provide a full solution for custom AI with Azure Machine Learning, covering the entire lifecycle of AI development in the Enterprise, from training to deployment. </a:t>
            </a:r>
          </a:p>
          <a:p>
            <a:r>
              <a:rPr lang="en-US" dirty="0"/>
              <a:t>All of this is based on the powerful infrastructure provided by Azure. We are taking all that power and applying it to AI, from CPU compute to GPU and next, FPGA.  </a:t>
            </a:r>
          </a:p>
          <a:p>
            <a:r>
              <a:rPr lang="en-US" dirty="0"/>
              <a:t>We have a huge lever in the market with our tools.  We’re taking the power of Visual Studio and Visual Studio Code to AI development. We are unique in our ability to provide a full solution across services and tools to make AI development productive and approachable. </a:t>
            </a:r>
          </a:p>
          <a:p>
            <a:r>
              <a:rPr lang="en-US" dirty="0"/>
              <a:t>Every developer can be an AI developer with this unique combination. </a:t>
            </a:r>
          </a:p>
          <a:p>
            <a:r>
              <a:rPr lang="en-US" dirty="0"/>
              <a:t>Lastly, we take an open approach to this solution. These tools and services work across any framework, we don’t make the decision for you, so you are not locked in to a vendor.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FBF70-DFCE-497A-9E15-457CA18B17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925595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a:effectLst/>
              </a:rPr>
              <a:t>Быстро создавать и разрабатывать сложные алгоритмы и модели прогнозирования с помощью </a:t>
            </a:r>
            <a:r>
              <a:rPr lang="en-US" dirty="0">
                <a:effectLst/>
              </a:rPr>
              <a:t>ML</a:t>
            </a:r>
            <a:r>
              <a:rPr lang="ru-RU" dirty="0">
                <a:effectLst/>
              </a:rPr>
              <a:t> студии. Через этот портал, данные устройств могут быть легко доступны и разбиты на столбцы для тестирования и обучения модели. Оценка модели для точности, генерации R-квадратичного</a:t>
            </a:r>
            <a:r>
              <a:rPr lang="ru-RU" baseline="0" dirty="0">
                <a:effectLst/>
              </a:rPr>
              <a:t> </a:t>
            </a:r>
            <a:r>
              <a:rPr lang="ru-RU" dirty="0">
                <a:effectLst/>
              </a:rPr>
              <a:t>% рейтинга. Пользователь комфортно может</a:t>
            </a:r>
            <a:r>
              <a:rPr lang="ru-RU" baseline="0" dirty="0">
                <a:effectLst/>
              </a:rPr>
              <a:t> перейти от моделирования к быстрому </a:t>
            </a:r>
            <a:r>
              <a:rPr lang="ru-RU" dirty="0">
                <a:effectLst/>
              </a:rPr>
              <a:t>развертыванию</a:t>
            </a:r>
            <a:r>
              <a:rPr lang="ru-RU" baseline="0" dirty="0">
                <a:effectLst/>
              </a:rPr>
              <a:t> модели </a:t>
            </a:r>
            <a:r>
              <a:rPr lang="ru-RU" dirty="0">
                <a:effectLst/>
              </a:rPr>
              <a:t> в службу </a:t>
            </a:r>
            <a:r>
              <a:rPr lang="en-US" dirty="0">
                <a:effectLst/>
              </a:rPr>
              <a:t>ML</a:t>
            </a:r>
            <a:r>
              <a:rPr lang="ru-RU" dirty="0">
                <a:effectLst/>
              </a:rPr>
              <a:t> API. Это позволяет невероятно быстро развертывать</a:t>
            </a:r>
            <a:r>
              <a:rPr lang="ru-RU" baseline="0" dirty="0">
                <a:effectLst/>
              </a:rPr>
              <a:t> модели и их</a:t>
            </a:r>
            <a:r>
              <a:rPr lang="ru-RU" dirty="0">
                <a:effectLst/>
              </a:rPr>
              <a:t> интегрировать, не требуя для этого научных команд для разработки и развертывания пользовательских решений.</a:t>
            </a:r>
          </a:p>
          <a:p>
            <a:r>
              <a:rPr lang="en-US" baseline="0" dirty="0"/>
              <a:t>. </a:t>
            </a:r>
          </a:p>
          <a:p>
            <a:endParaRPr lang="en-US" baseline="0" dirty="0"/>
          </a:p>
          <a:p>
            <a:r>
              <a:rPr lang="en-US" b="1" baseline="0" dirty="0"/>
              <a:t>Machine Learning</a:t>
            </a:r>
            <a:endParaRPr lang="en-US" b="0" baseline="0" dirty="0"/>
          </a:p>
          <a:p>
            <a:pPr marL="171450" indent="-171450">
              <a:buFontTx/>
              <a:buChar char="-"/>
            </a:pPr>
            <a:r>
              <a:rPr lang="ru-RU" b="0" baseline="0" dirty="0"/>
              <a:t>Тренировка и тестирование </a:t>
            </a:r>
            <a:r>
              <a:rPr lang="en-US" b="0" baseline="0" dirty="0"/>
              <a:t>AML </a:t>
            </a:r>
            <a:r>
              <a:rPr lang="ru-RU" b="0" baseline="0" dirty="0"/>
              <a:t>моделей</a:t>
            </a:r>
          </a:p>
          <a:p>
            <a:pPr marL="171450" indent="-171450">
              <a:buFontTx/>
              <a:buChar char="-"/>
            </a:pPr>
            <a:r>
              <a:rPr lang="ru-RU" b="0" baseline="0" dirty="0"/>
              <a:t>Быстрое внедрение</a:t>
            </a:r>
            <a:endParaRPr lang="en-US" b="1" baseline="0"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0">
                      <a:prstClr val="black">
                        <a:lumMod val="50000"/>
                      </a:prstClr>
                    </a:gs>
                    <a:gs pos="100000">
                      <a:prstClr val="black">
                        <a:lumMod val="50000"/>
                      </a:prstClr>
                    </a:gs>
                  </a:gsLst>
                  <a:lin ang="5400000" scaled="0"/>
                </a:gradFill>
                <a:effectLst/>
                <a:uLnTx/>
                <a:uFillTx/>
                <a:latin typeface="Calibri" panose="020F0502020204030204"/>
                <a:ea typeface="+mn-ea"/>
                <a:cs typeface="+mn-cs"/>
              </a:rPr>
              <a:t>Server &amp; Tools Business</a:t>
            </a: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66933-99B4-4F95-BC11-4D84C1E6C28F}"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4/10/2018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212918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2316" fontAlgn="auto">
              <a:lnSpc>
                <a:spcPct val="115000"/>
              </a:lnSpc>
              <a:spcBef>
                <a:spcPts val="0"/>
              </a:spcBef>
              <a:spcAft>
                <a:spcPts val="1000"/>
              </a:spcAft>
              <a:defRPr/>
            </a:pPr>
            <a:r>
              <a:rPr lang="en-US" dirty="0"/>
              <a:t>As</a:t>
            </a:r>
            <a:r>
              <a:rPr lang="en-US" baseline="0" dirty="0"/>
              <a:t> I mentioned earlier, many health organizations have already been adopting Microsoft cloud technologies. This is a list of some of the scenarios that our cloud is enabling in health. You can step into the cloud a bit at a time. Many companies start with Office 365, for example, since many people are already familiar with Office. I’m not going to go into any details here, but the point is that there’s a broad range of things you can do. </a:t>
            </a:r>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32564"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4/10/2018 9:50 AM</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1754363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4FBF70-DFCE-497A-9E15-457CA18B175F}" type="slidenum">
              <a:rPr lang="en-US" smtClean="0"/>
              <a:pPr/>
              <a:t>14</a:t>
            </a:fld>
            <a:endParaRPr lang="en-US"/>
          </a:p>
        </p:txBody>
      </p:sp>
    </p:spTree>
    <p:extLst>
      <p:ext uri="{BB962C8B-B14F-4D97-AF65-F5344CB8AC3E}">
        <p14:creationId xmlns:p14="http://schemas.microsoft.com/office/powerpoint/2010/main" xmlns="" val="3490124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4FBF70-DFCE-497A-9E15-457CA18B175F}" type="slidenum">
              <a:rPr lang="en-US" smtClean="0"/>
              <a:pPr/>
              <a:t>15</a:t>
            </a:fld>
            <a:endParaRPr lang="en-US"/>
          </a:p>
        </p:txBody>
      </p:sp>
    </p:spTree>
    <p:extLst>
      <p:ext uri="{BB962C8B-B14F-4D97-AF65-F5344CB8AC3E}">
        <p14:creationId xmlns:p14="http://schemas.microsoft.com/office/powerpoint/2010/main" xmlns="" val="2209473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8176" marR="0" lvl="1" indent="0" algn="l" defTabSz="1007958" rtl="0" eaLnBrk="1" fontAlgn="auto" latinLnBrk="0" hangingPunct="1">
              <a:lnSpc>
                <a:spcPct val="90000"/>
              </a:lnSpc>
              <a:spcBef>
                <a:spcPts val="1112"/>
              </a:spcBef>
              <a:spcAft>
                <a:spcPts val="0"/>
              </a:spcAft>
              <a:buClr>
                <a:srgbClr val="505050"/>
              </a:buClr>
              <a:buSzPct val="90000"/>
              <a:buFontTx/>
              <a:buNone/>
              <a:tabLst/>
              <a:defRPr/>
            </a:pPr>
            <a:r>
              <a:rPr kumimoji="0" lang="en-US" sz="2543" b="0" i="0" u="none" strike="noStrike" kern="1200" cap="none" spc="0" normalizeH="0" baseline="0" noProof="0" dirty="0">
                <a:ln>
                  <a:noFill/>
                </a:ln>
                <a:solidFill>
                  <a:srgbClr val="FFFFFF"/>
                </a:solidFill>
                <a:effectLst/>
                <a:uLnTx/>
                <a:uFillTx/>
                <a:latin typeface="Segoe UI"/>
                <a:ea typeface="+mn-ea"/>
                <a:cs typeface="+mn-cs"/>
                <a:hlinkClick r:id="rId3"/>
              </a:rPr>
              <a:t>microsoft.com/genomics</a:t>
            </a:r>
            <a:endParaRPr kumimoji="0" lang="en-US" sz="2543" b="0" i="0" u="none" strike="noStrike" kern="1200" cap="none" spc="0" normalizeH="0" baseline="0" noProof="0" dirty="0">
              <a:ln>
                <a:noFill/>
              </a:ln>
              <a:solidFill>
                <a:srgbClr val="505050"/>
              </a:solidFill>
              <a:effectLst/>
              <a:uLnTx/>
              <a:uFillTx/>
              <a:latin typeface="Segoe UI"/>
              <a:ea typeface="+mn-ea"/>
              <a:cs typeface="+mn-cs"/>
            </a:endParaRPr>
          </a:p>
          <a:p>
            <a:pPr marL="358176" marR="0" lvl="1" indent="0" algn="l" defTabSz="1007958" rtl="0" eaLnBrk="1" fontAlgn="auto" latinLnBrk="0" hangingPunct="1">
              <a:lnSpc>
                <a:spcPct val="90000"/>
              </a:lnSpc>
              <a:spcBef>
                <a:spcPts val="1112"/>
              </a:spcBef>
              <a:spcAft>
                <a:spcPts val="0"/>
              </a:spcAft>
              <a:buClr>
                <a:srgbClr val="505050"/>
              </a:buClr>
              <a:buSzPct val="90000"/>
              <a:buFontTx/>
              <a:buNone/>
              <a:tabLst/>
              <a:defRPr/>
            </a:pPr>
            <a:r>
              <a:rPr kumimoji="0" lang="en-US" sz="2543" b="0" i="0" u="none" strike="noStrike" kern="1200" cap="none" spc="0" normalizeH="0" baseline="0" noProof="0" dirty="0">
                <a:ln>
                  <a:noFill/>
                </a:ln>
                <a:solidFill>
                  <a:srgbClr val="505050"/>
                </a:solidFill>
                <a:effectLst/>
                <a:uLnTx/>
                <a:uFillTx/>
                <a:latin typeface="Segoe UI"/>
                <a:ea typeface="+mn-ea"/>
                <a:cs typeface="+mn-cs"/>
                <a:hlinkClick r:id="rId4"/>
              </a:rPr>
              <a:t>Acceleration blog post</a:t>
            </a:r>
            <a:endParaRPr kumimoji="0" lang="en-US" sz="2543" b="0" i="0" u="none" strike="noStrike" kern="1200" cap="none" spc="0" normalizeH="0" baseline="0" noProof="0" dirty="0">
              <a:ln>
                <a:noFill/>
              </a:ln>
              <a:solidFill>
                <a:srgbClr val="505050"/>
              </a:solidFill>
              <a:effectLst/>
              <a:uLnTx/>
              <a:uFillTx/>
              <a:latin typeface="Segoe UI"/>
              <a:ea typeface="+mn-ea"/>
              <a:cs typeface="+mn-cs"/>
            </a:endParaRPr>
          </a:p>
          <a:p>
            <a:pPr marL="358176" marR="0" lvl="1" indent="0" algn="l" defTabSz="1007958" rtl="0" eaLnBrk="1" fontAlgn="auto" latinLnBrk="0" hangingPunct="1">
              <a:lnSpc>
                <a:spcPct val="90000"/>
              </a:lnSpc>
              <a:spcBef>
                <a:spcPts val="1112"/>
              </a:spcBef>
              <a:spcAft>
                <a:spcPts val="0"/>
              </a:spcAft>
              <a:buClr>
                <a:srgbClr val="505050"/>
              </a:buClr>
              <a:buSzPct val="90000"/>
              <a:buFontTx/>
              <a:buNone/>
              <a:tabLst/>
              <a:defRPr/>
            </a:pPr>
            <a:r>
              <a:rPr kumimoji="0" lang="en-US" sz="2543" b="0" i="0" u="none" strike="noStrike" kern="1200" cap="none" spc="0" normalizeH="0" baseline="0" noProof="0" dirty="0">
                <a:ln>
                  <a:noFill/>
                </a:ln>
                <a:solidFill>
                  <a:srgbClr val="505050"/>
                </a:solidFill>
                <a:effectLst/>
                <a:uLnTx/>
                <a:uFillTx/>
                <a:latin typeface="Segoe UI"/>
                <a:ea typeface="+mn-ea"/>
                <a:cs typeface="+mn-cs"/>
                <a:hlinkClick r:id="rId5"/>
              </a:rPr>
              <a:t>Preview sign up</a:t>
            </a:r>
            <a:endParaRPr kumimoji="0" lang="en-US" sz="2543" b="0" i="0" u="none" strike="noStrike" kern="1200" cap="none" spc="0" normalizeH="0" baseline="0" noProof="0" dirty="0">
              <a:ln>
                <a:noFill/>
              </a:ln>
              <a:solidFill>
                <a:srgbClr val="505050"/>
              </a:solidFill>
              <a:effectLst/>
              <a:uLnTx/>
              <a:uFillTx/>
              <a:latin typeface="Segoe UI"/>
              <a:ea typeface="+mn-ea"/>
              <a:cs typeface="+mn-cs"/>
            </a:endParaRPr>
          </a:p>
          <a:p>
            <a:pPr marL="358176" marR="0" lvl="1" indent="0" algn="l" defTabSz="1007958" rtl="0" eaLnBrk="1" fontAlgn="auto" latinLnBrk="0" hangingPunct="1">
              <a:lnSpc>
                <a:spcPct val="90000"/>
              </a:lnSpc>
              <a:spcBef>
                <a:spcPts val="1112"/>
              </a:spcBef>
              <a:spcAft>
                <a:spcPts val="0"/>
              </a:spcAft>
              <a:buClr>
                <a:srgbClr val="505050"/>
              </a:buClr>
              <a:buSzPct val="90000"/>
              <a:buFontTx/>
              <a:buNone/>
              <a:tabLst/>
              <a:defRPr/>
            </a:pPr>
            <a:r>
              <a:rPr kumimoji="0" lang="en-US" sz="2543" b="0" i="0" u="none" strike="noStrike" kern="1200" cap="none" spc="0" normalizeH="0" baseline="0" noProof="0" dirty="0">
                <a:ln>
                  <a:noFill/>
                </a:ln>
                <a:solidFill>
                  <a:srgbClr val="505050"/>
                </a:solidFill>
                <a:effectLst/>
                <a:uLnTx/>
                <a:uFillTx/>
                <a:latin typeface="Segoe UI"/>
                <a:ea typeface="+mn-ea"/>
                <a:cs typeface="+mn-cs"/>
                <a:hlinkClick r:id="rId6"/>
              </a:rPr>
              <a:t>"Why Microsoft in Genomics" webinar</a:t>
            </a:r>
            <a:endParaRPr lang="en-US" dirty="0"/>
          </a:p>
        </p:txBody>
      </p:sp>
      <p:sp>
        <p:nvSpPr>
          <p:cNvPr id="4" name="Slide Number Placeholder 3"/>
          <p:cNvSpPr>
            <a:spLocks noGrp="1"/>
          </p:cNvSpPr>
          <p:nvPr>
            <p:ph type="sldNum" sz="quarter" idx="10"/>
          </p:nvPr>
        </p:nvSpPr>
        <p:spPr/>
        <p:txBody>
          <a:bodyPr/>
          <a:lstStyle/>
          <a:p>
            <a:fld id="{344FBF70-DFCE-497A-9E15-457CA18B175F}" type="slidenum">
              <a:rPr lang="en-US" smtClean="0"/>
              <a:pPr/>
              <a:t>16</a:t>
            </a:fld>
            <a:endParaRPr lang="en-US"/>
          </a:p>
        </p:txBody>
      </p:sp>
    </p:spTree>
    <p:extLst>
      <p:ext uri="{BB962C8B-B14F-4D97-AF65-F5344CB8AC3E}">
        <p14:creationId xmlns:p14="http://schemas.microsoft.com/office/powerpoint/2010/main" xmlns="" val="4152310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http://research.microsoft.com/en-us/people/antcrim/</a:t>
            </a:r>
          </a:p>
          <a:p>
            <a:endParaRPr lang="en-US" dirty="0"/>
          </a:p>
          <a:p>
            <a:r>
              <a:rPr lang="en-US" dirty="0"/>
              <a:t>The Inner Eye research project focuses on the automatic analysis of patients' medical scans.</a:t>
            </a:r>
            <a:r>
              <a:rPr lang="en-US" baseline="0" dirty="0"/>
              <a:t> By</a:t>
            </a:r>
            <a:r>
              <a:rPr lang="en-US" dirty="0"/>
              <a:t> </a:t>
            </a:r>
            <a:r>
              <a:rPr lang="en-US" baseline="0" dirty="0"/>
              <a:t>extracting image pixels and attributing to them a sematic meaning it could present a strong diagnostic tool available to doctors </a:t>
            </a:r>
            <a:r>
              <a:rPr lang="en-US" dirty="0"/>
              <a:t>. It uses state of the art machine learning techniques for the:</a:t>
            </a:r>
          </a:p>
          <a:p>
            <a:r>
              <a:rPr lang="en-US" dirty="0"/>
              <a:t>• automatic delineation and measurement of healthy anatomy and anomalies;</a:t>
            </a:r>
          </a:p>
          <a:p>
            <a:endParaRPr lang="en-US" dirty="0"/>
          </a:p>
          <a:p>
            <a:r>
              <a:rPr lang="en-US" dirty="0"/>
              <a:t>•robust registration for monitoring disease progression;</a:t>
            </a:r>
          </a:p>
          <a:p>
            <a:endParaRPr lang="en-US" dirty="0"/>
          </a:p>
          <a:p>
            <a:r>
              <a:rPr lang="en-US" dirty="0"/>
              <a:t>•semantic navigation and visualization for improved clinical workflow;</a:t>
            </a:r>
          </a:p>
          <a:p>
            <a:endParaRPr lang="en-US" dirty="0"/>
          </a:p>
          <a:p>
            <a:r>
              <a:rPr lang="en-US" dirty="0"/>
              <a:t>•development of natural user interfaces for medical practitioners.</a:t>
            </a:r>
          </a:p>
          <a:p>
            <a:endParaRPr lang="en-US" dirty="0"/>
          </a:p>
          <a:p>
            <a:endParaRPr lang="en-US" dirty="0"/>
          </a:p>
          <a:p>
            <a:r>
              <a:rPr lang="en-US" dirty="0"/>
              <a:t>Some recent achievements. In Sep 2012 our algorithm for the automatic detection and localization of anatomy within Computed Tomography scans has obtained FDA approval. </a:t>
            </a:r>
          </a:p>
          <a:p>
            <a:r>
              <a:rPr lang="en-US" dirty="0"/>
              <a:t>Some of this technology is now incorporated within the </a:t>
            </a:r>
            <a:r>
              <a:rPr lang="en-US" dirty="0" err="1"/>
              <a:t>Caradigm's</a:t>
            </a:r>
            <a:r>
              <a:rPr lang="en-US" dirty="0"/>
              <a:t> Amalga System.</a:t>
            </a:r>
          </a:p>
          <a:p>
            <a:r>
              <a:rPr lang="en-US" dirty="0"/>
              <a:t>Not</a:t>
            </a:r>
            <a:r>
              <a:rPr lang="en-US" baseline="0" dirty="0"/>
              <a:t> only it is possible to process images faster and intuitively with NUI, but by using Cloud get practically unlimited and much less expensive image storage . This will help to avoid additional CT scan which in principle is not 100% harmless for a patient.</a:t>
            </a:r>
          </a:p>
          <a:p>
            <a:r>
              <a:rPr lang="en-US" baseline="0" dirty="0"/>
              <a:t>The advantage of such an approach for patient therapy is to give a complex </a:t>
            </a:r>
            <a:r>
              <a:rPr lang="en-US" baseline="0" dirty="0" err="1"/>
              <a:t>introscopia</a:t>
            </a:r>
            <a:r>
              <a:rPr lang="en-US" baseline="0" dirty="0"/>
              <a:t> of human organs and possible impact of a therapy (e.g. radiation) on various other parts of the organism.</a:t>
            </a:r>
          </a:p>
          <a:p>
            <a:endParaRPr lang="en-US" baseline="0" dirty="0"/>
          </a:p>
          <a:p>
            <a:r>
              <a:rPr lang="en-US" baseline="0" dirty="0"/>
              <a:t>By using Microsoft BI  and Search algorithms medical professional could map images to the large DB of similar disease profile, compare the dynamics of e.g., tumor growth  in a specific localization </a:t>
            </a:r>
            <a:endParaRPr lang="en-US" dirty="0"/>
          </a:p>
          <a:p>
            <a:endParaRPr lang="ru-R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E6F55-6F51-4430-A169-11417488D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9707657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Predicting Length of Stay in Hospitals</a:t>
            </a:r>
          </a:p>
          <a:p>
            <a:r>
              <a:rPr lang="en-US" dirty="0"/>
              <a:t>This solution enables a predictive model for Length of Stay for in-hospital admissions. Length of Stay (LOS) is defined in number of days from the initial admit date to the date that the patient is discharged from any given hospital facility. </a:t>
            </a:r>
          </a:p>
          <a:p>
            <a:r>
              <a:rPr lang="en-US" dirty="0"/>
              <a:t>Binary Classification: Breast cancer detection</a:t>
            </a:r>
            <a:endParaRPr lang="ru-R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E6F55-6F51-4430-A169-11417488D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18484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r>
              <a:rPr lang="ru-RU" sz="1200" kern="1200" dirty="0">
                <a:solidFill>
                  <a:schemeClr val="tx1"/>
                </a:solidFill>
                <a:effectLst/>
                <a:latin typeface="+mn-lt"/>
                <a:ea typeface="+mn-ea"/>
                <a:cs typeface="+mn-cs"/>
              </a:rPr>
              <a:t>Аббревиатура </a:t>
            </a:r>
            <a:r>
              <a:rPr lang="nl-BE" sz="1200" kern="1200" dirty="0">
                <a:solidFill>
                  <a:schemeClr val="tx1"/>
                </a:solidFill>
                <a:effectLst/>
                <a:latin typeface="+mn-lt"/>
                <a:ea typeface="+mn-ea"/>
                <a:cs typeface="+mn-cs"/>
              </a:rPr>
              <a:t>DLP </a:t>
            </a:r>
            <a:r>
              <a:rPr lang="ru-RU" sz="1200" kern="1200" dirty="0">
                <a:solidFill>
                  <a:schemeClr val="tx1"/>
                </a:solidFill>
                <a:effectLst/>
                <a:latin typeface="+mn-lt"/>
                <a:ea typeface="+mn-ea"/>
                <a:cs typeface="+mn-cs"/>
              </a:rPr>
              <a:t>расшифровывается как </a:t>
            </a:r>
            <a:r>
              <a:rPr lang="nl-BE" sz="1200" kern="1200" dirty="0">
                <a:solidFill>
                  <a:schemeClr val="tx1"/>
                </a:solidFill>
                <a:effectLst/>
                <a:latin typeface="+mn-lt"/>
                <a:ea typeface="+mn-ea"/>
                <a:cs typeface="+mn-cs"/>
              </a:rPr>
              <a:t>Data Leak Prevention </a:t>
            </a:r>
            <a:endParaRPr lang="ru-RU" sz="1200" kern="1200" dirty="0">
              <a:solidFill>
                <a:schemeClr val="tx1"/>
              </a:solidFill>
              <a:effectLst/>
              <a:latin typeface="+mn-lt"/>
              <a:ea typeface="+mn-ea"/>
              <a:cs typeface="+mn-cs"/>
            </a:endParaRPr>
          </a:p>
          <a:p>
            <a:r>
              <a:rPr lang="nl-BE" sz="1200" kern="1200" dirty="0">
                <a:solidFill>
                  <a:schemeClr val="tx1"/>
                </a:solidFill>
                <a:effectLst/>
                <a:latin typeface="+mn-lt"/>
                <a:ea typeface="+mn-ea"/>
                <a:cs typeface="+mn-cs"/>
              </a:rPr>
              <a:t>O365 E3 / ECS</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Enterprise Cloud Suite)</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Office 365 Customer Lockbox feature which will help a customer to control how a Microsoft support engineer is going to access customer data during a scenario where customers have raised a support request to investigate some service issues related to customers Office 365 tenant.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Office 365 Customer Lockbox allows the customer to Approve or Reject access request made by the Microsoft Support engineers to access customer data. If customers give access by Approving the request, Microsoft Support Engineers will be able to access the data to help customers resolve issues if they deem necessary.</a:t>
            </a:r>
          </a:p>
          <a:p>
            <a:endParaRPr lang="nl-BE" sz="1200" kern="1200" dirty="0">
              <a:solidFill>
                <a:schemeClr val="tx1"/>
              </a:solidFill>
              <a:effectLst/>
              <a:latin typeface="+mn-lt"/>
              <a:ea typeface="+mn-ea"/>
              <a:cs typeface="+mn-cs"/>
            </a:endParaRP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4630FF0-3DB8-4AD5-89A2-E13DDC1710B9}" type="slidenum">
              <a:rPr kumimoji="0" sz="1800" b="0" i="0" u="none" strike="noStrike" kern="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19</a:t>
            </a:fld>
            <a:endParaRPr kumimoji="0" lang="en-US" sz="1200" b="0" i="0" u="none" strike="noStrike" kern="1200" cap="none" spc="0" normalizeH="0" baseline="0" noProof="0">
              <a:ln>
                <a:noFill/>
              </a:ln>
              <a:solidFill>
                <a:srgbClr val="000000"/>
              </a:solidFill>
              <a:effectLst/>
              <a:uLnTx/>
              <a:uFillTx/>
              <a:latin typeface="Segoe UI"/>
              <a:ea typeface=""/>
              <a:cs typeface=""/>
            </a:endParaRPr>
          </a:p>
        </p:txBody>
      </p:sp>
    </p:spTree>
    <p:extLst>
      <p:ext uri="{BB962C8B-B14F-4D97-AF65-F5344CB8AC3E}">
        <p14:creationId xmlns:p14="http://schemas.microsoft.com/office/powerpoint/2010/main" xmlns="" val="2586540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3FD98-CD5B-4ADD-8DA6-FE36A8C66EA7}"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2500957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900" b="1" dirty="0"/>
              <a:t>Speaker</a:t>
            </a:r>
            <a:r>
              <a:rPr lang="en-US" sz="900" b="1" baseline="0" dirty="0"/>
              <a:t> notes:</a:t>
            </a:r>
            <a:endParaRPr lang="en-US" sz="900" b="1" dirty="0"/>
          </a:p>
          <a:p>
            <a:endParaRPr lang="en-US" sz="900" dirty="0"/>
          </a:p>
          <a:p>
            <a:r>
              <a:rPr lang="en-US" sz="1200" b="1" kern="1200" dirty="0">
                <a:solidFill>
                  <a:schemeClr val="tx1"/>
                </a:solidFill>
                <a:effectLst/>
                <a:latin typeface="+mn-lt"/>
                <a:ea typeface="+mn-ea"/>
                <a:cs typeface="+mn-cs"/>
              </a:rPr>
              <a:t>Coordinate connected care with patient-centric workflows and automated information sharing across the care continuum. Improve patient health, scale staff resources, and drive operational- and cost-efficiencies. </a:t>
            </a:r>
            <a:endParaRPr lang="en-US" sz="900" dirty="0"/>
          </a:p>
          <a:p>
            <a:endParaRPr lang="en-US" sz="900" dirty="0"/>
          </a:p>
          <a:p>
            <a:r>
              <a:rPr lang="en-US" sz="1200" b="1" kern="1200" dirty="0">
                <a:solidFill>
                  <a:schemeClr val="tx1"/>
                </a:solidFill>
                <a:effectLst/>
                <a:latin typeface="+mn-lt"/>
                <a:ea typeface="+mn-ea"/>
                <a:cs typeface="+mn-cs"/>
              </a:rPr>
              <a:t>Provide “one view of the truth”</a:t>
            </a:r>
            <a:r>
              <a:rPr lang="en-US" sz="1200" kern="1200" dirty="0">
                <a:solidFill>
                  <a:schemeClr val="tx1"/>
                </a:solidFill>
                <a:effectLst/>
                <a:latin typeface="+mn-lt"/>
                <a:ea typeface="+mn-ea"/>
                <a:cs typeface="+mn-cs"/>
              </a:rPr>
              <a:t> to dispersed care team members so care can be cohesively coordinated and reduce duplicate efforts. Enable health professionals to see and update an integrated, real-time view of the status of a patient’s journey across care settings. Understand how a patient is being served by other health services and even become aware of additional benefits a patient may be eligible for.</a:t>
            </a:r>
          </a:p>
          <a:p>
            <a:r>
              <a:rPr lang="en-US" sz="1200" b="1" kern="1200" dirty="0">
                <a:solidFill>
                  <a:schemeClr val="tx1"/>
                </a:solidFill>
                <a:effectLst/>
                <a:latin typeface="+mn-lt"/>
                <a:ea typeface="+mn-ea"/>
                <a:cs typeface="+mn-cs"/>
              </a:rPr>
              <a:t>Bring together patient information from different systems</a:t>
            </a:r>
            <a:r>
              <a:rPr lang="en-US" sz="1200" kern="1200" dirty="0">
                <a:solidFill>
                  <a:schemeClr val="tx1"/>
                </a:solidFill>
                <a:effectLst/>
                <a:latin typeface="+mn-lt"/>
                <a:ea typeface="+mn-ea"/>
                <a:cs typeface="+mn-cs"/>
              </a:rPr>
              <a:t> so health professionals can easily track and capture medical histories, screenings, and tests; and patient relationships across the care continuum.</a:t>
            </a:r>
          </a:p>
          <a:p>
            <a:r>
              <a:rPr lang="en-US" sz="1200" b="1" kern="1200" dirty="0">
                <a:solidFill>
                  <a:schemeClr val="tx1"/>
                </a:solidFill>
                <a:effectLst/>
                <a:latin typeface="+mn-lt"/>
                <a:ea typeface="+mn-ea"/>
                <a:cs typeface="+mn-cs"/>
              </a:rPr>
              <a:t>Streamline care team communication and collaboration. </a:t>
            </a:r>
            <a:r>
              <a:rPr lang="en-US" sz="1200" kern="1200" dirty="0">
                <a:solidFill>
                  <a:schemeClr val="tx1"/>
                </a:solidFill>
                <a:effectLst/>
                <a:latin typeface="+mn-lt"/>
                <a:ea typeface="+mn-ea"/>
                <a:cs typeface="+mn-cs"/>
              </a:rPr>
              <a:t>Health professionals can seamlessly instant message, voice/video conference, or use social tools to sync on a patient’s case without interrupting their workflow.</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When the conversation is over, it’s automatically archived as part of the patient’s case record.  </a:t>
            </a:r>
          </a:p>
          <a:p>
            <a:r>
              <a:rPr lang="en-US" sz="1200" b="1" kern="1200" dirty="0">
                <a:solidFill>
                  <a:schemeClr val="tx1"/>
                </a:solidFill>
                <a:effectLst/>
                <a:latin typeface="+mn-lt"/>
                <a:ea typeface="+mn-ea"/>
                <a:cs typeface="+mn-cs"/>
              </a:rPr>
              <a:t>Efficiently manage referrals and patient information exchange between clinicians, specialists, departments, and community health resources.</a:t>
            </a:r>
            <a:r>
              <a:rPr lang="en-US" sz="1200" kern="1200" dirty="0">
                <a:solidFill>
                  <a:schemeClr val="tx1"/>
                </a:solidFill>
                <a:effectLst/>
                <a:latin typeface="+mn-lt"/>
                <a:ea typeface="+mn-ea"/>
                <a:cs typeface="+mn-cs"/>
              </a:rPr>
              <a:t> Create standard procedures that are agreed upon across organizations. Automate communications that help ensure patients receive uninterrupted care through transitions. </a:t>
            </a:r>
          </a:p>
          <a:p>
            <a:r>
              <a:rPr lang="en-US" sz="1200" b="1" kern="1200" dirty="0">
                <a:solidFill>
                  <a:schemeClr val="tx1"/>
                </a:solidFill>
                <a:effectLst/>
                <a:latin typeface="+mn-lt"/>
                <a:ea typeface="+mn-ea"/>
                <a:cs typeface="+mn-cs"/>
              </a:rPr>
              <a:t>Help ensure follow up with patients</a:t>
            </a:r>
            <a:r>
              <a:rPr lang="en-US" sz="1200" kern="1200" dirty="0">
                <a:solidFill>
                  <a:schemeClr val="tx1"/>
                </a:solidFill>
                <a:effectLst/>
                <a:latin typeface="+mn-lt"/>
                <a:ea typeface="+mn-ea"/>
                <a:cs typeface="+mn-cs"/>
              </a:rPr>
              <a:t>. Reminders and automated tools help make sure follow up tasks such as post-discharge appointment scheduling, care plan check-ins, and coordinated handoffs are completed.  </a:t>
            </a:r>
          </a:p>
          <a:p>
            <a:r>
              <a:rPr lang="en-US" sz="1200" b="1" kern="1200" dirty="0">
                <a:solidFill>
                  <a:schemeClr val="tx1"/>
                </a:solidFill>
                <a:effectLst/>
                <a:latin typeface="+mn-lt"/>
                <a:ea typeface="+mn-ea"/>
                <a:cs typeface="+mn-cs"/>
              </a:rPr>
              <a:t>Improve chronic condition management. </a:t>
            </a:r>
            <a:r>
              <a:rPr lang="en-US" sz="1200" kern="1200" dirty="0">
                <a:solidFill>
                  <a:schemeClr val="tx1"/>
                </a:solidFill>
                <a:effectLst/>
                <a:latin typeface="+mn-lt"/>
                <a:ea typeface="+mn-ea"/>
                <a:cs typeface="+mn-cs"/>
              </a:rPr>
              <a:t> Improving continuity of care and follow up improves patient outcomes and quality of life for those with chronic conditions and helps prevent the need for costly hospitalization and ER trips.</a:t>
            </a:r>
          </a:p>
          <a:p>
            <a:r>
              <a:rPr lang="en-US" sz="1200" b="1" kern="1200" dirty="0">
                <a:solidFill>
                  <a:schemeClr val="tx1"/>
                </a:solidFill>
                <a:effectLst/>
                <a:latin typeface="+mn-lt"/>
                <a:ea typeface="+mn-ea"/>
                <a:cs typeface="+mn-cs"/>
              </a:rPr>
              <a:t>Increase staff productivity. </a:t>
            </a:r>
            <a:r>
              <a:rPr lang="en-US" sz="1200" kern="1200" dirty="0">
                <a:solidFill>
                  <a:schemeClr val="tx1"/>
                </a:solidFill>
                <a:effectLst/>
                <a:latin typeface="+mn-lt"/>
                <a:ea typeface="+mn-ea"/>
                <a:cs typeface="+mn-cs"/>
              </a:rPr>
              <a:t>By automating routine tasks and reducing redundant steps with familiar tools that can be quickly adopted and used from anywhere, increase staff efficiency to manage expanding caseloads. Spending less time on administrative tasks and trying to track down information means health professionals have more time to focus on patient care.</a:t>
            </a:r>
          </a:p>
          <a:p>
            <a:r>
              <a:rPr lang="en-US" sz="1200" b="1" kern="1200" dirty="0">
                <a:solidFill>
                  <a:schemeClr val="tx1"/>
                </a:solidFill>
                <a:effectLst/>
                <a:latin typeface="+mn-lt"/>
                <a:ea typeface="+mn-ea"/>
                <a:cs typeface="+mn-cs"/>
              </a:rPr>
              <a:t>Predict patient care needs to prioritize and refer patients and reduce acute episodes. </a:t>
            </a:r>
            <a:r>
              <a:rPr lang="en-US" sz="1200" kern="1200" dirty="0">
                <a:solidFill>
                  <a:schemeClr val="tx1"/>
                </a:solidFill>
                <a:effectLst/>
                <a:latin typeface="+mn-lt"/>
                <a:ea typeface="+mn-ea"/>
                <a:cs typeface="+mn-cs"/>
              </a:rPr>
              <a:t>Real-time insight and analysis enables faster, better care coordination decisions. Comprehensive and systematic tracking of screening results automatically identifies patients for follow-up.</a:t>
            </a:r>
          </a:p>
          <a:p>
            <a:r>
              <a:rPr lang="en-US" sz="1200" b="1" kern="1200" dirty="0">
                <a:solidFill>
                  <a:schemeClr val="tx1"/>
                </a:solidFill>
                <a:effectLst/>
                <a:latin typeface="+mn-lt"/>
                <a:ea typeface="+mn-ea"/>
                <a:cs typeface="+mn-cs"/>
              </a:rPr>
              <a:t>Assess daily activities and overall service line performance. </a:t>
            </a:r>
            <a:r>
              <a:rPr lang="en-US" sz="1200" kern="1200" dirty="0">
                <a:solidFill>
                  <a:schemeClr val="tx1"/>
                </a:solidFill>
                <a:effectLst/>
                <a:latin typeface="+mn-lt"/>
                <a:ea typeface="+mn-ea"/>
                <a:cs typeface="+mn-cs"/>
              </a:rPr>
              <a:t>Easily view customizable key performance indicators using dashboards to improve coordination of care.</a:t>
            </a:r>
          </a:p>
          <a:p>
            <a:r>
              <a:rPr lang="en-US" sz="1200" b="1" kern="1200" dirty="0">
                <a:solidFill>
                  <a:schemeClr val="tx1"/>
                </a:solidFill>
                <a:effectLst/>
                <a:latin typeface="+mn-lt"/>
                <a:ea typeface="+mn-ea"/>
                <a:cs typeface="+mn-cs"/>
              </a:rPr>
              <a:t>Anticipate and allocate resources needed in real time for incoming service requirements.</a:t>
            </a:r>
            <a:r>
              <a:rPr lang="en-US" sz="1200" kern="1200" dirty="0">
                <a:solidFill>
                  <a:schemeClr val="tx1"/>
                </a:solidFill>
                <a:effectLst/>
                <a:latin typeface="+mn-lt"/>
                <a:ea typeface="+mn-ea"/>
                <a:cs typeface="+mn-cs"/>
              </a:rPr>
              <a:t> For example, an online booking agent can automatically check physician and exam room availability to schedule and allocate resources for appointments. </a:t>
            </a:r>
          </a:p>
          <a:p>
            <a:endParaRPr lang="en-US" sz="90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1" kern="1200" baseline="0" dirty="0">
              <a:solidFill>
                <a:schemeClr val="tx1"/>
              </a:solidFill>
              <a:effectLst/>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25338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E6F55-6F51-4430-A169-11417488D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7704198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1E6F55-6F51-4430-A169-11417488D0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394822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4FBF70-DFCE-497A-9E15-457CA18B175F}" type="slidenum">
              <a:rPr lang="en-US" smtClean="0"/>
              <a:pPr/>
              <a:t>23</a:t>
            </a:fld>
            <a:endParaRPr lang="en-US"/>
          </a:p>
        </p:txBody>
      </p:sp>
    </p:spTree>
    <p:extLst>
      <p:ext uri="{BB962C8B-B14F-4D97-AF65-F5344CB8AC3E}">
        <p14:creationId xmlns:p14="http://schemas.microsoft.com/office/powerpoint/2010/main" xmlns="" val="138062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spcAft>
                <a:spcPts val="346"/>
              </a:spcAft>
            </a:pPr>
            <a:r>
              <a:rPr lang="en-US" b="1" dirty="0">
                <a:solidFill>
                  <a:srgbClr val="505050"/>
                </a:solidFill>
                <a:cs typeface="Segoe UI Light" panose="020B0502040204020203" pitchFamily="34" charset="0"/>
              </a:rPr>
              <a:t>Customer: </a:t>
            </a:r>
            <a:r>
              <a:rPr lang="en-US" dirty="0">
                <a:solidFill>
                  <a:srgbClr val="505050"/>
                </a:solidFill>
                <a:cs typeface="Segoe UI Light" panose="020B0502040204020203" pitchFamily="34" charset="0"/>
              </a:rPr>
              <a:t>Children’s Mercy Hospital</a:t>
            </a:r>
          </a:p>
          <a:p>
            <a:pPr>
              <a:spcAft>
                <a:spcPts val="346"/>
              </a:spcAft>
            </a:pPr>
            <a:r>
              <a:rPr lang="en-US" b="1" dirty="0">
                <a:solidFill>
                  <a:srgbClr val="505050"/>
                </a:solidFill>
                <a:cs typeface="Segoe UI Light" panose="020B0502040204020203" pitchFamily="34" charset="0"/>
              </a:rPr>
              <a:t>Country or Region: </a:t>
            </a:r>
            <a:r>
              <a:rPr lang="en-US" dirty="0">
                <a:solidFill>
                  <a:srgbClr val="505050"/>
                </a:solidFill>
                <a:cs typeface="Segoe UI Light" panose="020B0502040204020203" pitchFamily="34" charset="0"/>
              </a:rPr>
              <a:t>United States</a:t>
            </a:r>
          </a:p>
          <a:p>
            <a:pPr>
              <a:spcAft>
                <a:spcPts val="346"/>
              </a:spcAft>
            </a:pPr>
            <a:r>
              <a:rPr lang="en-US" b="1" dirty="0">
                <a:solidFill>
                  <a:srgbClr val="505050"/>
                </a:solidFill>
                <a:cs typeface="Segoe UI Light" panose="020B0502040204020203" pitchFamily="34" charset="0"/>
              </a:rPr>
              <a:t>Industry: </a:t>
            </a:r>
            <a:r>
              <a:rPr lang="en-US" dirty="0">
                <a:solidFill>
                  <a:srgbClr val="505050"/>
                </a:solidFill>
                <a:cs typeface="Segoe UI Light" panose="020B0502040204020203" pitchFamily="34" charset="0"/>
              </a:rPr>
              <a:t>Provider/Payor</a:t>
            </a:r>
          </a:p>
          <a:p>
            <a:pPr>
              <a:spcAft>
                <a:spcPts val="346"/>
              </a:spcAft>
            </a:pPr>
            <a:r>
              <a:rPr lang="en-US" b="1" dirty="0">
                <a:solidFill>
                  <a:srgbClr val="505050"/>
                </a:solidFill>
                <a:cs typeface="Segoe UI Light" panose="020B0502040204020203" pitchFamily="34" charset="0"/>
              </a:rPr>
              <a:t>Publish Date: </a:t>
            </a:r>
            <a:r>
              <a:rPr lang="en-US" dirty="0">
                <a:solidFill>
                  <a:srgbClr val="505050"/>
                </a:solidFill>
                <a:cs typeface="Segoe UI Light" panose="020B0502040204020203" pitchFamily="34" charset="0"/>
              </a:rPr>
              <a:t>09/01/2016</a:t>
            </a:r>
          </a:p>
          <a:p>
            <a:pPr>
              <a:spcAft>
                <a:spcPts val="346"/>
              </a:spcAft>
            </a:pPr>
            <a:r>
              <a:rPr lang="en-US" b="1" dirty="0">
                <a:solidFill>
                  <a:srgbClr val="505050"/>
                </a:solidFill>
                <a:cs typeface="Segoe UI Light" panose="020B0502040204020203" pitchFamily="34" charset="0"/>
              </a:rPr>
              <a:t>Case Study Link: </a:t>
            </a:r>
            <a:r>
              <a:rPr lang="en-US" dirty="0">
                <a:solidFill>
                  <a:srgbClr val="505050"/>
                </a:solidFill>
                <a:cs typeface="Segoe UI Light" panose="020B0502040204020203" pitchFamily="34" charset="0"/>
              </a:rPr>
              <a:t>http://blogs.microsoft.com/transform/2016/07/20/childrens-mercy-app-brings-doctors-home-virtually-with-babies-born-with-heart-disease/</a:t>
            </a:r>
          </a:p>
          <a:p>
            <a:pPr>
              <a:spcAft>
                <a:spcPts val="346"/>
              </a:spcAft>
            </a:pPr>
            <a:r>
              <a:rPr lang="en-US" b="1" dirty="0">
                <a:solidFill>
                  <a:srgbClr val="505050"/>
                </a:solidFill>
                <a:cs typeface="Segoe UI Light" panose="020B0502040204020203" pitchFamily="34" charset="0"/>
              </a:rPr>
              <a:t>Video Link: </a:t>
            </a:r>
            <a:r>
              <a:rPr lang="en-US" b="0" dirty="0">
                <a:solidFill>
                  <a:srgbClr val="505050"/>
                </a:solidFill>
                <a:cs typeface="Segoe UI Light" panose="020B0502040204020203" pitchFamily="34" charset="0"/>
              </a:rPr>
              <a:t>https://www.youtube.com/watch?v=qtbNiwM-BF4&amp;t=1s </a:t>
            </a:r>
          </a:p>
          <a:p>
            <a:pPr>
              <a:spcAft>
                <a:spcPts val="346"/>
              </a:spcAft>
            </a:pPr>
            <a:r>
              <a:rPr lang="en-US" b="1" dirty="0">
                <a:cs typeface="Segoe UI Light" panose="020B0502040204020203" pitchFamily="34" charset="0"/>
              </a:rPr>
              <a:t>Products: </a:t>
            </a:r>
          </a:p>
          <a:p>
            <a:pPr>
              <a:spcAft>
                <a:spcPts val="346"/>
              </a:spcAft>
            </a:pPr>
            <a:r>
              <a:rPr lang="en-US" dirty="0">
                <a:cs typeface="Segoe UI Light" panose="020B0502040204020203" pitchFamily="34" charset="0"/>
              </a:rPr>
              <a:t>Surface 3 tablet</a:t>
            </a:r>
          </a:p>
          <a:p>
            <a:pPr>
              <a:spcAft>
                <a:spcPts val="346"/>
              </a:spcAft>
            </a:pPr>
            <a:r>
              <a:rPr lang="en-US" dirty="0">
                <a:cs typeface="Segoe UI Light" panose="020B0502040204020203" pitchFamily="34" charset="0"/>
              </a:rPr>
              <a:t>Windows 10</a:t>
            </a:r>
          </a:p>
          <a:p>
            <a:pPr>
              <a:spcAft>
                <a:spcPts val="346"/>
              </a:spcAft>
            </a:pPr>
            <a:r>
              <a:rPr lang="en-US" dirty="0">
                <a:cs typeface="Segoe UI Light" panose="020B0502040204020203" pitchFamily="34" charset="0"/>
              </a:rPr>
              <a:t>Microsoft Cloud</a:t>
            </a:r>
          </a:p>
          <a:p>
            <a:endParaRPr lang="en-US" b="1" dirty="0"/>
          </a:p>
          <a:p>
            <a:endParaRPr lang="en-US" b="1" dirty="0"/>
          </a:p>
          <a:p>
            <a:r>
              <a:rPr lang="en-US" b="1" dirty="0"/>
              <a:t>Key points:</a:t>
            </a:r>
          </a:p>
          <a:p>
            <a:pPr marL="174708" indent="-174708">
              <a:buFont typeface="Arial" panose="020B0604020202020204" pitchFamily="34" charset="0"/>
              <a:buChar char="•"/>
            </a:pPr>
            <a:r>
              <a:rPr lang="en-US" b="1" dirty="0"/>
              <a:t>Customer profile:</a:t>
            </a:r>
            <a:r>
              <a:rPr lang="en-US" dirty="0"/>
              <a:t> Children’s Mercy Hospital in Kansas City, Missouri, one of the top-ranked pediatric hospitals in the United States. </a:t>
            </a:r>
          </a:p>
          <a:p>
            <a:pPr marL="174708" indent="-174708">
              <a:buFont typeface="Arial" panose="020B0604020202020204" pitchFamily="34" charset="0"/>
              <a:buChar char="•"/>
            </a:pPr>
            <a:r>
              <a:rPr lang="en-US" b="1" dirty="0"/>
              <a:t>Website:</a:t>
            </a:r>
            <a:r>
              <a:rPr lang="en-US" dirty="0"/>
              <a:t> http://www.childrensmercy.org/</a:t>
            </a:r>
          </a:p>
          <a:p>
            <a:pPr marL="174708" indent="-174708">
              <a:buFont typeface="Arial" panose="020B0604020202020204" pitchFamily="34" charset="0"/>
              <a:buChar char="•"/>
            </a:pPr>
            <a:r>
              <a:rPr lang="en-US" b="1" dirty="0"/>
              <a:t>Challenge:</a:t>
            </a:r>
            <a:r>
              <a:rPr lang="en-US" dirty="0"/>
              <a:t> Their challenge was to increase the survival rates of babies born with single ventricle heart disease in the critical stage between first and second surgeries. </a:t>
            </a:r>
          </a:p>
          <a:p>
            <a:pPr marL="174708" indent="-174708">
              <a:buFont typeface="Arial" panose="020B0604020202020204" pitchFamily="34" charset="0"/>
              <a:buChar char="•"/>
            </a:pPr>
            <a:r>
              <a:rPr lang="en-US" b="1" dirty="0"/>
              <a:t>Solution:</a:t>
            </a:r>
            <a:r>
              <a:rPr lang="en-US" dirty="0"/>
              <a:t> The program they created, CHAMP, included an app built on Microsoft platforms which helps the hospital monitor babies at home.</a:t>
            </a:r>
          </a:p>
          <a:p>
            <a:pPr marL="174708" indent="-174708">
              <a:buFont typeface="Arial" panose="020B0604020202020204" pitchFamily="34" charset="0"/>
              <a:buChar char="•"/>
            </a:pPr>
            <a:r>
              <a:rPr lang="en-US" b="1" dirty="0"/>
              <a:t>Benefits:</a:t>
            </a:r>
            <a:r>
              <a:rPr lang="en-US" dirty="0"/>
              <a:t> CHAMP has been incredibly successful. In the two years after Children’s Mercy deployed CHAMP, it didn’t lose a single child. They have significantly reduced the cost of care for these extremely vulnerable patients.</a:t>
            </a:r>
          </a:p>
          <a:p>
            <a:endParaRPr lang="en-US" b="1" dirty="0"/>
          </a:p>
        </p:txBody>
      </p:sp>
      <p:sp>
        <p:nvSpPr>
          <p:cNvPr id="4" name="Slide Number Placeholder 3"/>
          <p:cNvSpPr>
            <a:spLocks noGrp="1"/>
          </p:cNvSpPr>
          <p:nvPr>
            <p:ph type="sldNum" sz="quarter" idx="10"/>
          </p:nvPr>
        </p:nvSpPr>
        <p:spPr/>
        <p:txBody>
          <a:bodyPr/>
          <a:lstStyle/>
          <a:p>
            <a:pPr marL="0" marR="0" lvl="0" indent="0" algn="r" defTabSz="945937"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45937"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15" name="Slide Image Placeholder 14"/>
          <p:cNvSpPr>
            <a:spLocks noGrp="1" noRot="1" noChangeAspect="1"/>
          </p:cNvSpPr>
          <p:nvPr>
            <p:ph type="sldImg"/>
          </p:nvPr>
        </p:nvSpPr>
        <p:spPr/>
      </p:sp>
    </p:spTree>
    <p:extLst>
      <p:ext uri="{BB962C8B-B14F-4D97-AF65-F5344CB8AC3E}">
        <p14:creationId xmlns:p14="http://schemas.microsoft.com/office/powerpoint/2010/main" xmlns="" val="3051303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4FBF70-DFCE-497A-9E15-457CA18B175F}" type="slidenum">
              <a:rPr lang="en-US" smtClean="0"/>
              <a:pPr/>
              <a:t>25</a:t>
            </a:fld>
            <a:endParaRPr lang="en-US"/>
          </a:p>
        </p:txBody>
      </p:sp>
    </p:spTree>
    <p:extLst>
      <p:ext uri="{BB962C8B-B14F-4D97-AF65-F5344CB8AC3E}">
        <p14:creationId xmlns:p14="http://schemas.microsoft.com/office/powerpoint/2010/main" xmlns="" val="1783110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FBF70-DFCE-497A-9E15-457CA18B17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448850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spcAft>
                <a:spcPts val="346"/>
              </a:spcAft>
              <a:defRPr/>
            </a:pPr>
            <a:r>
              <a:rPr lang="en-US" b="1" dirty="0">
                <a:solidFill>
                  <a:srgbClr val="505050"/>
                </a:solidFill>
                <a:cs typeface="Segoe UI Light" panose="020B0502040204020203" pitchFamily="34" charset="0"/>
              </a:rPr>
              <a:t>Customer: </a:t>
            </a:r>
            <a:r>
              <a:rPr lang="en-US" dirty="0">
                <a:solidFill>
                  <a:srgbClr val="505050"/>
                </a:solidFill>
                <a:cs typeface="Segoe UI Light" panose="020B0502040204020203" pitchFamily="34" charset="0"/>
              </a:rPr>
              <a:t>Rede D’Or</a:t>
            </a:r>
          </a:p>
          <a:p>
            <a:pPr>
              <a:spcAft>
                <a:spcPts val="346"/>
              </a:spcAft>
              <a:defRPr/>
            </a:pPr>
            <a:r>
              <a:rPr lang="en-US" b="1" dirty="0">
                <a:solidFill>
                  <a:srgbClr val="505050"/>
                </a:solidFill>
                <a:cs typeface="Segoe UI Light" panose="020B0502040204020203" pitchFamily="34" charset="0"/>
              </a:rPr>
              <a:t>Partner: </a:t>
            </a:r>
            <a:r>
              <a:rPr lang="en-US" dirty="0" err="1">
                <a:solidFill>
                  <a:srgbClr val="505050"/>
                </a:solidFill>
                <a:cs typeface="Segoe UI Light" panose="020B0502040204020203" pitchFamily="34" charset="0"/>
              </a:rPr>
              <a:t>Epimed</a:t>
            </a:r>
            <a:r>
              <a:rPr lang="en-US" dirty="0">
                <a:solidFill>
                  <a:srgbClr val="505050"/>
                </a:solidFill>
                <a:cs typeface="Segoe UI Light" panose="020B0502040204020203" pitchFamily="34" charset="0"/>
              </a:rPr>
              <a:t> Solutions</a:t>
            </a:r>
          </a:p>
          <a:p>
            <a:pPr>
              <a:spcAft>
                <a:spcPts val="346"/>
              </a:spcAft>
              <a:defRPr/>
            </a:pPr>
            <a:r>
              <a:rPr lang="en-US" b="1" dirty="0">
                <a:solidFill>
                  <a:srgbClr val="505050"/>
                </a:solidFill>
                <a:cs typeface="Segoe UI Light" panose="020B0502040204020203" pitchFamily="34" charset="0"/>
              </a:rPr>
              <a:t>Country or Region: </a:t>
            </a:r>
            <a:r>
              <a:rPr lang="en-US" dirty="0">
                <a:solidFill>
                  <a:srgbClr val="505050"/>
                </a:solidFill>
                <a:cs typeface="Segoe UI Light" panose="020B0502040204020203" pitchFamily="34" charset="0"/>
              </a:rPr>
              <a:t>Brazil</a:t>
            </a:r>
          </a:p>
          <a:p>
            <a:pPr>
              <a:spcAft>
                <a:spcPts val="346"/>
              </a:spcAft>
              <a:defRPr/>
            </a:pPr>
            <a:r>
              <a:rPr lang="en-US" b="1" dirty="0">
                <a:solidFill>
                  <a:srgbClr val="505050"/>
                </a:solidFill>
                <a:cs typeface="Segoe UI Light" panose="020B0502040204020203" pitchFamily="34" charset="0"/>
              </a:rPr>
              <a:t>Vertical: </a:t>
            </a:r>
            <a:r>
              <a:rPr lang="en-US" dirty="0">
                <a:solidFill>
                  <a:srgbClr val="505050"/>
                </a:solidFill>
                <a:cs typeface="Segoe UI Light" panose="020B0502040204020203" pitchFamily="34" charset="0"/>
              </a:rPr>
              <a:t>Provider/Payor</a:t>
            </a:r>
          </a:p>
          <a:p>
            <a:pPr>
              <a:spcAft>
                <a:spcPts val="346"/>
              </a:spcAft>
              <a:defRPr/>
            </a:pPr>
            <a:r>
              <a:rPr lang="en-US" b="1" dirty="0">
                <a:solidFill>
                  <a:srgbClr val="505050"/>
                </a:solidFill>
                <a:cs typeface="Segoe UI Light" panose="020B0502040204020203" pitchFamily="34" charset="0"/>
              </a:rPr>
              <a:t>Publish Date: </a:t>
            </a:r>
            <a:r>
              <a:rPr lang="en-US" dirty="0">
                <a:solidFill>
                  <a:srgbClr val="505050"/>
                </a:solidFill>
                <a:cs typeface="Segoe UI Light" panose="020B0502040204020203" pitchFamily="34" charset="0"/>
              </a:rPr>
              <a:t>09/13/16</a:t>
            </a:r>
          </a:p>
          <a:p>
            <a:pPr>
              <a:spcAft>
                <a:spcPts val="346"/>
              </a:spcAft>
              <a:defRPr/>
            </a:pPr>
            <a:r>
              <a:rPr lang="en-US" b="1" dirty="0">
                <a:solidFill>
                  <a:srgbClr val="505050"/>
                </a:solidFill>
                <a:cs typeface="Segoe UI Light" panose="020B0502040204020203" pitchFamily="34" charset="0"/>
              </a:rPr>
              <a:t>Case Study Link: </a:t>
            </a:r>
            <a:r>
              <a:rPr lang="en-US" dirty="0">
                <a:solidFill>
                  <a:srgbClr val="505050"/>
                </a:solidFill>
                <a:cs typeface="Segoe UI Light" panose="020B0502040204020203" pitchFamily="34" charset="0"/>
              </a:rPr>
              <a:t>https://customers.microsoft.com/en-US/story/hospitals-in-brazil-use-real-time-analytics-to-reduce</a:t>
            </a:r>
          </a:p>
          <a:p>
            <a:pPr>
              <a:spcAft>
                <a:spcPts val="346"/>
              </a:spcAft>
              <a:defRPr/>
            </a:pPr>
            <a:r>
              <a:rPr lang="en-US" b="1" dirty="0">
                <a:solidFill>
                  <a:srgbClr val="505050"/>
                </a:solidFill>
                <a:cs typeface="Segoe UI Light" panose="020B0502040204020203" pitchFamily="34" charset="0"/>
              </a:rPr>
              <a:t>Video Link: </a:t>
            </a:r>
            <a:r>
              <a:rPr lang="en-US" dirty="0">
                <a:solidFill>
                  <a:srgbClr val="505050"/>
                </a:solidFill>
                <a:cs typeface="Segoe UI Light" panose="020B0502040204020203" pitchFamily="34" charset="0"/>
              </a:rPr>
              <a:t>https://www.youtube.com/watch?v=3jrZUlIuoHE&amp;t=1s</a:t>
            </a:r>
          </a:p>
          <a:p>
            <a:pPr>
              <a:spcAft>
                <a:spcPts val="346"/>
              </a:spcAft>
              <a:defRPr/>
            </a:pPr>
            <a:r>
              <a:rPr lang="en-US" b="1" dirty="0">
                <a:solidFill>
                  <a:srgbClr val="505050"/>
                </a:solidFill>
                <a:cs typeface="Segoe UI Light" panose="020B0502040204020203" pitchFamily="34" charset="0"/>
              </a:rPr>
              <a:t>Products:</a:t>
            </a:r>
          </a:p>
          <a:p>
            <a:pPr>
              <a:spcAft>
                <a:spcPts val="346"/>
              </a:spcAft>
            </a:pPr>
            <a:r>
              <a:rPr lang="en-US" dirty="0">
                <a:cs typeface="Segoe UI Light" panose="020B0502040204020203" pitchFamily="34" charset="0"/>
              </a:rPr>
              <a:t>SQL Server 2012 </a:t>
            </a:r>
          </a:p>
          <a:p>
            <a:pPr>
              <a:spcAft>
                <a:spcPts val="346"/>
              </a:spcAft>
            </a:pPr>
            <a:r>
              <a:rPr lang="en-US" dirty="0">
                <a:cs typeface="Segoe UI Light" panose="020B0502040204020203" pitchFamily="34" charset="0"/>
              </a:rPr>
              <a:t>Excel 2013 </a:t>
            </a:r>
          </a:p>
          <a:p>
            <a:pPr>
              <a:spcAft>
                <a:spcPts val="346"/>
              </a:spcAft>
            </a:pPr>
            <a:r>
              <a:rPr lang="en-US" dirty="0">
                <a:cs typeface="Segoe UI Light" panose="020B0502040204020203" pitchFamily="34" charset="0"/>
              </a:rPr>
              <a:t>SQL Server 2012 SP1 </a:t>
            </a:r>
          </a:p>
          <a:p>
            <a:pPr>
              <a:spcAft>
                <a:spcPts val="346"/>
              </a:spcAft>
            </a:pPr>
            <a:r>
              <a:rPr lang="en-US" dirty="0">
                <a:cs typeface="Segoe UI Light" panose="020B0502040204020203" pitchFamily="34" charset="0"/>
              </a:rPr>
              <a:t>Visual Studio 2010 Professional </a:t>
            </a:r>
          </a:p>
          <a:p>
            <a:endParaRPr lang="en-US" b="1" dirty="0"/>
          </a:p>
          <a:p>
            <a:r>
              <a:rPr lang="en-US" b="1" dirty="0"/>
              <a:t>Key points:</a:t>
            </a:r>
          </a:p>
          <a:p>
            <a:pPr marL="174708" indent="-174708">
              <a:buFont typeface="Arial" panose="020B0604020202020204" pitchFamily="34" charset="0"/>
              <a:buChar char="•"/>
            </a:pPr>
            <a:r>
              <a:rPr lang="en-US" b="1" dirty="0"/>
              <a:t>Customer profile:</a:t>
            </a:r>
            <a:r>
              <a:rPr lang="en-US" dirty="0"/>
              <a:t> Founded in 2007, </a:t>
            </a:r>
            <a:r>
              <a:rPr lang="en-US" dirty="0" err="1"/>
              <a:t>Epimed</a:t>
            </a:r>
            <a:r>
              <a:rPr lang="en-US" dirty="0"/>
              <a:t> Solutions provides clinical information management on the cloud, specializing in healthcare analytics and strategic decision support tools. Its systems are in over 400 hospitals throughout Brazil, with +800 ICUs and 11,000 monitored beds, with a total of over 1,200,000 patients in their database. It is the largest clinical and epidemiological database in Latin America. </a:t>
            </a:r>
          </a:p>
          <a:p>
            <a:pPr marL="174708" indent="-174708">
              <a:buFont typeface="Arial" panose="020B0604020202020204" pitchFamily="34" charset="0"/>
              <a:buChar char="•"/>
            </a:pPr>
            <a:r>
              <a:rPr lang="en-US" b="1" dirty="0"/>
              <a:t>Website:</a:t>
            </a:r>
            <a:r>
              <a:rPr lang="en-US" dirty="0"/>
              <a:t> http://www.epimedsolutions.com/en/sobre-epimed/a-empresa/</a:t>
            </a:r>
          </a:p>
          <a:p>
            <a:pPr marL="174708" indent="-174708">
              <a:buFont typeface="Arial" panose="020B0604020202020204" pitchFamily="34" charset="0"/>
              <a:buChar char="•"/>
            </a:pPr>
            <a:r>
              <a:rPr lang="en-US" b="1" dirty="0"/>
              <a:t>Challenge:</a:t>
            </a:r>
            <a:r>
              <a:rPr lang="en-US" dirty="0"/>
              <a:t> To reduce Hospital Acquired Infections and mortality rates in Brazilian hospitals and to optimize their clinical and operational effectiveness in their ICUs.</a:t>
            </a:r>
          </a:p>
          <a:p>
            <a:pPr marL="174708" indent="-174708">
              <a:buFont typeface="Arial" panose="020B0604020202020204" pitchFamily="34" charset="0"/>
              <a:buChar char="•"/>
            </a:pPr>
            <a:r>
              <a:rPr lang="en-US" b="1" dirty="0"/>
              <a:t>Solution:</a:t>
            </a:r>
            <a:r>
              <a:rPr lang="en-US" dirty="0"/>
              <a:t> The </a:t>
            </a:r>
            <a:r>
              <a:rPr lang="en-US" dirty="0" err="1"/>
              <a:t>Epimed</a:t>
            </a:r>
            <a:r>
              <a:rPr lang="en-US" dirty="0"/>
              <a:t> system uses Azure Machine Learning to support predictive analytics and near real-time display of trends and problem areas.</a:t>
            </a:r>
          </a:p>
          <a:p>
            <a:pPr marL="174708" indent="-174708">
              <a:buFont typeface="Arial" panose="020B0604020202020204" pitchFamily="34" charset="0"/>
              <a:buChar char="•"/>
            </a:pPr>
            <a:r>
              <a:rPr lang="en-US" b="1" dirty="0"/>
              <a:t>Benefits:</a:t>
            </a:r>
            <a:r>
              <a:rPr lang="en-US" dirty="0"/>
              <a:t> Hospital Acquired Infection and mortality rates were significantly reduced. ICU’s become more efficient, producing results comparable to a 30% increase in hospital beds. Clinicians can better leverage their time and skills to improve the care and outcomes for patients. Comparative analyses optimize best practices identified among the customer hospitals.</a:t>
            </a:r>
            <a:endParaRPr lang="en-US" b="1" dirty="0"/>
          </a:p>
          <a:p>
            <a:endParaRPr lang="en-US" b="1" dirty="0"/>
          </a:p>
          <a:p>
            <a:endParaRPr lang="en-US" b="1" dirty="0"/>
          </a:p>
        </p:txBody>
      </p:sp>
      <p:sp>
        <p:nvSpPr>
          <p:cNvPr id="4" name="Slide Number Placeholder 3"/>
          <p:cNvSpPr>
            <a:spLocks noGrp="1"/>
          </p:cNvSpPr>
          <p:nvPr>
            <p:ph type="sldNum" sz="quarter" idx="10"/>
          </p:nvPr>
        </p:nvSpPr>
        <p:spPr/>
        <p:txBody>
          <a:bodyPr/>
          <a:lstStyle/>
          <a:p>
            <a:pPr marL="0" marR="0" lvl="0" indent="0" algn="r" defTabSz="945937"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45937"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15" name="Slide Image Placeholder 14"/>
          <p:cNvSpPr>
            <a:spLocks noGrp="1" noRot="1" noChangeAspect="1"/>
          </p:cNvSpPr>
          <p:nvPr>
            <p:ph type="sldImg"/>
          </p:nvPr>
        </p:nvSpPr>
        <p:spPr/>
      </p:sp>
    </p:spTree>
    <p:extLst>
      <p:ext uri="{BB962C8B-B14F-4D97-AF65-F5344CB8AC3E}">
        <p14:creationId xmlns:p14="http://schemas.microsoft.com/office/powerpoint/2010/main" xmlns="" val="1161941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623"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200" b="0" i="0" u="none" strike="noStrike" kern="1200" cap="none" spc="0" normalizeH="0" baseline="0" noProof="0">
                <a:ln>
                  <a:noFill/>
                </a:ln>
                <a:solidFill>
                  <a:srgbClr val="505050"/>
                </a:solidFill>
                <a:effectLst/>
                <a:uLnTx/>
                <a:uFillTx/>
                <a:latin typeface="Segoe UI" pitchFamily="34" charset="0"/>
                <a:ea typeface="+mn-ea"/>
                <a:cs typeface="+mn-cs"/>
              </a:rPr>
              <a:pPr marL="0" marR="0" lvl="0" indent="0" algn="r" defTabSz="931623"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505050"/>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1164205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FBF70-DFCE-497A-9E15-457CA18B17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88735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kern="1200" dirty="0">
                <a:solidFill>
                  <a:schemeClr val="tx1"/>
                </a:solidFill>
                <a:effectLst/>
                <a:latin typeface="+mn-lt"/>
                <a:ea typeface="+mn-ea"/>
                <a:cs typeface="+mn-cs"/>
              </a:rPr>
              <a:t>So how do you do this? That's where we come in. Today I’d like to describe how Microsoft’s platforms can help transform:</a:t>
            </a:r>
          </a:p>
          <a:p>
            <a:pPr marL="171450" lvl="0" indent="-171450">
              <a:buFont typeface="Arial" panose="020B0604020202020204" pitchFamily="34" charset="0"/>
              <a:buChar char="•"/>
            </a:pPr>
            <a:r>
              <a:rPr lang="en-US" sz="800" kern="1200" dirty="0">
                <a:solidFill>
                  <a:schemeClr val="tx1"/>
                </a:solidFill>
                <a:effectLst/>
                <a:latin typeface="+mn-lt"/>
                <a:ea typeface="+mn-ea"/>
                <a:cs typeface="+mn-cs"/>
              </a:rPr>
              <a:t>The way you engage with your patients</a:t>
            </a:r>
          </a:p>
          <a:p>
            <a:pPr marL="171450" lvl="0" indent="-171450">
              <a:buFont typeface="Arial" panose="020B0604020202020204" pitchFamily="34" charset="0"/>
              <a:buChar char="•"/>
            </a:pPr>
            <a:r>
              <a:rPr lang="en-US" sz="800" kern="1200" dirty="0">
                <a:solidFill>
                  <a:schemeClr val="tx1"/>
                </a:solidFill>
                <a:effectLst/>
                <a:latin typeface="+mn-lt"/>
                <a:ea typeface="+mn-ea"/>
                <a:cs typeface="+mn-cs"/>
              </a:rPr>
              <a:t>How your care teams communicate and collaborate using productivity tools</a:t>
            </a:r>
          </a:p>
          <a:p>
            <a:pPr marL="171450" lvl="0" indent="-171450">
              <a:buFont typeface="Arial" panose="020B0604020202020204" pitchFamily="34" charset="0"/>
              <a:buChar char="•"/>
            </a:pPr>
            <a:r>
              <a:rPr lang="en-US" sz="800" kern="1200" dirty="0">
                <a:solidFill>
                  <a:schemeClr val="tx1"/>
                </a:solidFill>
                <a:effectLst/>
                <a:latin typeface="+mn-lt"/>
                <a:ea typeface="+mn-ea"/>
                <a:cs typeface="+mn-cs"/>
              </a:rPr>
              <a:t>How cloud analytics can increase the effectiveness of how you treat people and run your operations</a:t>
            </a:r>
          </a:p>
          <a:p>
            <a:pPr marL="171450" lvl="0" indent="-171450">
              <a:buFont typeface="Arial" panose="020B0604020202020204" pitchFamily="34" charset="0"/>
              <a:buChar char="•"/>
            </a:pPr>
            <a:r>
              <a:rPr lang="en-US" sz="800" kern="1200" dirty="0">
                <a:solidFill>
                  <a:schemeClr val="tx1"/>
                </a:solidFill>
                <a:effectLst/>
                <a:latin typeface="+mn-lt"/>
                <a:ea typeface="+mn-ea"/>
                <a:cs typeface="+mn-cs"/>
              </a:rPr>
              <a:t>How you can innovate along the Care Continuum using advanced, emerging technologies like </a:t>
            </a:r>
            <a:r>
              <a:rPr lang="en-US" sz="800" kern="1200" dirty="0" err="1">
                <a:solidFill>
                  <a:schemeClr val="tx1"/>
                </a:solidFill>
                <a:effectLst/>
                <a:latin typeface="+mn-lt"/>
                <a:ea typeface="+mn-ea"/>
                <a:cs typeface="+mn-cs"/>
              </a:rPr>
              <a:t>IoT</a:t>
            </a:r>
            <a:r>
              <a:rPr lang="en-US" sz="8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3FD98-CD5B-4ADD-8DA6-FE36A8C66EA7}"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926142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4FBF70-DFCE-497A-9E15-457CA18B175F}" type="slidenum">
              <a:rPr lang="en-US" smtClean="0"/>
              <a:pPr/>
              <a:t>30</a:t>
            </a:fld>
            <a:endParaRPr lang="en-US"/>
          </a:p>
        </p:txBody>
      </p:sp>
    </p:spTree>
    <p:extLst>
      <p:ext uri="{BB962C8B-B14F-4D97-AF65-F5344CB8AC3E}">
        <p14:creationId xmlns:p14="http://schemas.microsoft.com/office/powerpoint/2010/main" xmlns="" val="4197007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4FBF70-DFCE-497A-9E15-457CA18B175F}" type="slidenum">
              <a:rPr lang="en-US" smtClean="0"/>
              <a:pPr/>
              <a:t>31</a:t>
            </a:fld>
            <a:endParaRPr lang="en-US"/>
          </a:p>
        </p:txBody>
      </p:sp>
    </p:spTree>
    <p:extLst>
      <p:ext uri="{BB962C8B-B14F-4D97-AF65-F5344CB8AC3E}">
        <p14:creationId xmlns:p14="http://schemas.microsoft.com/office/powerpoint/2010/main" xmlns="" val="1639534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4FBF70-DFCE-497A-9E15-457CA18B17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10211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4FBF70-DFCE-497A-9E15-457CA18B175F}" type="slidenum">
              <a:rPr lang="en-US" smtClean="0"/>
              <a:pPr/>
              <a:t>33</a:t>
            </a:fld>
            <a:endParaRPr lang="en-US"/>
          </a:p>
        </p:txBody>
      </p:sp>
    </p:spTree>
    <p:extLst>
      <p:ext uri="{BB962C8B-B14F-4D97-AF65-F5344CB8AC3E}">
        <p14:creationId xmlns:p14="http://schemas.microsoft.com/office/powerpoint/2010/main" xmlns="" val="1166290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rPr>
              <a:t>Microsoft Data Amp</a:t>
            </a:r>
          </a:p>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F86059B6-667D-4F24-AA48-46C1EA5D9E8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4/10/2018 9:50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36150858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«25 способов использования нанотехнологий в медицине» </a:t>
            </a:r>
            <a:r>
              <a:rPr lang="en-US" dirty="0"/>
              <a:t>http://med88.ru/stati/4379:25-sposobov-ispolizovaniya-nanotexnologiie-v-medicine/</a:t>
            </a:r>
            <a:r>
              <a:rPr lang="ru-RU" dirty="0"/>
              <a:t> </a:t>
            </a:r>
            <a:endParaRPr lang="en-US" dirty="0"/>
          </a:p>
        </p:txBody>
      </p:sp>
      <p:sp>
        <p:nvSpPr>
          <p:cNvPr id="4" name="Slide Number Placeholder 3"/>
          <p:cNvSpPr>
            <a:spLocks noGrp="1"/>
          </p:cNvSpPr>
          <p:nvPr>
            <p:ph type="sldNum" sz="quarter" idx="10"/>
          </p:nvPr>
        </p:nvSpPr>
        <p:spPr/>
        <p:txBody>
          <a:bodyPr/>
          <a:lstStyle/>
          <a:p>
            <a:fld id="{344FBF70-DFCE-497A-9E15-457CA18B175F}" type="slidenum">
              <a:rPr lang="en-US" smtClean="0"/>
              <a:pPr/>
              <a:t>35</a:t>
            </a:fld>
            <a:endParaRPr lang="en-US"/>
          </a:p>
        </p:txBody>
      </p:sp>
    </p:spTree>
    <p:extLst>
      <p:ext uri="{BB962C8B-B14F-4D97-AF65-F5344CB8AC3E}">
        <p14:creationId xmlns:p14="http://schemas.microsoft.com/office/powerpoint/2010/main" xmlns="" val="40177765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spcAft>
                <a:spcPts val="346"/>
              </a:spcAft>
            </a:pPr>
            <a:r>
              <a:rPr lang="en-US" b="1" dirty="0">
                <a:solidFill>
                  <a:srgbClr val="505050"/>
                </a:solidFill>
                <a:cs typeface="Segoe UI Light" panose="020B0502040204020203" pitchFamily="34" charset="0"/>
              </a:rPr>
              <a:t>Partner: </a:t>
            </a:r>
            <a:r>
              <a:rPr lang="en-US" dirty="0" err="1">
                <a:solidFill>
                  <a:srgbClr val="505050"/>
                </a:solidFill>
                <a:cs typeface="Segoe UI Light" panose="020B0502040204020203" pitchFamily="34" charset="0"/>
              </a:rPr>
              <a:t>Oneview</a:t>
            </a:r>
            <a:r>
              <a:rPr lang="en-US" dirty="0">
                <a:solidFill>
                  <a:srgbClr val="505050"/>
                </a:solidFill>
                <a:cs typeface="Segoe UI Light" panose="020B0502040204020203" pitchFamily="34" charset="0"/>
              </a:rPr>
              <a:t> Healthcare</a:t>
            </a:r>
          </a:p>
          <a:p>
            <a:pPr>
              <a:spcAft>
                <a:spcPts val="346"/>
              </a:spcAft>
            </a:pPr>
            <a:r>
              <a:rPr lang="en-US" b="1" dirty="0">
                <a:solidFill>
                  <a:srgbClr val="505050"/>
                </a:solidFill>
                <a:cs typeface="Segoe UI Light" panose="020B0502040204020203" pitchFamily="34" charset="0"/>
              </a:rPr>
              <a:t>Country or Region: </a:t>
            </a:r>
            <a:r>
              <a:rPr lang="en-US" dirty="0">
                <a:solidFill>
                  <a:srgbClr val="505050"/>
                </a:solidFill>
                <a:cs typeface="Segoe UI Light" panose="020B0502040204020203" pitchFamily="34" charset="0"/>
              </a:rPr>
              <a:t>Australia, Ireland, UAE, United States</a:t>
            </a:r>
          </a:p>
          <a:p>
            <a:pPr>
              <a:spcAft>
                <a:spcPts val="346"/>
              </a:spcAft>
            </a:pPr>
            <a:r>
              <a:rPr lang="en-US" b="1" dirty="0">
                <a:solidFill>
                  <a:srgbClr val="505050"/>
                </a:solidFill>
                <a:cs typeface="Segoe UI Light" panose="020B0502040204020203" pitchFamily="34" charset="0"/>
              </a:rPr>
              <a:t>Vertical: </a:t>
            </a:r>
            <a:r>
              <a:rPr lang="en-US" dirty="0">
                <a:solidFill>
                  <a:srgbClr val="505050"/>
                </a:solidFill>
                <a:cs typeface="Segoe UI Light" panose="020B0502040204020203" pitchFamily="34" charset="0"/>
              </a:rPr>
              <a:t>Provider/Payor</a:t>
            </a:r>
          </a:p>
          <a:p>
            <a:pPr>
              <a:spcAft>
                <a:spcPts val="346"/>
              </a:spcAft>
            </a:pPr>
            <a:r>
              <a:rPr lang="en-US" b="1" dirty="0">
                <a:solidFill>
                  <a:srgbClr val="505050"/>
                </a:solidFill>
                <a:cs typeface="Segoe UI Light" panose="020B0502040204020203" pitchFamily="34" charset="0"/>
              </a:rPr>
              <a:t>Publish Date: </a:t>
            </a:r>
            <a:r>
              <a:rPr lang="en-US" dirty="0">
                <a:solidFill>
                  <a:srgbClr val="505050"/>
                </a:solidFill>
                <a:cs typeface="Segoe UI Light" panose="020B0502040204020203" pitchFamily="34" charset="0"/>
              </a:rPr>
              <a:t>05/20/2015</a:t>
            </a:r>
          </a:p>
          <a:p>
            <a:pPr>
              <a:spcAft>
                <a:spcPts val="346"/>
              </a:spcAft>
            </a:pPr>
            <a:r>
              <a:rPr lang="en-US" b="1" dirty="0">
                <a:solidFill>
                  <a:srgbClr val="505050"/>
                </a:solidFill>
                <a:cs typeface="Segoe UI Light" panose="020B0502040204020203" pitchFamily="34" charset="0"/>
              </a:rPr>
              <a:t>Case Study Link: </a:t>
            </a:r>
            <a:r>
              <a:rPr lang="en-US" dirty="0">
                <a:solidFill>
                  <a:srgbClr val="505050"/>
                </a:solidFill>
                <a:cs typeface="Segoe UI Light" panose="020B0502040204020203" pitchFamily="34" charset="0"/>
              </a:rPr>
              <a:t>http://customers.microsoft.com/en-us/story/point-of-care-patient-engagement-solution-helps-health</a:t>
            </a:r>
          </a:p>
          <a:p>
            <a:pPr>
              <a:spcAft>
                <a:spcPts val="346"/>
              </a:spcAft>
            </a:pPr>
            <a:r>
              <a:rPr lang="en-US" b="1" dirty="0">
                <a:solidFill>
                  <a:srgbClr val="505050"/>
                </a:solidFill>
                <a:cs typeface="Segoe UI Light" panose="020B0502040204020203" pitchFamily="34" charset="0"/>
              </a:rPr>
              <a:t>Video Link: </a:t>
            </a:r>
            <a:r>
              <a:rPr lang="en-US" b="0" dirty="0">
                <a:solidFill>
                  <a:srgbClr val="505050"/>
                </a:solidFill>
                <a:cs typeface="Segoe UI Light" panose="020B0502040204020203" pitchFamily="34" charset="0"/>
              </a:rPr>
              <a:t>None</a:t>
            </a:r>
            <a:endParaRPr lang="en-US" b="1" dirty="0">
              <a:solidFill>
                <a:srgbClr val="505050"/>
              </a:solidFill>
              <a:cs typeface="Segoe UI Light" panose="020B0502040204020203" pitchFamily="34" charset="0"/>
            </a:endParaRPr>
          </a:p>
          <a:p>
            <a:pPr>
              <a:spcAft>
                <a:spcPts val="346"/>
              </a:spcAft>
            </a:pPr>
            <a:endParaRPr lang="en-US" b="1" dirty="0">
              <a:solidFill>
                <a:srgbClr val="505050"/>
              </a:solidFill>
              <a:cs typeface="Segoe UI Light" panose="020B0502040204020203" pitchFamily="34" charset="0"/>
            </a:endParaRPr>
          </a:p>
          <a:p>
            <a:pPr>
              <a:spcAft>
                <a:spcPts val="346"/>
              </a:spcAft>
            </a:pPr>
            <a:r>
              <a:rPr lang="en-US" b="1" dirty="0">
                <a:solidFill>
                  <a:srgbClr val="505050"/>
                </a:solidFill>
                <a:cs typeface="Segoe UI Light" panose="020B0502040204020203" pitchFamily="34" charset="0"/>
              </a:rPr>
              <a:t>Products: </a:t>
            </a:r>
          </a:p>
          <a:p>
            <a:pPr>
              <a:spcAft>
                <a:spcPts val="346"/>
              </a:spcAft>
            </a:pPr>
            <a:r>
              <a:rPr lang="en-US" dirty="0">
                <a:cs typeface="Segoe UI Light" panose="020B0502040204020203" pitchFamily="34" charset="0"/>
              </a:rPr>
              <a:t>Microsoft .NET Framework</a:t>
            </a:r>
            <a:br>
              <a:rPr lang="en-US" dirty="0">
                <a:cs typeface="Segoe UI Light" panose="020B0502040204020203" pitchFamily="34" charset="0"/>
              </a:rPr>
            </a:br>
            <a:r>
              <a:rPr lang="en-US" dirty="0">
                <a:cs typeface="Segoe UI Light" panose="020B0502040204020203" pitchFamily="34" charset="0"/>
              </a:rPr>
              <a:t>Microsoft Azure</a:t>
            </a:r>
            <a:br>
              <a:rPr lang="en-US" dirty="0">
                <a:cs typeface="Segoe UI Light" panose="020B0502040204020203" pitchFamily="34" charset="0"/>
              </a:rPr>
            </a:br>
            <a:r>
              <a:rPr lang="en-US" dirty="0">
                <a:cs typeface="Segoe UI Light" panose="020B0502040204020203" pitchFamily="34" charset="0"/>
              </a:rPr>
              <a:t>Microsoft SQL Server</a:t>
            </a:r>
            <a:br>
              <a:rPr lang="en-US" dirty="0">
                <a:cs typeface="Segoe UI Light" panose="020B0502040204020203" pitchFamily="34" charset="0"/>
              </a:rPr>
            </a:br>
            <a:r>
              <a:rPr lang="en-US" dirty="0">
                <a:cs typeface="Segoe UI Light" panose="020B0502040204020203" pitchFamily="34" charset="0"/>
              </a:rPr>
              <a:t>Windows</a:t>
            </a:r>
            <a:br>
              <a:rPr lang="en-US" dirty="0">
                <a:cs typeface="Segoe UI Light" panose="020B0502040204020203" pitchFamily="34" charset="0"/>
              </a:rPr>
            </a:br>
            <a:r>
              <a:rPr lang="en-US" dirty="0" err="1">
                <a:cs typeface="Segoe UI Light" panose="020B0502040204020203" pitchFamily="34" charset="0"/>
              </a:rPr>
              <a:t>Windows</a:t>
            </a:r>
            <a:r>
              <a:rPr lang="en-US" dirty="0">
                <a:cs typeface="Segoe UI Light" panose="020B0502040204020203" pitchFamily="34" charset="0"/>
              </a:rPr>
              <a:t> Embedded</a:t>
            </a:r>
            <a:br>
              <a:rPr lang="en-US" dirty="0">
                <a:cs typeface="Segoe UI Light" panose="020B0502040204020203" pitchFamily="34" charset="0"/>
              </a:rPr>
            </a:br>
            <a:r>
              <a:rPr lang="en-US" dirty="0">
                <a:cs typeface="Segoe UI Light" panose="020B0502040204020203" pitchFamily="34" charset="0"/>
              </a:rPr>
              <a:t>Windows Server</a:t>
            </a:r>
          </a:p>
          <a:p>
            <a:pPr>
              <a:spcAft>
                <a:spcPts val="346"/>
              </a:spcAft>
            </a:pPr>
            <a:endParaRPr lang="en-US" dirty="0">
              <a:cs typeface="Segoe UI Light" panose="020B0502040204020203" pitchFamily="34" charset="0"/>
            </a:endParaRPr>
          </a:p>
          <a:p>
            <a:r>
              <a:rPr lang="en-US" b="1" dirty="0"/>
              <a:t>Key points:</a:t>
            </a:r>
          </a:p>
          <a:p>
            <a:pPr marL="174708" indent="-174708">
              <a:buFont typeface="Arial" panose="020B0604020202020204" pitchFamily="34" charset="0"/>
              <a:buChar char="•"/>
            </a:pPr>
            <a:r>
              <a:rPr lang="en-US" b="1" dirty="0"/>
              <a:t>Customer profile: </a:t>
            </a:r>
            <a:r>
              <a:rPr lang="en-US" b="0" dirty="0" err="1"/>
              <a:t>Oneview</a:t>
            </a:r>
            <a:r>
              <a:rPr lang="en-US" b="0" dirty="0"/>
              <a:t> provides tools to manage patient engagement and clinical workflow in hospitals through </a:t>
            </a:r>
            <a:r>
              <a:rPr lang="en-GB" dirty="0"/>
              <a:t>bedside tablets, workstations, and wall-mounted television</a:t>
            </a:r>
            <a:r>
              <a:rPr lang="en-US" b="0" dirty="0"/>
              <a:t>. It operates in the US, Ireland, Australia and the Middle East</a:t>
            </a:r>
            <a:r>
              <a:rPr lang="en-US" dirty="0"/>
              <a:t>. </a:t>
            </a:r>
          </a:p>
          <a:p>
            <a:pPr marL="174708" indent="-174708">
              <a:buFont typeface="Arial" panose="020B0604020202020204" pitchFamily="34" charset="0"/>
              <a:buChar char="•"/>
            </a:pPr>
            <a:r>
              <a:rPr lang="en-US" b="1" dirty="0"/>
              <a:t>Website:</a:t>
            </a:r>
            <a:r>
              <a:rPr lang="en-US" dirty="0"/>
              <a:t> http://www.oneviewhealthcare.com/.</a:t>
            </a:r>
          </a:p>
          <a:p>
            <a:pPr marL="174708" indent="-174708">
              <a:buFont typeface="Arial" panose="020B0604020202020204" pitchFamily="34" charset="0"/>
              <a:buChar char="•"/>
            </a:pPr>
            <a:r>
              <a:rPr lang="en-US" b="1" dirty="0"/>
              <a:t>Challenge:</a:t>
            </a:r>
            <a:r>
              <a:rPr lang="en-US" dirty="0"/>
              <a:t> To empower patients to directly message nonclinical hospital staff, communicate with family and interact with medical staff from their hospital beds.</a:t>
            </a:r>
          </a:p>
          <a:p>
            <a:pPr marL="174708" indent="-174708">
              <a:buFont typeface="Arial" panose="020B0604020202020204" pitchFamily="34" charset="0"/>
              <a:buChar char="•"/>
            </a:pPr>
            <a:r>
              <a:rPr lang="en-US" b="1" dirty="0"/>
              <a:t>Solution: </a:t>
            </a:r>
            <a:r>
              <a:rPr lang="en-GB" dirty="0" err="1"/>
              <a:t>Oneview</a:t>
            </a:r>
            <a:r>
              <a:rPr lang="en-GB" dirty="0"/>
              <a:t> Healthcare created a unique solution to manage patient engagement and clinical workflow in the US, Ireland, Australia and the Middle East. “</a:t>
            </a:r>
            <a:r>
              <a:rPr lang="en-GB" dirty="0" err="1"/>
              <a:t>Oneview</a:t>
            </a:r>
            <a:r>
              <a:rPr lang="en-GB" dirty="0"/>
              <a:t>” means to provide one view for patients and care givers, which not only increases efficiency, but improves both patient and care giver experiences. The solution is accessible from bedside tablets, workstations, and wall-mounted television.</a:t>
            </a:r>
          </a:p>
          <a:p>
            <a:pPr marL="174708" indent="-174708">
              <a:buFont typeface="Arial" panose="020B0604020202020204" pitchFamily="34" charset="0"/>
              <a:buChar char="•"/>
            </a:pPr>
            <a:r>
              <a:rPr lang="en-US" b="1" dirty="0"/>
              <a:t>Benefits:</a:t>
            </a:r>
            <a:r>
              <a:rPr lang="en-US" dirty="0"/>
              <a:t> Makes the patient stay more enjoyable and productive. Allows patients choose menu options. Care team has interactive access to patient information. The hospital gets improved workflows, reduced errors, improved clinical outcomes and increased patient satisfaction as well as a measurable return on investment.</a:t>
            </a:r>
            <a:endParaRPr lang="en-US" dirty="0">
              <a:cs typeface="Segoe UI Light" panose="020B0502040204020203" pitchFamily="34" charset="0"/>
            </a:endParaRPr>
          </a:p>
          <a:p>
            <a:r>
              <a:rPr lang="en-GB" dirty="0"/>
              <a:t> </a:t>
            </a:r>
            <a:endParaRPr lang="en-US" dirty="0"/>
          </a:p>
          <a:p>
            <a:r>
              <a:rPr lang="en-GB" dirty="0"/>
              <a:t>Here’s what it gives patients:</a:t>
            </a:r>
            <a:endParaRPr lang="en-US" dirty="0"/>
          </a:p>
          <a:p>
            <a:pPr marL="174708" indent="-174708">
              <a:buFont typeface="Arial" panose="020B0604020202020204" pitchFamily="34" charset="0"/>
              <a:buChar char="•"/>
            </a:pPr>
            <a:r>
              <a:rPr lang="en-US" dirty="0"/>
              <a:t>Pre- and post-operative education tailored to the patient</a:t>
            </a:r>
          </a:p>
          <a:p>
            <a:pPr marL="174708" indent="-174708">
              <a:buFont typeface="Arial" panose="020B0604020202020204" pitchFamily="34" charset="0"/>
              <a:buChar char="•"/>
            </a:pPr>
            <a:r>
              <a:rPr lang="en-US" dirty="0"/>
              <a:t>World-class entertainment services to make a patient’s stay more enjoyable</a:t>
            </a:r>
          </a:p>
          <a:p>
            <a:pPr marL="174708" indent="-174708">
              <a:buFont typeface="Arial" panose="020B0604020202020204" pitchFamily="34" charset="0"/>
              <a:buChar char="•"/>
            </a:pPr>
            <a:r>
              <a:rPr lang="en-US" dirty="0"/>
              <a:t>Ways to communicate with family and friends from their hospital bed</a:t>
            </a:r>
          </a:p>
          <a:p>
            <a:pPr marL="174708" indent="-174708">
              <a:buFont typeface="Arial" panose="020B0604020202020204" pitchFamily="34" charset="0"/>
              <a:buChar char="•"/>
            </a:pPr>
            <a:r>
              <a:rPr lang="en-US" dirty="0"/>
              <a:t>Ways to work with their care team that include messaging, scheduling, and multi-lingual support</a:t>
            </a:r>
          </a:p>
          <a:p>
            <a:pPr marL="174708" indent="-174708">
              <a:buFont typeface="Arial" panose="020B0604020202020204" pitchFamily="34" charset="0"/>
              <a:buChar char="•"/>
            </a:pPr>
            <a:r>
              <a:rPr lang="en-US" dirty="0"/>
              <a:t>A “white board” for setting daily goals.</a:t>
            </a:r>
          </a:p>
          <a:p>
            <a:pPr marL="174708" indent="-174708">
              <a:buFont typeface="Arial" panose="020B0604020202020204" pitchFamily="34" charset="0"/>
              <a:buChar char="•"/>
            </a:pPr>
            <a:r>
              <a:rPr lang="en-US" dirty="0"/>
              <a:t>Menu options, as nutrition is very important to recovery.</a:t>
            </a:r>
          </a:p>
          <a:p>
            <a:pPr marL="174708" indent="-174708">
              <a:buFont typeface="Arial" panose="020B0604020202020204" pitchFamily="34" charset="0"/>
              <a:buChar char="•"/>
            </a:pPr>
            <a:r>
              <a:rPr lang="en-US" dirty="0"/>
              <a:t>Help finding their way around the facility</a:t>
            </a:r>
          </a:p>
          <a:p>
            <a:r>
              <a:rPr lang="en-US" dirty="0"/>
              <a:t> </a:t>
            </a:r>
          </a:p>
          <a:p>
            <a:r>
              <a:rPr lang="en-US" dirty="0"/>
              <a:t>Here’s what it gives clinicians:</a:t>
            </a:r>
          </a:p>
          <a:p>
            <a:pPr marL="174708" indent="-174708">
              <a:buFont typeface="Arial" panose="020B0604020202020204" pitchFamily="34" charset="0"/>
              <a:buChar char="•"/>
            </a:pPr>
            <a:r>
              <a:rPr lang="en-US" dirty="0"/>
              <a:t>A care team console with interactive access to patient information</a:t>
            </a:r>
          </a:p>
          <a:p>
            <a:pPr marL="174708" indent="-174708">
              <a:buFont typeface="Arial" panose="020B0604020202020204" pitchFamily="34" charset="0"/>
              <a:buChar char="•"/>
            </a:pPr>
            <a:r>
              <a:rPr lang="en-US" dirty="0"/>
              <a:t>Clinical applications that include PACS Imaging, CPOE administration, Nurse Rounding</a:t>
            </a:r>
          </a:p>
          <a:p>
            <a:pPr marL="174708" indent="-174708">
              <a:buFont typeface="Arial" panose="020B0604020202020204" pitchFamily="34" charset="0"/>
              <a:buChar char="•"/>
            </a:pPr>
            <a:r>
              <a:rPr lang="en-US" dirty="0"/>
              <a:t>Applications to create surveys and view patient dashboard applications. </a:t>
            </a:r>
          </a:p>
          <a:p>
            <a:r>
              <a:rPr lang="en-US" dirty="0"/>
              <a:t> </a:t>
            </a:r>
          </a:p>
          <a:p>
            <a:r>
              <a:rPr lang="en-US" dirty="0"/>
              <a:t>Here’s what it gives hospitals:</a:t>
            </a:r>
          </a:p>
          <a:p>
            <a:pPr marL="174708" indent="-174708">
              <a:buFont typeface="Arial" panose="020B0604020202020204" pitchFamily="34" charset="0"/>
              <a:buChar char="•"/>
            </a:pPr>
            <a:r>
              <a:rPr lang="en-US" dirty="0"/>
              <a:t>A measurable return on investment through improved workflows, reduced errors, improved clinical outcomes and increased patient satisfaction.</a:t>
            </a:r>
          </a:p>
          <a:p>
            <a:pPr marL="174708" indent="-174708">
              <a:buFont typeface="Arial" panose="020B0604020202020204" pitchFamily="34" charset="0"/>
              <a:buChar char="•"/>
            </a:pPr>
            <a:r>
              <a:rPr lang="en-US" dirty="0"/>
              <a:t>A revenue source from multimedia for patients, which they can customize.</a:t>
            </a:r>
          </a:p>
          <a:p>
            <a:pPr marL="174708" indent="-174708">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pPr marL="0" marR="0" lvl="0" indent="0" algn="r" defTabSz="945937"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pPr marL="0" marR="0" lvl="0" indent="0" algn="r" defTabSz="945937"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15" name="Slide Image Placeholder 14"/>
          <p:cNvSpPr>
            <a:spLocks noGrp="1" noRot="1" noChangeAspect="1"/>
          </p:cNvSpPr>
          <p:nvPr>
            <p:ph type="sldImg"/>
          </p:nvPr>
        </p:nvSpPr>
        <p:spPr/>
      </p:sp>
    </p:spTree>
    <p:extLst>
      <p:ext uri="{BB962C8B-B14F-4D97-AF65-F5344CB8AC3E}">
        <p14:creationId xmlns:p14="http://schemas.microsoft.com/office/powerpoint/2010/main" xmlns="" val="3860386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Most recently, the dire economic situation across mature markets and the stress related to unemployment have taken a heavier toll on citizens health. </a:t>
            </a:r>
          </a:p>
          <a:p>
            <a:endParaRPr lang="nl-BE"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 What is the implication for cities? </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Facing these challenges cities needs to rethink the </a:t>
            </a:r>
            <a:r>
              <a:rPr lang="en-US" sz="1200" b="1" kern="1200" dirty="0">
                <a:solidFill>
                  <a:schemeClr val="tx1"/>
                </a:solidFill>
                <a:effectLst/>
                <a:latin typeface="+mn-lt"/>
                <a:ea typeface="+mn-ea"/>
                <a:cs typeface="+mn-cs"/>
              </a:rPr>
              <a:t>perimeters and the modalities</a:t>
            </a:r>
            <a:r>
              <a:rPr lang="en-US" sz="1200" kern="1200" dirty="0">
                <a:solidFill>
                  <a:schemeClr val="tx1"/>
                </a:solidFill>
                <a:effectLst/>
                <a:latin typeface="+mn-lt"/>
                <a:ea typeface="+mn-ea"/>
                <a:cs typeface="+mn-cs"/>
              </a:rPr>
              <a:t> of social services as well as prevention and wellness services they aim to provide.  On the one side, this requires more focus on prevention, rehabilitation, tailored and home care, case coordination and condition management. </a:t>
            </a:r>
            <a:endParaRPr lang="nl-B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the other side, when looking at the modalities of services delivery, as these needs are particularly concentrated in cities, city mayors and decision makers are compelled to respond in new, more effective ways.  First by making it easier for citizens to access tailored services anytime and anywhere, where possible at their fingertips, closer to home, in community settings, in a connected way across organizations also beyond the perimeter of hospitals. These decisions and transformation can no longer wait. </a:t>
            </a:r>
            <a:endParaRPr lang="en-US" dirty="0"/>
          </a:p>
          <a:p>
            <a:endParaRPr lang="en-US" sz="1200" dirty="0">
              <a:latin typeface="+mn-lt"/>
            </a:endParaRPr>
          </a:p>
          <a:p>
            <a:r>
              <a:rPr lang="en-US" sz="1200" b="1" dirty="0">
                <a:latin typeface="+mn-lt"/>
              </a:rPr>
              <a:t>Open</a:t>
            </a:r>
            <a:r>
              <a:rPr lang="en-US" sz="1200" b="1" baseline="0" dirty="0">
                <a:latin typeface="+mn-lt"/>
              </a:rPr>
              <a:t> questions: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 do we support citizens to become healthier and live longer?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 do we instill healthy behavior in children and teens to move them towards healthier lifestyles and prevent disease in their adult years?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Can we help children and their families to manage diabetes without disrupting their daily habits?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 to support your citizens to live without avoidable long-term chronic conditions which often times can be prevented?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 to enable rehabilitation and care of elderly people at home?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Do we how the 5% of the population which costs the system 80% of the health budget?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Are we tracking and managing the spiraling trend of obesity?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 to monitor and prevent the rapid outbreak of a disease?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 to access and manage your health data, as well as the data of your family, seamlessly, anywhere and at anytime?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 can you monitor the costs of your hospital and have insights on the operational and financial performance of different units, clinics and departments?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Can we help clinicians streamline handover processes and improve care team communication?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Can we reduce and predict hospital readmissions?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 can we help clinicians to innovate their daily operations and increase their effectiveness to see more patients each day?</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Can we improve the communication flow between clinicians and patients?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 can citizens access health information at their fingertips?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Can I get health support and care at home?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Do we still need pages and pages of health forms in paper form?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Can we gather a 360 degrees view of our members or patients?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 do we automate follow up outpatients’ care activities?  </a:t>
            </a:r>
          </a:p>
          <a:p>
            <a:r>
              <a:rPr lang="en-US" sz="1200" kern="1200" dirty="0">
                <a:solidFill>
                  <a:schemeClr val="tx1"/>
                </a:solidFill>
                <a:effectLst/>
                <a:latin typeface="+mn-lt"/>
                <a:ea typeface="+mn-ea"/>
                <a:cs typeface="+mn-cs"/>
              </a:rPr>
              <a:t> </a:t>
            </a:r>
          </a:p>
          <a:p>
            <a:endParaRPr lang="en-US" sz="1200" dirty="0">
              <a:latin typeface="+mn-lt"/>
            </a:endParaRPr>
          </a:p>
          <a:p>
            <a:endParaRPr lang="en-US" dirty="0"/>
          </a:p>
          <a:p>
            <a:endParaRPr lang="en-US" dirty="0"/>
          </a:p>
          <a:p>
            <a:endParaRPr lang="en-US" dirty="0"/>
          </a:p>
        </p:txBody>
      </p:sp>
      <p:sp>
        <p:nvSpPr>
          <p:cNvPr id="4" name="Header Placeholder 3"/>
          <p:cNvSpPr>
            <a:spLocks noGrp="1"/>
          </p:cNvSpPr>
          <p:nvPr>
            <p:ph type="hdr" sz="quarter" idx="10"/>
          </p:nvPr>
        </p:nvSpPr>
        <p:spPr>
          <a:xfrm>
            <a:off x="1" y="1"/>
            <a:ext cx="3043343" cy="602615"/>
          </a:xfrm>
          <a:prstGeom prst="rect">
            <a:avLst/>
          </a:prstGeom>
        </p:spPr>
        <p:txBody>
          <a:bodyPr/>
          <a:lstStyle/>
          <a:p>
            <a:pPr marL="0" marR="0" lvl="0" indent="0" algn="l" defTabSz="1110382" rtl="0" eaLnBrk="1" fontAlgn="auto" latinLnBrk="0" hangingPunct="1">
              <a:lnSpc>
                <a:spcPct val="100000"/>
              </a:lnSpc>
              <a:spcBef>
                <a:spcPts val="0"/>
              </a:spcBef>
              <a:spcAft>
                <a:spcPts val="0"/>
              </a:spcAft>
              <a:buClrTx/>
              <a:buSzTx/>
              <a:buFontTx/>
              <a:buNone/>
              <a:tabLst/>
              <a:defRPr/>
            </a:pPr>
            <a:endParaRPr kumimoji="0" lang="en-US" sz="23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 name="Footer Placeholder 4"/>
          <p:cNvSpPr>
            <a:spLocks noGrp="1"/>
          </p:cNvSpPr>
          <p:nvPr>
            <p:ph type="ftr" sz="quarter" idx="11"/>
          </p:nvPr>
        </p:nvSpPr>
        <p:spPr>
          <a:xfrm>
            <a:off x="0" y="11449686"/>
            <a:ext cx="6063276" cy="469180"/>
          </a:xfrm>
          <a:prstGeom prst="rect">
            <a:avLst/>
          </a:prstGeom>
        </p:spPr>
        <p:txBody>
          <a:bodyPr/>
          <a:lstStyle/>
          <a:p>
            <a:pPr marL="0" marR="0" lvl="0" indent="0" algn="l" defTabSz="93292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a:ea typeface="Segoe UI" pitchFamily="34" charset="0"/>
              <a:cs typeface="Segoe UI" pitchFamily="34" charset="0"/>
            </a:endParaRPr>
          </a:p>
        </p:txBody>
      </p:sp>
      <p:sp>
        <p:nvSpPr>
          <p:cNvPr id="6" name="Date Placeholder 5"/>
          <p:cNvSpPr>
            <a:spLocks noGrp="1"/>
          </p:cNvSpPr>
          <p:nvPr>
            <p:ph type="dt" idx="12"/>
          </p:nvPr>
        </p:nvSpPr>
        <p:spPr>
          <a:xfrm>
            <a:off x="3978133" y="1"/>
            <a:ext cx="3043343" cy="602615"/>
          </a:xfrm>
          <a:prstGeom prst="rect">
            <a:avLst/>
          </a:prstGeom>
        </p:spPr>
        <p:txBody>
          <a:bodyPr/>
          <a:lstStyle/>
          <a:p>
            <a:pPr marL="0" marR="0" lvl="0" indent="0" algn="r" defTabSz="1110382" rtl="0" eaLnBrk="1" fontAlgn="auto" latinLnBrk="0" hangingPunct="1">
              <a:lnSpc>
                <a:spcPct val="100000"/>
              </a:lnSpc>
              <a:spcBef>
                <a:spcPts val="0"/>
              </a:spcBef>
              <a:spcAft>
                <a:spcPts val="0"/>
              </a:spcAft>
              <a:buClrTx/>
              <a:buSzTx/>
              <a:buFontTx/>
              <a:buNone/>
              <a:tabLst/>
              <a:defRPr/>
            </a:pPr>
            <a:fld id="{2DFDA5C7-BBAE-481E-8BF7-731156A2E2C1}" type="datetime8">
              <a:rPr kumimoji="0" lang="en-US" sz="2300" b="0" i="0" u="none" strike="noStrike" kern="1200" cap="none" spc="0" normalizeH="0" baseline="0" noProof="0">
                <a:ln>
                  <a:noFill/>
                </a:ln>
                <a:solidFill>
                  <a:prstClr val="black"/>
                </a:solidFill>
                <a:effectLst/>
                <a:uLnTx/>
                <a:uFillTx/>
                <a:latin typeface="Segoe UI"/>
                <a:ea typeface="+mn-ea"/>
                <a:cs typeface="+mn-cs"/>
              </a:rPr>
              <a:pPr marL="0" marR="0" lvl="0" indent="0" algn="r" defTabSz="1110382" rtl="0" eaLnBrk="1" fontAlgn="auto" latinLnBrk="0" hangingPunct="1">
                <a:lnSpc>
                  <a:spcPct val="100000"/>
                </a:lnSpc>
                <a:spcBef>
                  <a:spcPts val="0"/>
                </a:spcBef>
                <a:spcAft>
                  <a:spcPts val="0"/>
                </a:spcAft>
                <a:buClrTx/>
                <a:buSzTx/>
                <a:buFontTx/>
                <a:buNone/>
                <a:tabLst/>
                <a:defRPr/>
              </a:pPr>
              <a:t>4/10/2018 9:49 AM</a:t>
            </a:fld>
            <a:endParaRPr kumimoji="0" lang="en-US" sz="2300" b="0" i="0" u="none" strike="noStrike" kern="1200" cap="none" spc="0" normalizeH="0" baseline="0" noProof="0" dirty="0">
              <a:ln>
                <a:noFill/>
              </a:ln>
              <a:solidFill>
                <a:prstClr val="black"/>
              </a:solidFill>
              <a:effectLst/>
              <a:uLnTx/>
              <a:uFillTx/>
              <a:latin typeface="Segoe U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588427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baseline="0" dirty="0"/>
          </a:p>
          <a:p>
            <a:endParaRPr lang="en-US" baseline="0" dirty="0"/>
          </a:p>
          <a:p>
            <a:endParaRPr lang="en-US" baseline="0" dirty="0"/>
          </a:p>
          <a:p>
            <a:endParaRPr lang="en-US" dirty="0"/>
          </a:p>
        </p:txBody>
      </p:sp>
      <p:sp>
        <p:nvSpPr>
          <p:cNvPr id="4" name="Header Placeholder 3"/>
          <p:cNvSpPr>
            <a:spLocks noGrp="1"/>
          </p:cNvSpPr>
          <p:nvPr>
            <p:ph type="hdr" sz="quarter" idx="10"/>
          </p:nvPr>
        </p:nvSpPr>
        <p:spPr>
          <a:xfrm>
            <a:off x="0" y="0"/>
            <a:ext cx="2945659" cy="496411"/>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0" y="9431814"/>
            <a:ext cx="5868659" cy="386493"/>
          </a:xfrm>
          <a:prstGeom prst="rect">
            <a:avLst/>
          </a:prstGeom>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2015 Microsoft Corporation. All rights reserved. Microsoft, Windows, and other product names are or may be registered trademarks and/or trademarks in the U.S. and/or other countries.</a:t>
            </a:r>
          </a:p>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a:xfrm>
            <a:off x="3850443" y="0"/>
            <a:ext cx="2945659" cy="496411"/>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D5404-6219-4AF4-BBB4-1FF5D0B1D1D3}"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4/10/2018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618675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4FBF70-DFCE-497A-9E15-457CA18B175F}" type="slidenum">
              <a:rPr lang="en-US" smtClean="0"/>
              <a:pPr/>
              <a:t>6</a:t>
            </a:fld>
            <a:endParaRPr lang="en-US"/>
          </a:p>
        </p:txBody>
      </p:sp>
    </p:spTree>
    <p:extLst>
      <p:ext uri="{BB962C8B-B14F-4D97-AF65-F5344CB8AC3E}">
        <p14:creationId xmlns:p14="http://schemas.microsoft.com/office/powerpoint/2010/main" xmlns="" val="2067849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15" marR="0" lvl="0" indent="0" algn="l" defTabSz="9560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4/10/2018 9:49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xmlns="" val="572508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4FBF70-DFCE-497A-9E15-457CA18B175F}" type="slidenum">
              <a:rPr lang="en-US" smtClean="0"/>
              <a:pPr/>
              <a:t>8</a:t>
            </a:fld>
            <a:endParaRPr lang="en-US"/>
          </a:p>
        </p:txBody>
      </p:sp>
    </p:spTree>
    <p:extLst>
      <p:ext uri="{BB962C8B-B14F-4D97-AF65-F5344CB8AC3E}">
        <p14:creationId xmlns:p14="http://schemas.microsoft.com/office/powerpoint/2010/main" xmlns="" val="2841675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46129-2948-4222-894F-58A3632074DA}"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6623808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4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54.xml"/><Relationship Id="rId1" Type="http://schemas.openxmlformats.org/officeDocument/2006/relationships/vmlDrawing" Target="../drawings/vmlDrawing6.v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with illustrati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 y="0"/>
            <a:ext cx="12192000" cy="6858000"/>
          </a:xfrm>
          <a:prstGeom prst="rect">
            <a:avLst/>
          </a:prstGeom>
          <a:noFill/>
          <a:ln>
            <a:noFill/>
          </a:ln>
        </p:spPr>
      </p:pic>
      <p:sp>
        <p:nvSpPr>
          <p:cNvPr id="5" name="Text Placeholder 4"/>
          <p:cNvSpPr>
            <a:spLocks noGrp="1"/>
          </p:cNvSpPr>
          <p:nvPr>
            <p:ph type="body" sz="quarter" idx="11"/>
          </p:nvPr>
        </p:nvSpPr>
        <p:spPr>
          <a:xfrm>
            <a:off x="0" y="1562101"/>
            <a:ext cx="5681132" cy="1663724"/>
          </a:xfrm>
        </p:spPr>
        <p:txBody>
          <a:bodyPr lIns="137160" tIns="0" rIns="137160" bIns="137160">
            <a:noAutofit/>
          </a:bodyPr>
          <a:lstStyle>
            <a:lvl1pPr>
              <a:defRPr sz="2400" spc="-80" baseline="0">
                <a:solidFill>
                  <a:schemeClr val="tx1"/>
                </a:solidFill>
              </a:defRPr>
            </a:lvl1pPr>
          </a:lstStyle>
          <a:p>
            <a:pPr lvl="0"/>
            <a:r>
              <a:rPr lang="en-US" dirty="0"/>
              <a:t>Click to edit Master text styles</a:t>
            </a:r>
          </a:p>
        </p:txBody>
      </p:sp>
      <p:pic>
        <p:nvPicPr>
          <p:cNvPr id="14" name="Picture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246659" y="7187658"/>
            <a:ext cx="1740540" cy="64008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10246659" y="5990747"/>
            <a:ext cx="1737792" cy="639069"/>
          </a:xfrm>
          <a:prstGeom prst="rect">
            <a:avLst/>
          </a:prstGeom>
        </p:spPr>
      </p:pic>
    </p:spTree>
    <p:extLst>
      <p:ext uri="{BB962C8B-B14F-4D97-AF65-F5344CB8AC3E}">
        <p14:creationId xmlns:p14="http://schemas.microsoft.com/office/powerpoint/2010/main" xmlns="" val="2389766086"/>
      </p:ext>
    </p:extLst>
  </p:cSld>
  <p:clrMapOvr>
    <a:masterClrMapping/>
  </p:clrMapOvr>
  <p:transition>
    <p:fade/>
  </p:transition>
  <p:extLst mod="1">
    <p:ext uri="{DCECCB84-F9BA-43D5-87BE-67443E8EF086}">
      <p15:sldGuideLst xmlns:p15="http://schemas.microsoft.com/office/powerpoint/2012/main" xmlns="">
        <p15:guide id="1" pos="2975">
          <p15:clr>
            <a:srgbClr val="5ACBF0"/>
          </p15:clr>
        </p15:guide>
        <p15:guide id="2" pos="3551">
          <p15:clr>
            <a:srgbClr val="5ACBF0"/>
          </p15:clr>
        </p15:guide>
        <p15:guide id="3" pos="4127">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hree column_2">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137160" tIns="91440" rIns="137160" bIns="137160" rtlCol="0" anchor="t">
            <a:normAutofit/>
          </a:bodyPr>
          <a:lstStyle>
            <a:lvl1pPr>
              <a:defRPr lang="en-US" dirty="0"/>
            </a:lvl1pPr>
          </a:lstStyle>
          <a:p>
            <a:pPr lvl="0"/>
            <a:r>
              <a:rPr lang="en-US"/>
              <a:t>Click to edit Master title style</a:t>
            </a:r>
            <a:endParaRPr lang="en-US" dirty="0"/>
          </a:p>
        </p:txBody>
      </p:sp>
      <p:sp>
        <p:nvSpPr>
          <p:cNvPr id="6" name="Footer Placeholder 5"/>
          <p:cNvSpPr>
            <a:spLocks noGrp="1"/>
          </p:cNvSpPr>
          <p:nvPr>
            <p:ph type="ftr" sz="quarter" idx="11"/>
          </p:nvPr>
        </p:nvSpPr>
        <p:spPr>
          <a:xfrm>
            <a:off x="228601" y="6553200"/>
            <a:ext cx="11201400" cy="304801"/>
          </a:xfrm>
        </p:spPr>
        <p:txBody>
          <a:bodyPr/>
          <a:lstStyle/>
          <a:p>
            <a:endParaRPr lang="en-US"/>
          </a:p>
        </p:txBody>
      </p:sp>
      <p:sp>
        <p:nvSpPr>
          <p:cNvPr id="7" name="Slide Number Placeholder 6"/>
          <p:cNvSpPr>
            <a:spLocks noGrp="1"/>
          </p:cNvSpPr>
          <p:nvPr>
            <p:ph type="sldNum" sz="quarter" idx="12"/>
          </p:nvPr>
        </p:nvSpPr>
        <p:spPr/>
        <p:txBody>
          <a:bodyPr/>
          <a:lstStyle/>
          <a:p>
            <a:fld id="{07AD9173-C745-46BA-9042-CD7714A275BD}" type="slidenum">
              <a:rPr lang="en-US" smtClean="0"/>
              <a:pPr/>
              <a:t>‹#›</a:t>
            </a:fld>
            <a:endParaRPr lang="en-US"/>
          </a:p>
        </p:txBody>
      </p:sp>
      <p:sp>
        <p:nvSpPr>
          <p:cNvPr id="9" name="Content Placeholder 8"/>
          <p:cNvSpPr>
            <a:spLocks noGrp="1"/>
          </p:cNvSpPr>
          <p:nvPr>
            <p:ph sz="quarter" idx="13"/>
          </p:nvPr>
        </p:nvSpPr>
        <p:spPr>
          <a:xfrm>
            <a:off x="228600" y="1597152"/>
            <a:ext cx="3840480" cy="3254248"/>
          </a:xfrm>
        </p:spPr>
        <p:txBody>
          <a:bodyPr lIns="137160" rIns="137160" bIns="137160"/>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8"/>
          <p:cNvSpPr>
            <a:spLocks noGrp="1"/>
          </p:cNvSpPr>
          <p:nvPr>
            <p:ph sz="quarter" idx="14"/>
          </p:nvPr>
        </p:nvSpPr>
        <p:spPr>
          <a:xfrm>
            <a:off x="4151344" y="1597152"/>
            <a:ext cx="3840480" cy="3254248"/>
          </a:xfrm>
        </p:spPr>
        <p:txBody>
          <a:bodyPr lIns="137160" rIns="137160" bIns="137160"/>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8"/>
          <p:cNvSpPr>
            <a:spLocks noGrp="1"/>
          </p:cNvSpPr>
          <p:nvPr>
            <p:ph sz="quarter" idx="15"/>
          </p:nvPr>
        </p:nvSpPr>
        <p:spPr>
          <a:xfrm>
            <a:off x="8074089" y="1597152"/>
            <a:ext cx="3840480" cy="3254248"/>
          </a:xfrm>
        </p:spPr>
        <p:txBody>
          <a:bodyPr lIns="137160" rIns="137160" bIns="137160"/>
          <a:lstStyle>
            <a:lvl1pPr>
              <a:lnSpc>
                <a:spcPct val="100000"/>
              </a:lnSpc>
              <a:spcAft>
                <a:spcPts val="1200"/>
              </a:spcAft>
              <a:defRPr/>
            </a:lvl1pPr>
            <a:lvl2pPr>
              <a:lnSpc>
                <a:spcPct val="100000"/>
              </a:lnSpc>
              <a:spcAft>
                <a:spcPts val="1200"/>
              </a:spcAft>
              <a:defRPr/>
            </a:lvl2pPr>
            <a:lvl3pPr>
              <a:lnSpc>
                <a:spcPct val="100000"/>
              </a:lnSpc>
              <a:spcAft>
                <a:spcPts val="1200"/>
              </a:spcAft>
              <a:defRPr/>
            </a:lvl3pPr>
            <a:lvl4pPr>
              <a:lnSpc>
                <a:spcPct val="100000"/>
              </a:lnSpc>
              <a:spcAft>
                <a:spcPts val="1200"/>
              </a:spcAft>
              <a:defRPr/>
            </a:lvl4pPr>
            <a:lvl5pPr>
              <a:lnSpc>
                <a:spcPct val="100000"/>
              </a:lnSpc>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8"/>
          <p:cNvSpPr>
            <a:spLocks noGrp="1"/>
          </p:cNvSpPr>
          <p:nvPr>
            <p:ph sz="quarter" idx="16"/>
          </p:nvPr>
        </p:nvSpPr>
        <p:spPr>
          <a:xfrm>
            <a:off x="228600" y="4851400"/>
            <a:ext cx="3840480" cy="1322832"/>
          </a:xfrm>
        </p:spPr>
        <p:txBody>
          <a:bodyPr lIns="137160" rIns="137160" bIns="137160"/>
          <a:lstStyle>
            <a:lvl1pPr>
              <a:lnSpc>
                <a:spcPct val="100000"/>
              </a:lnSpc>
              <a:spcAft>
                <a:spcPts val="1200"/>
              </a:spcAft>
              <a:defRPr sz="2400"/>
            </a:lvl1pPr>
          </a:lstStyle>
          <a:p>
            <a:pPr lvl="0"/>
            <a:r>
              <a:rPr lang="en-US"/>
              <a:t>Click to edit Master text styles</a:t>
            </a:r>
          </a:p>
        </p:txBody>
      </p:sp>
      <p:sp>
        <p:nvSpPr>
          <p:cNvPr id="17" name="Content Placeholder 8"/>
          <p:cNvSpPr>
            <a:spLocks noGrp="1"/>
          </p:cNvSpPr>
          <p:nvPr>
            <p:ph sz="quarter" idx="17"/>
          </p:nvPr>
        </p:nvSpPr>
        <p:spPr>
          <a:xfrm>
            <a:off x="4151344" y="4851400"/>
            <a:ext cx="3840480" cy="1322832"/>
          </a:xfrm>
        </p:spPr>
        <p:txBody>
          <a:bodyPr lIns="137160" rIns="137160" bIns="137160"/>
          <a:lstStyle>
            <a:lvl1pPr>
              <a:lnSpc>
                <a:spcPct val="100000"/>
              </a:lnSpc>
              <a:spcAft>
                <a:spcPts val="1200"/>
              </a:spcAft>
              <a:defRPr sz="2400"/>
            </a:lvl1pPr>
          </a:lstStyle>
          <a:p>
            <a:pPr lvl="0"/>
            <a:r>
              <a:rPr lang="en-US"/>
              <a:t>Click to edit Master text styles</a:t>
            </a:r>
          </a:p>
        </p:txBody>
      </p:sp>
      <p:sp>
        <p:nvSpPr>
          <p:cNvPr id="18" name="Content Placeholder 8"/>
          <p:cNvSpPr>
            <a:spLocks noGrp="1"/>
          </p:cNvSpPr>
          <p:nvPr>
            <p:ph sz="quarter" idx="18"/>
          </p:nvPr>
        </p:nvSpPr>
        <p:spPr>
          <a:xfrm>
            <a:off x="8074089" y="4851400"/>
            <a:ext cx="3840480" cy="1322832"/>
          </a:xfrm>
        </p:spPr>
        <p:txBody>
          <a:bodyPr lIns="137160" rIns="137160" bIns="137160"/>
          <a:lstStyle>
            <a:lvl1pPr>
              <a:lnSpc>
                <a:spcPct val="100000"/>
              </a:lnSpc>
              <a:spcAft>
                <a:spcPts val="1200"/>
              </a:spcAft>
              <a:defRPr sz="2400"/>
            </a:lvl1pPr>
          </a:lstStyle>
          <a:p>
            <a:pPr lvl="0"/>
            <a:r>
              <a:rPr lang="en-US"/>
              <a:t>Click to edit Master text styles</a:t>
            </a:r>
          </a:p>
        </p:txBody>
      </p:sp>
    </p:spTree>
    <p:extLst>
      <p:ext uri="{BB962C8B-B14F-4D97-AF65-F5344CB8AC3E}">
        <p14:creationId xmlns:p14="http://schemas.microsoft.com/office/powerpoint/2010/main" xmlns="" val="4109770213"/>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_Section Title Accent Color 1">
    <p:bg>
      <p:bgPr>
        <a:solidFill>
          <a:srgbClr val="002050"/>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5053" y="1320305"/>
            <a:ext cx="11890297" cy="1822989"/>
          </a:xfrm>
          <a:noFill/>
        </p:spPr>
        <p:txBody>
          <a:bodyPr lIns="137160" tIns="137160" rIns="137160" bIns="137160" anchor="t" anchorCtr="0"/>
          <a:lstStyle>
            <a:lvl1pPr>
              <a:defRPr sz="8598" spc="-98" baseline="0">
                <a:solidFill>
                  <a:schemeClr val="tx1"/>
                </a:solidFill>
              </a:defRPr>
            </a:lvl1pPr>
          </a:lstStyle>
          <a:p>
            <a:r>
              <a:rPr lang="en-US" dirty="0"/>
              <a:t>Section title</a:t>
            </a:r>
          </a:p>
        </p:txBody>
      </p:sp>
      <p:sp>
        <p:nvSpPr>
          <p:cNvPr id="5" name="Text Placeholder 10"/>
          <p:cNvSpPr>
            <a:spLocks noGrp="1"/>
          </p:cNvSpPr>
          <p:nvPr>
            <p:ph type="body" sz="quarter" idx="14"/>
          </p:nvPr>
        </p:nvSpPr>
        <p:spPr>
          <a:xfrm>
            <a:off x="426228" y="2838296"/>
            <a:ext cx="5945148" cy="2590800"/>
          </a:xfrm>
          <a:prstGeom prst="rect">
            <a:avLst/>
          </a:prstGeom>
        </p:spPr>
        <p:txBody>
          <a:bodyPr lIns="137160" tIns="137160" rIns="137160" bIns="137160">
            <a:noAutofit/>
          </a:bodyPr>
          <a:lstStyle>
            <a:lvl1pPr marL="190392" indent="-190392">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30132814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sp>
        <p:nvSpPr>
          <p:cNvPr id="5" name="Rectangle 4"/>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658814" y="3048001"/>
            <a:ext cx="2571405" cy="419108"/>
          </a:xfrm>
          <a:prstGeom prst="rect">
            <a:avLst/>
          </a:prstGeom>
        </p:spPr>
      </p:pic>
      <p:sp>
        <p:nvSpPr>
          <p:cNvPr id="4" name="Rectangle 3"/>
          <p:cNvSpPr/>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446232" y="2899239"/>
            <a:ext cx="2881118" cy="1059525"/>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446232" y="2899239"/>
            <a:ext cx="2881118" cy="1059525"/>
          </a:xfrm>
          <a:prstGeom prst="rect">
            <a:avLst/>
          </a:prstGeom>
        </p:spPr>
      </p:pic>
    </p:spTree>
    <p:extLst>
      <p:ext uri="{BB962C8B-B14F-4D97-AF65-F5344CB8AC3E}">
        <p14:creationId xmlns:p14="http://schemas.microsoft.com/office/powerpoint/2010/main" xmlns="" val="33350790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52pt Title + Subtitl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107571" y="1009605"/>
            <a:ext cx="10816237" cy="563458"/>
          </a:xfrm>
          <a:prstGeom prst="rect">
            <a:avLst/>
          </a:prstGeom>
        </p:spPr>
        <p:txBody>
          <a:bodyPr lIns="320040" tIns="54864" rIns="54864" bIns="54864"/>
          <a:lstStyle>
            <a:lvl1pPr marL="0" indent="0">
              <a:buNone/>
              <a:defRPr lang="en-US" sz="2745" kern="1200" smtClean="0">
                <a:solidFill>
                  <a:schemeClr val="tx2"/>
                </a:solidFill>
                <a:latin typeface="+mj-lt"/>
                <a:ea typeface="+mn-ea"/>
                <a:cs typeface="+mn-cs"/>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a:t>Click to edit Master text styles</a:t>
            </a:r>
          </a:p>
        </p:txBody>
      </p:sp>
      <p:sp>
        <p:nvSpPr>
          <p:cNvPr id="7" name="Title 2"/>
          <p:cNvSpPr>
            <a:spLocks noGrp="1"/>
          </p:cNvSpPr>
          <p:nvPr>
            <p:ph type="title"/>
          </p:nvPr>
        </p:nvSpPr>
        <p:spPr>
          <a:xfrm>
            <a:off x="80678" y="260001"/>
            <a:ext cx="11653523" cy="927940"/>
          </a:xfrm>
          <a:prstGeom prst="rect">
            <a:avLst/>
          </a:prstGeom>
        </p:spPr>
        <p:txBody>
          <a:bodyPr>
            <a:normAutofit/>
          </a:bodyPr>
          <a:lstStyle>
            <a:lvl1pPr algn="l">
              <a:defRPr sz="3921">
                <a:solidFill>
                  <a:schemeClr val="tx2"/>
                </a:solidFill>
              </a:defRPr>
            </a:lvl1pPr>
          </a:lstStyle>
          <a:p>
            <a:r>
              <a:rPr lang="en-US" dirty="0"/>
              <a:t>Click to edit Master title style</a:t>
            </a:r>
          </a:p>
        </p:txBody>
      </p:sp>
      <p:sp>
        <p:nvSpPr>
          <p:cNvPr id="4" name="Footer Placeholder 2"/>
          <p:cNvSpPr>
            <a:spLocks noGrp="1"/>
          </p:cNvSpPr>
          <p:nvPr>
            <p:ph type="ftr" sz="quarter" idx="14"/>
          </p:nvPr>
        </p:nvSpPr>
        <p:spPr/>
        <p:txBody>
          <a:bodyPr/>
          <a:lstStyle>
            <a:lvl1pPr fontAlgn="base">
              <a:spcBef>
                <a:spcPct val="0"/>
              </a:spcBef>
              <a:spcAft>
                <a:spcPct val="0"/>
              </a:spcAft>
              <a:defRPr dirty="0" smtClean="0">
                <a:solidFill>
                  <a:srgbClr val="505050"/>
                </a:solidFill>
              </a:defRPr>
            </a:lvl1pPr>
          </a:lstStyle>
          <a:p>
            <a:pPr>
              <a:defRPr/>
            </a:pPr>
            <a:r>
              <a:t>Microsoft Confidential</a:t>
            </a:r>
          </a:p>
        </p:txBody>
      </p:sp>
      <p:sp>
        <p:nvSpPr>
          <p:cNvPr id="5" name="Slide Number Placeholder 3"/>
          <p:cNvSpPr>
            <a:spLocks noGrp="1"/>
          </p:cNvSpPr>
          <p:nvPr>
            <p:ph type="sldNum" sz="quarter" idx="15"/>
          </p:nvPr>
        </p:nvSpPr>
        <p:spPr/>
        <p:txBody>
          <a:bodyPr/>
          <a:lstStyle>
            <a:lvl1pPr defTabSz="913505" fontAlgn="base">
              <a:spcBef>
                <a:spcPct val="0"/>
              </a:spcBef>
              <a:spcAft>
                <a:spcPct val="0"/>
              </a:spcAft>
              <a:defRPr smtClean="0">
                <a:solidFill>
                  <a:srgbClr val="505050"/>
                </a:solidFill>
              </a:defRPr>
            </a:lvl1pPr>
          </a:lstStyle>
          <a:p>
            <a:pPr>
              <a:defRPr/>
            </a:pPr>
            <a:fld id="{56442AAA-6A77-5942-BCC4-0CCA4B0626F8}" type="slidenum">
              <a:rPr/>
              <a:pPr>
                <a:defRPr/>
              </a:pPr>
              <a:t>‹#›</a:t>
            </a:fld>
            <a:endParaRPr dirty="0"/>
          </a:p>
        </p:txBody>
      </p:sp>
    </p:spTree>
    <p:extLst>
      <p:ext uri="{BB962C8B-B14F-4D97-AF65-F5344CB8AC3E}">
        <p14:creationId xmlns:p14="http://schemas.microsoft.com/office/powerpoint/2010/main" xmlns="" val="1891614342"/>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Only">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68927" y="286381"/>
            <a:ext cx="11653523" cy="927940"/>
          </a:xfrm>
          <a:prstGeom prst="rect">
            <a:avLst/>
          </a:prstGeom>
        </p:spPr>
        <p:txBody>
          <a:bodyPr/>
          <a:lstStyle>
            <a:lvl1pPr algn="l">
              <a:defRPr sz="5098">
                <a:solidFill>
                  <a:schemeClr val="tx2"/>
                </a:solidFill>
              </a:defRPr>
            </a:lvl1pPr>
          </a:lstStyle>
          <a:p>
            <a:r>
              <a:rPr lang="en-US" dirty="0"/>
              <a:t>Click to edit Master title style</a:t>
            </a:r>
          </a:p>
        </p:txBody>
      </p:sp>
    </p:spTree>
    <p:extLst>
      <p:ext uri="{BB962C8B-B14F-4D97-AF65-F5344CB8AC3E}">
        <p14:creationId xmlns:p14="http://schemas.microsoft.com/office/powerpoint/2010/main" xmlns="" val="1004014934"/>
      </p:ext>
    </p:extLst>
  </p:cSld>
  <p:clrMapOvr>
    <a:masterClrMapping/>
  </p:clrMapOvr>
  <p:transition spd="med">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7806843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emo slide 1">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bwMode="auto">
          <a:xfrm>
            <a:off x="0" y="-1"/>
            <a:ext cx="12192000" cy="3877271"/>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 name="Title 1"/>
          <p:cNvSpPr>
            <a:spLocks noGrp="1"/>
          </p:cNvSpPr>
          <p:nvPr>
            <p:ph type="title" hasCustomPrompt="1"/>
          </p:nvPr>
        </p:nvSpPr>
        <p:spPr>
          <a:xfrm>
            <a:off x="269240" y="1187621"/>
            <a:ext cx="9860673" cy="1793104"/>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gradFill>
                  <a:gsLst>
                    <a:gs pos="5833">
                      <a:schemeClr val="tx1"/>
                    </a:gs>
                    <a:gs pos="18000">
                      <a:schemeClr val="tx1"/>
                    </a:gs>
                  </a:gsLst>
                  <a:lin ang="5400000" scaled="0"/>
                </a:gradFill>
                <a:latin typeface="+mj-lt"/>
              </a:defRPr>
            </a:lvl1pPr>
          </a:lstStyle>
          <a:p>
            <a:pPr lvl="0"/>
            <a:r>
              <a:rPr lang="en-US" dirty="0"/>
              <a:t>Speaker Name</a:t>
            </a:r>
          </a:p>
        </p:txBody>
      </p:sp>
      <p:sp>
        <p:nvSpPr>
          <p:cNvPr id="7" name="Title 1"/>
          <p:cNvSpPr txBox="1">
            <a:spLocks/>
          </p:cNvSpPr>
          <p:nvPr userDrawn="1"/>
        </p:nvSpPr>
        <p:spPr>
          <a:xfrm>
            <a:off x="269241" y="520953"/>
            <a:ext cx="6274973" cy="885028"/>
          </a:xfrm>
          <a:prstGeom prst="rect">
            <a:avLst/>
          </a:prstGeom>
          <a:noFill/>
        </p:spPr>
        <p:txBody>
          <a:bodyPr vert="horz" wrap="square" lIns="143428" tIns="89642" rIns="143428" bIns="89642" rtlCol="0" anchor="t" anchorCtr="0">
            <a:noAutofit/>
          </a:bodyPr>
          <a:lstStyle>
            <a:defPPr>
              <a:defRPr lang="en-US"/>
            </a:defPPr>
            <a:lvl1pPr marR="0" lvl="0" indent="0" fontAlgn="auto">
              <a:lnSpc>
                <a:spcPct val="90000"/>
              </a:lnSpc>
              <a:spcBef>
                <a:spcPct val="0"/>
              </a:spcBef>
              <a:spcAft>
                <a:spcPts val="0"/>
              </a:spcAft>
              <a:buClrTx/>
              <a:buSzTx/>
              <a:buFontTx/>
              <a:buNone/>
              <a:tabLst/>
              <a:defRPr kumimoji="0" sz="5400" b="0" i="0" u="none" strike="noStrike" cap="none" spc="-100" normalizeH="0" baseline="0">
                <a:ln w="3175">
                  <a:noFill/>
                </a:ln>
                <a:gradFill>
                  <a:gsLst>
                    <a:gs pos="0">
                      <a:srgbClr val="6DC2E9"/>
                    </a:gs>
                    <a:gs pos="100000">
                      <a:srgbClr val="6DC2E9"/>
                    </a:gs>
                  </a:gsLst>
                  <a:lin ang="5400000" scaled="0"/>
                </a:gradFill>
                <a:effectLst/>
                <a:uLnTx/>
                <a:uFillTx/>
                <a:latin typeface="Segoe UI Light"/>
                <a:cs typeface="Segoe UI" pitchFamily="34" charset="0"/>
              </a:defRPr>
            </a:lvl1pPr>
          </a:lstStyle>
          <a:p>
            <a:pPr defTabSz="914367"/>
            <a:r>
              <a:rPr lang="en-US" sz="5294" dirty="0"/>
              <a:t>Demo</a:t>
            </a:r>
          </a:p>
        </p:txBody>
      </p:sp>
    </p:spTree>
    <p:extLst>
      <p:ext uri="{BB962C8B-B14F-4D97-AF65-F5344CB8AC3E}">
        <p14:creationId xmlns:p14="http://schemas.microsoft.com/office/powerpoint/2010/main" xmlns="" val="34647447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Video slide 1">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bwMode="auto">
          <a:xfrm>
            <a:off x="0" y="-1"/>
            <a:ext cx="12192000" cy="3877271"/>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 name="Title 1"/>
          <p:cNvSpPr>
            <a:spLocks noGrp="1"/>
          </p:cNvSpPr>
          <p:nvPr>
            <p:ph type="title" hasCustomPrompt="1"/>
          </p:nvPr>
        </p:nvSpPr>
        <p:spPr>
          <a:xfrm>
            <a:off x="269240" y="1179282"/>
            <a:ext cx="10132671" cy="1801443"/>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dirty="0"/>
              <a:t>Video title</a:t>
            </a:r>
          </a:p>
        </p:txBody>
      </p:sp>
      <p:sp>
        <p:nvSpPr>
          <p:cNvPr id="7" name="Title 1"/>
          <p:cNvSpPr txBox="1">
            <a:spLocks/>
          </p:cNvSpPr>
          <p:nvPr userDrawn="1"/>
        </p:nvSpPr>
        <p:spPr>
          <a:xfrm>
            <a:off x="269241" y="512614"/>
            <a:ext cx="6274973" cy="885028"/>
          </a:xfrm>
          <a:prstGeom prst="rect">
            <a:avLst/>
          </a:prstGeom>
          <a:noFill/>
        </p:spPr>
        <p:txBody>
          <a:bodyPr vert="horz" wrap="square" lIns="143428" tIns="89642" rIns="143428" bIns="89642" rtlCol="0" anchor="t" anchorCtr="0">
            <a:noAutofit/>
          </a:bodyPr>
          <a:lstStyle>
            <a:defPPr>
              <a:defRPr lang="en-US"/>
            </a:defPPr>
            <a:lvl1pPr marR="0" lvl="0" indent="0" fontAlgn="auto">
              <a:lnSpc>
                <a:spcPct val="90000"/>
              </a:lnSpc>
              <a:spcBef>
                <a:spcPct val="0"/>
              </a:spcBef>
              <a:spcAft>
                <a:spcPts val="0"/>
              </a:spcAft>
              <a:buClrTx/>
              <a:buSzTx/>
              <a:buFontTx/>
              <a:buNone/>
              <a:tabLst/>
              <a:defRPr kumimoji="0" sz="5400" b="0" i="0" u="none" strike="noStrike" cap="none" spc="-100" normalizeH="0" baseline="0">
                <a:ln w="3175">
                  <a:noFill/>
                </a:ln>
                <a:gradFill>
                  <a:gsLst>
                    <a:gs pos="0">
                      <a:srgbClr val="6DC2E9"/>
                    </a:gs>
                    <a:gs pos="100000">
                      <a:srgbClr val="6DC2E9"/>
                    </a:gs>
                  </a:gsLst>
                  <a:lin ang="5400000" scaled="0"/>
                </a:gradFill>
                <a:effectLst/>
                <a:uLnTx/>
                <a:uFillTx/>
                <a:latin typeface="Segoe UI Light"/>
                <a:cs typeface="Segoe UI" pitchFamily="34" charset="0"/>
              </a:defRPr>
            </a:lvl1pPr>
          </a:lstStyle>
          <a:p>
            <a:pPr defTabSz="914367"/>
            <a:r>
              <a:rPr lang="en-US" sz="5294" dirty="0"/>
              <a:t>Video</a:t>
            </a:r>
          </a:p>
        </p:txBody>
      </p:sp>
    </p:spTree>
    <p:extLst>
      <p:ext uri="{BB962C8B-B14F-4D97-AF65-F5344CB8AC3E}">
        <p14:creationId xmlns:p14="http://schemas.microsoft.com/office/powerpoint/2010/main" xmlns="" val="3455871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xmlns="" val="42656236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xmlns="" val="5195599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6552">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xmlns="" val="21696326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ree column_3">
    <p:spTree>
      <p:nvGrpSpPr>
        <p:cNvPr id="1" name=""/>
        <p:cNvGrpSpPr/>
        <p:nvPr/>
      </p:nvGrpSpPr>
      <p:grpSpPr>
        <a:xfrm>
          <a:off x="0" y="0"/>
          <a:ext cx="0" cy="0"/>
          <a:chOff x="0" y="0"/>
          <a:chExt cx="0" cy="0"/>
        </a:xfrm>
      </p:grpSpPr>
      <p:sp>
        <p:nvSpPr>
          <p:cNvPr id="15" name="Content Placeholder 8"/>
          <p:cNvSpPr>
            <a:spLocks noGrp="1"/>
          </p:cNvSpPr>
          <p:nvPr>
            <p:ph sz="quarter" idx="14"/>
          </p:nvPr>
        </p:nvSpPr>
        <p:spPr>
          <a:xfrm>
            <a:off x="4060823" y="1597152"/>
            <a:ext cx="4075135" cy="4072128"/>
          </a:xfrm>
        </p:spPr>
        <p:txBody>
          <a:bodyPr lIns="137160" tIns="91440" rIns="137160" bIns="137160"/>
          <a:lstStyle/>
          <a:p>
            <a:pPr lvl="0"/>
            <a:r>
              <a:rPr lang="en-US"/>
              <a:t>Click to edit Master text styles</a:t>
            </a:r>
          </a:p>
        </p:txBody>
      </p:sp>
      <p:sp>
        <p:nvSpPr>
          <p:cNvPr id="9" name="Content Placeholder 8"/>
          <p:cNvSpPr>
            <a:spLocks noGrp="1"/>
          </p:cNvSpPr>
          <p:nvPr>
            <p:ph sz="quarter" idx="13"/>
          </p:nvPr>
        </p:nvSpPr>
        <p:spPr>
          <a:xfrm>
            <a:off x="1" y="1597152"/>
            <a:ext cx="4063999" cy="4072128"/>
          </a:xfrm>
        </p:spPr>
        <p:txBody>
          <a:bodyPr lIns="137160" tIns="91440" rIns="137160" bIns="137160"/>
          <a:lstStyle/>
          <a:p>
            <a:pPr lvl="0"/>
            <a:r>
              <a:rPr lang="en-US"/>
              <a:t>Click to edit Master text styles</a:t>
            </a:r>
          </a:p>
        </p:txBody>
      </p:sp>
      <p:sp>
        <p:nvSpPr>
          <p:cNvPr id="2" name="Title 1"/>
          <p:cNvSpPr>
            <a:spLocks noGrp="1"/>
          </p:cNvSpPr>
          <p:nvPr>
            <p:ph type="title"/>
          </p:nvPr>
        </p:nvSpPr>
        <p:spPr/>
        <p:txBody>
          <a:bodyPr lIns="137160" tIns="91440" rIns="137160" bIns="137160"/>
          <a:lstStyle/>
          <a:p>
            <a:r>
              <a:rPr lang="en-US"/>
              <a:t>Click to edit Master title style</a:t>
            </a:r>
            <a:endParaRPr lang="en-US" dirty="0"/>
          </a:p>
        </p:txBody>
      </p:sp>
      <p:sp>
        <p:nvSpPr>
          <p:cNvPr id="6" name="Footer Placeholder 5"/>
          <p:cNvSpPr>
            <a:spLocks noGrp="1"/>
          </p:cNvSpPr>
          <p:nvPr>
            <p:ph type="ftr" sz="quarter" idx="11"/>
          </p:nvPr>
        </p:nvSpPr>
        <p:spPr>
          <a:xfrm>
            <a:off x="228601" y="6553200"/>
            <a:ext cx="11201400" cy="304801"/>
          </a:xfrm>
        </p:spPr>
        <p:txBody>
          <a:bodyPr/>
          <a:lstStyle/>
          <a:p>
            <a:endParaRPr lang="en-US"/>
          </a:p>
        </p:txBody>
      </p:sp>
      <p:sp>
        <p:nvSpPr>
          <p:cNvPr id="7" name="Slide Number Placeholder 6"/>
          <p:cNvSpPr>
            <a:spLocks noGrp="1"/>
          </p:cNvSpPr>
          <p:nvPr>
            <p:ph type="sldNum" sz="quarter" idx="12"/>
          </p:nvPr>
        </p:nvSpPr>
        <p:spPr/>
        <p:txBody>
          <a:bodyPr/>
          <a:lstStyle/>
          <a:p>
            <a:fld id="{07AD9173-C745-46BA-9042-CD7714A275BD}" type="slidenum">
              <a:rPr lang="en-US" smtClean="0"/>
              <a:pPr/>
              <a:t>‹#›</a:t>
            </a:fld>
            <a:endParaRPr lang="en-US"/>
          </a:p>
        </p:txBody>
      </p:sp>
      <p:sp>
        <p:nvSpPr>
          <p:cNvPr id="16" name="Content Placeholder 8"/>
          <p:cNvSpPr>
            <a:spLocks noGrp="1"/>
          </p:cNvSpPr>
          <p:nvPr>
            <p:ph sz="quarter" idx="15"/>
          </p:nvPr>
        </p:nvSpPr>
        <p:spPr>
          <a:xfrm>
            <a:off x="8128001" y="1597152"/>
            <a:ext cx="4061884" cy="4072128"/>
          </a:xfrm>
        </p:spPr>
        <p:txBody>
          <a:bodyPr lIns="137160" tIns="91440" rIns="137160" bIns="137160"/>
          <a:lstStyle/>
          <a:p>
            <a:pPr lvl="0"/>
            <a:r>
              <a:rPr lang="en-US"/>
              <a:t>Click to edit Master text styles</a:t>
            </a:r>
          </a:p>
        </p:txBody>
      </p:sp>
      <p:sp>
        <p:nvSpPr>
          <p:cNvPr id="4" name="Text Placeholder 3"/>
          <p:cNvSpPr>
            <a:spLocks noGrp="1"/>
          </p:cNvSpPr>
          <p:nvPr>
            <p:ph type="body" sz="quarter" idx="16"/>
          </p:nvPr>
        </p:nvSpPr>
        <p:spPr>
          <a:xfrm>
            <a:off x="10086765" y="3566160"/>
            <a:ext cx="2103120" cy="2103120"/>
          </a:xfrm>
          <a:solidFill>
            <a:schemeClr val="tx2"/>
          </a:solidFill>
        </p:spPr>
        <p:txBody>
          <a:bodyPr lIns="137160" tIns="91440" rIns="137160" bIns="137160">
            <a:normAutofit/>
          </a:bodyPr>
          <a:lstStyle>
            <a:lvl1pPr>
              <a:lnSpc>
                <a:spcPct val="85000"/>
              </a:lnSpc>
              <a:spcAft>
                <a:spcPts val="0"/>
              </a:spcAft>
              <a:defRPr sz="4000" b="1">
                <a:solidFill>
                  <a:schemeClr val="bg1"/>
                </a:solidFill>
                <a:latin typeface="+mn-lt"/>
              </a:defRPr>
            </a:lvl1pPr>
            <a:lvl2pPr>
              <a:defRPr b="1">
                <a:solidFill>
                  <a:schemeClr val="bg1"/>
                </a:solidFill>
                <a:latin typeface="Segoe UI Semibold" panose="020B0702040204020203" pitchFamily="34" charset="0"/>
              </a:defRPr>
            </a:lvl2pPr>
            <a:lvl3pPr>
              <a:defRPr b="1">
                <a:solidFill>
                  <a:schemeClr val="bg1"/>
                </a:solidFill>
                <a:latin typeface="Segoe UI Semibold" panose="020B0702040204020203" pitchFamily="34" charset="0"/>
              </a:defRPr>
            </a:lvl3pPr>
            <a:lvl4pPr>
              <a:defRPr b="1">
                <a:solidFill>
                  <a:schemeClr val="bg1"/>
                </a:solidFill>
                <a:latin typeface="Segoe UI Semibold" panose="020B0702040204020203" pitchFamily="34" charset="0"/>
              </a:defRPr>
            </a:lvl4pPr>
            <a:lvl5pPr>
              <a:defRPr b="1">
                <a:solidFill>
                  <a:schemeClr val="bg1"/>
                </a:solidFill>
                <a:latin typeface="Segoe UI Semibold" panose="020B0702040204020203" pitchFamily="34" charset="0"/>
              </a:defRPr>
            </a:lvl5pPr>
          </a:lstStyle>
          <a:p>
            <a:pPr lvl="0"/>
            <a:r>
              <a:rPr lang="en-US"/>
              <a:t>Click to edit Master text styles</a:t>
            </a:r>
          </a:p>
        </p:txBody>
      </p:sp>
      <p:sp>
        <p:nvSpPr>
          <p:cNvPr id="19" name="Text Placeholder 3"/>
          <p:cNvSpPr>
            <a:spLocks noGrp="1"/>
          </p:cNvSpPr>
          <p:nvPr>
            <p:ph type="body" sz="quarter" idx="17"/>
          </p:nvPr>
        </p:nvSpPr>
        <p:spPr>
          <a:xfrm>
            <a:off x="6032838" y="3566160"/>
            <a:ext cx="2103120" cy="2103120"/>
          </a:xfrm>
          <a:solidFill>
            <a:schemeClr val="tx2"/>
          </a:solidFill>
        </p:spPr>
        <p:txBody>
          <a:bodyPr lIns="137160" tIns="91440" rIns="137160" bIns="137160">
            <a:normAutofit/>
          </a:bodyPr>
          <a:lstStyle>
            <a:lvl1pPr>
              <a:lnSpc>
                <a:spcPct val="85000"/>
              </a:lnSpc>
              <a:spcAft>
                <a:spcPts val="0"/>
              </a:spcAft>
              <a:defRPr sz="4000" b="1">
                <a:solidFill>
                  <a:schemeClr val="bg1"/>
                </a:solidFill>
                <a:latin typeface="+mn-lt"/>
              </a:defRPr>
            </a:lvl1pPr>
            <a:lvl2pPr>
              <a:defRPr b="1">
                <a:solidFill>
                  <a:schemeClr val="bg1"/>
                </a:solidFill>
                <a:latin typeface="Segoe UI Semibold" panose="020B0702040204020203" pitchFamily="34" charset="0"/>
              </a:defRPr>
            </a:lvl2pPr>
            <a:lvl3pPr>
              <a:defRPr b="1">
                <a:solidFill>
                  <a:schemeClr val="bg1"/>
                </a:solidFill>
                <a:latin typeface="Segoe UI Semibold" panose="020B0702040204020203" pitchFamily="34" charset="0"/>
              </a:defRPr>
            </a:lvl3pPr>
            <a:lvl4pPr>
              <a:defRPr b="1">
                <a:solidFill>
                  <a:schemeClr val="bg1"/>
                </a:solidFill>
                <a:latin typeface="Segoe UI Semibold" panose="020B0702040204020203" pitchFamily="34" charset="0"/>
              </a:defRPr>
            </a:lvl4pPr>
            <a:lvl5pPr>
              <a:defRPr b="1">
                <a:solidFill>
                  <a:schemeClr val="bg1"/>
                </a:solidFill>
                <a:latin typeface="Segoe UI Semibold" panose="020B0702040204020203" pitchFamily="34" charset="0"/>
              </a:defRPr>
            </a:lvl5pPr>
          </a:lstStyle>
          <a:p>
            <a:pPr lvl="0"/>
            <a:r>
              <a:rPr lang="en-US"/>
              <a:t>Click to edit Master text styles</a:t>
            </a:r>
          </a:p>
        </p:txBody>
      </p:sp>
      <p:sp>
        <p:nvSpPr>
          <p:cNvPr id="20" name="Text Placeholder 3"/>
          <p:cNvSpPr>
            <a:spLocks noGrp="1"/>
          </p:cNvSpPr>
          <p:nvPr>
            <p:ph type="body" sz="quarter" idx="18"/>
          </p:nvPr>
        </p:nvSpPr>
        <p:spPr>
          <a:xfrm>
            <a:off x="1960880" y="3566160"/>
            <a:ext cx="2103120" cy="2103120"/>
          </a:xfrm>
          <a:solidFill>
            <a:schemeClr val="tx2"/>
          </a:solidFill>
          <a:ln>
            <a:noFill/>
          </a:ln>
        </p:spPr>
        <p:txBody>
          <a:bodyPr lIns="137160" tIns="91440" rIns="137160" bIns="137160">
            <a:normAutofit/>
          </a:bodyPr>
          <a:lstStyle>
            <a:lvl1pPr>
              <a:lnSpc>
                <a:spcPct val="85000"/>
              </a:lnSpc>
              <a:spcAft>
                <a:spcPts val="0"/>
              </a:spcAft>
              <a:defRPr sz="4000" b="1">
                <a:solidFill>
                  <a:schemeClr val="bg1"/>
                </a:solidFill>
                <a:latin typeface="+mn-lt"/>
              </a:defRPr>
            </a:lvl1pPr>
            <a:lvl2pPr>
              <a:defRPr b="1">
                <a:solidFill>
                  <a:schemeClr val="bg1"/>
                </a:solidFill>
                <a:latin typeface="Segoe UI Semibold" panose="020B0702040204020203" pitchFamily="34" charset="0"/>
              </a:defRPr>
            </a:lvl2pPr>
            <a:lvl3pPr>
              <a:defRPr b="1">
                <a:solidFill>
                  <a:schemeClr val="bg1"/>
                </a:solidFill>
                <a:latin typeface="Segoe UI Semibold" panose="020B0702040204020203" pitchFamily="34" charset="0"/>
              </a:defRPr>
            </a:lvl3pPr>
            <a:lvl4pPr>
              <a:defRPr b="1">
                <a:solidFill>
                  <a:schemeClr val="bg1"/>
                </a:solidFill>
                <a:latin typeface="Segoe UI Semibold" panose="020B0702040204020203" pitchFamily="34" charset="0"/>
              </a:defRPr>
            </a:lvl4pPr>
            <a:lvl5pPr>
              <a:defRPr b="1">
                <a:solidFill>
                  <a:schemeClr val="bg1"/>
                </a:solidFill>
                <a:latin typeface="Segoe UI Semibold" panose="020B0702040204020203" pitchFamily="34" charset="0"/>
              </a:defRPr>
            </a:lvl5pPr>
          </a:lstStyle>
          <a:p>
            <a:pPr lvl="0"/>
            <a:r>
              <a:rPr lang="en-US"/>
              <a:t>Click to edit Master text styles</a:t>
            </a:r>
          </a:p>
        </p:txBody>
      </p:sp>
    </p:spTree>
    <p:extLst>
      <p:ext uri="{BB962C8B-B14F-4D97-AF65-F5344CB8AC3E}">
        <p14:creationId xmlns:p14="http://schemas.microsoft.com/office/powerpoint/2010/main" xmlns="" val="2893423613"/>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4">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6552">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xmlns="" val="1061675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5">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6552">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xmlns="" val="28870028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6">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6552">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xmlns="" val="91091628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bg2"/>
                    </a:gs>
                    <a:gs pos="99000">
                      <a:schemeClr val="bg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7"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xmlns="" val="2318282235"/>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7"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xmlns="" val="111008489"/>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7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xmlns="" val="460473827"/>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538067"/>
          </a:xfrm>
        </p:spPr>
        <p:txBody>
          <a:bodyPr>
            <a:spAutoFit/>
          </a:bodyPr>
          <a:lstStyle>
            <a:lvl1pPr marL="336145" indent="-336145">
              <a:buClr>
                <a:schemeClr val="accent1"/>
              </a:buClr>
              <a:defRPr lang="en-US" sz="3921" kern="1200" spc="0" baseline="0" dirty="0" smtClean="0">
                <a:gradFill>
                  <a:gsLst>
                    <a:gs pos="1250">
                      <a:schemeClr val="bg2"/>
                    </a:gs>
                    <a:gs pos="99000">
                      <a:schemeClr val="bg2"/>
                    </a:gs>
                  </a:gsLst>
                  <a:lin ang="5400000" scaled="0"/>
                </a:gradFill>
                <a:latin typeface="+mj-lt"/>
                <a:ea typeface="+mn-ea"/>
                <a:cs typeface="+mn-cs"/>
              </a:defRPr>
            </a:lvl1pPr>
          </a:lstStyle>
          <a:p>
            <a:pPr marL="281677" marR="0" lvl="0"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Click to edit Master text styles</a:t>
            </a:r>
          </a:p>
          <a:p>
            <a:pPr marL="281677" marR="0" lvl="1"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Second level</a:t>
            </a:r>
          </a:p>
          <a:p>
            <a:pPr marL="281677" marR="0" lvl="2"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Third level</a:t>
            </a:r>
          </a:p>
          <a:p>
            <a:pPr marL="281677" marR="0" lvl="3"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Fourth level</a:t>
            </a:r>
          </a:p>
          <a:p>
            <a:pPr marL="281677" marR="0" lvl="4"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xmlns="" val="4102510393"/>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bg2"/>
                    </a:gs>
                    <a:gs pos="99000">
                      <a:schemeClr val="bg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bg2"/>
                    </a:gs>
                    <a:gs pos="99000">
                      <a:schemeClr val="bg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xmlns="" val="2161380433"/>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xmlns="" val="2202794255"/>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xmlns="" val="263768322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hree column_4">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lstStyle/>
          <a:p>
            <a:r>
              <a:rPr lang="en-US"/>
              <a:t>Click to edit Master title style</a:t>
            </a:r>
            <a:endParaRPr lang="en-US" dirty="0"/>
          </a:p>
        </p:txBody>
      </p:sp>
      <p:sp>
        <p:nvSpPr>
          <p:cNvPr id="3" name="Content Placeholder 2"/>
          <p:cNvSpPr>
            <a:spLocks noGrp="1"/>
          </p:cNvSpPr>
          <p:nvPr>
            <p:ph idx="1"/>
          </p:nvPr>
        </p:nvSpPr>
        <p:spPr>
          <a:xfrm>
            <a:off x="228600" y="1600200"/>
            <a:ext cx="8712200" cy="1625600"/>
          </a:xfrm>
        </p:spPr>
        <p:txBody>
          <a:bodyPr lIns="137160" rIns="137160" bIns="137160">
            <a:normAutofit/>
          </a:bodyPr>
          <a:lstStyle>
            <a:lvl1pPr>
              <a:defRPr sz="2000"/>
            </a:lvl1pPr>
            <a:lvl2pPr>
              <a:defRPr sz="1600"/>
            </a:lvl2pPr>
            <a:lvl3pPr>
              <a:defRPr sz="1400"/>
            </a:lvl3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228601" y="6553201"/>
            <a:ext cx="11201400" cy="304800"/>
          </a:xfrm>
        </p:spPr>
        <p:txBody>
          <a:bodyPr/>
          <a:lstStyle>
            <a:lvl1pPr>
              <a:defRPr dirty="0"/>
            </a:lvl1pPr>
          </a:lstStyle>
          <a:p>
            <a:endParaRPr lang="en-US"/>
          </a:p>
        </p:txBody>
      </p:sp>
      <p:sp>
        <p:nvSpPr>
          <p:cNvPr id="6" name="Slide Number Placeholder 5"/>
          <p:cNvSpPr>
            <a:spLocks noGrp="1"/>
          </p:cNvSpPr>
          <p:nvPr>
            <p:ph type="sldNum" sz="quarter" idx="12"/>
          </p:nvPr>
        </p:nvSpPr>
        <p:spPr/>
        <p:txBody>
          <a:bodyPr/>
          <a:lstStyle/>
          <a:p>
            <a:fld id="{07AD9173-C745-46BA-9042-CD7714A275BD}" type="slidenum">
              <a:rPr lang="en-US" smtClean="0"/>
              <a:pPr/>
              <a:t>‹#›</a:t>
            </a:fld>
            <a:endParaRPr lang="en-US"/>
          </a:p>
        </p:txBody>
      </p:sp>
      <p:sp>
        <p:nvSpPr>
          <p:cNvPr id="11" name="Content Placeholder 8"/>
          <p:cNvSpPr>
            <a:spLocks noGrp="1"/>
          </p:cNvSpPr>
          <p:nvPr>
            <p:ph sz="quarter" idx="13"/>
          </p:nvPr>
        </p:nvSpPr>
        <p:spPr>
          <a:xfrm>
            <a:off x="228599" y="3429000"/>
            <a:ext cx="3840480" cy="2740152"/>
          </a:xfrm>
        </p:spPr>
        <p:txBody>
          <a:bodyPr lIns="137160" rIns="137160" bIns="137160">
            <a:noAutofit/>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8"/>
          <p:cNvSpPr>
            <a:spLocks noGrp="1"/>
          </p:cNvSpPr>
          <p:nvPr>
            <p:ph sz="quarter" idx="14"/>
          </p:nvPr>
        </p:nvSpPr>
        <p:spPr>
          <a:xfrm>
            <a:off x="4156709" y="3429000"/>
            <a:ext cx="3840480" cy="2740152"/>
          </a:xfrm>
        </p:spPr>
        <p:txBody>
          <a:bodyPr lIns="137160" rIns="137160" bIns="137160">
            <a:noAutofit/>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8"/>
          <p:cNvSpPr>
            <a:spLocks noGrp="1"/>
          </p:cNvSpPr>
          <p:nvPr>
            <p:ph sz="quarter" idx="15"/>
          </p:nvPr>
        </p:nvSpPr>
        <p:spPr>
          <a:xfrm>
            <a:off x="8084820" y="3429000"/>
            <a:ext cx="3840480" cy="2740152"/>
          </a:xfrm>
        </p:spPr>
        <p:txBody>
          <a:bodyPr lIns="137160" rIns="137160" bIns="137160">
            <a:noAutofit/>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3078438181"/>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809744"/>
          </a:xfrm>
        </p:spPr>
        <p:txBody>
          <a:bodyPr wrap="square">
            <a:spAutoFit/>
          </a:bodyPr>
          <a:lstStyle>
            <a:lvl1pPr marL="281677" indent="-281677">
              <a:spcBef>
                <a:spcPts val="1200"/>
              </a:spcBef>
              <a:buClr>
                <a:schemeClr val="accent1"/>
              </a:buClr>
              <a:buFont typeface="Arial" pitchFamily="34" charset="0"/>
              <a:buChar char="•"/>
              <a:defRPr lang="en-US" sz="3529" kern="1200" spc="0" baseline="0" dirty="0" smtClean="0">
                <a:gradFill>
                  <a:gsLst>
                    <a:gs pos="1250">
                      <a:schemeClr val="bg2"/>
                    </a:gs>
                    <a:gs pos="99000">
                      <a:schemeClr val="bg2"/>
                    </a:gs>
                  </a:gsLst>
                  <a:lin ang="5400000" scaled="0"/>
                </a:gradFill>
                <a:latin typeface="+mj-lt"/>
                <a:ea typeface="+mn-ea"/>
                <a:cs typeface="+mn-cs"/>
              </a:defRPr>
            </a:lvl1pPr>
            <a:lvl2pPr marL="520702" indent="-228601">
              <a:defRPr sz="1961"/>
            </a:lvl2pPr>
            <a:lvl3pPr marL="685803" indent="-165101">
              <a:tabLst/>
              <a:defRPr sz="1961"/>
            </a:lvl3pPr>
            <a:lvl4pPr marL="863603" indent="-177801">
              <a:defRPr sz="1765"/>
            </a:lvl4pPr>
            <a:lvl5pPr marL="1028704" indent="-165101">
              <a:tabLst/>
              <a:defRPr sz="1765"/>
            </a:lvl5pPr>
          </a:lstStyle>
          <a:p>
            <a:pPr marL="281677" marR="0" lvl="0"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Click to edit Master text styles</a:t>
            </a:r>
          </a:p>
          <a:p>
            <a:pPr marL="281677" marR="0" lvl="1"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Second level</a:t>
            </a:r>
          </a:p>
          <a:p>
            <a:pPr marL="281677" marR="0" lvl="2"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Third level</a:t>
            </a:r>
          </a:p>
          <a:p>
            <a:pPr marL="281677" marR="0" lvl="3"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Fourth level</a:t>
            </a:r>
          </a:p>
          <a:p>
            <a:pPr marL="281677" marR="0" lvl="4"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Fifth level</a:t>
            </a:r>
            <a:endParaRPr lang="en-US" dirty="0"/>
          </a:p>
        </p:txBody>
      </p:sp>
      <p:sp>
        <p:nvSpPr>
          <p:cNvPr id="5" name="Text Placeholder 3"/>
          <p:cNvSpPr>
            <a:spLocks noGrp="1"/>
          </p:cNvSpPr>
          <p:nvPr>
            <p:ph type="body" sz="quarter" idx="11"/>
          </p:nvPr>
        </p:nvSpPr>
        <p:spPr>
          <a:xfrm>
            <a:off x="6544214" y="1189176"/>
            <a:ext cx="5378548" cy="2809744"/>
          </a:xfrm>
        </p:spPr>
        <p:txBody>
          <a:bodyPr wrap="square">
            <a:spAutoFit/>
          </a:bodyPr>
          <a:lstStyle>
            <a:lvl1pPr marL="281677" indent="-281677">
              <a:spcBef>
                <a:spcPts val="1200"/>
              </a:spcBef>
              <a:buClr>
                <a:schemeClr val="accent1"/>
              </a:buClr>
              <a:buFont typeface="Arial" pitchFamily="34" charset="0"/>
              <a:buChar char="•"/>
              <a:defRPr lang="en-US" sz="3529" kern="1200" spc="0" baseline="0" dirty="0" smtClean="0">
                <a:gradFill>
                  <a:gsLst>
                    <a:gs pos="1250">
                      <a:schemeClr val="bg2"/>
                    </a:gs>
                    <a:gs pos="99000">
                      <a:schemeClr val="bg2"/>
                    </a:gs>
                  </a:gsLst>
                  <a:lin ang="5400000" scaled="0"/>
                </a:gradFill>
                <a:latin typeface="+mj-lt"/>
                <a:ea typeface="+mn-ea"/>
                <a:cs typeface="+mn-cs"/>
              </a:defRPr>
            </a:lvl1pPr>
            <a:lvl2pPr marL="520702" indent="-228601">
              <a:defRPr sz="1961"/>
            </a:lvl2pPr>
            <a:lvl3pPr marL="685803" indent="-165101">
              <a:tabLst/>
              <a:defRPr sz="1961"/>
            </a:lvl3pPr>
            <a:lvl4pPr marL="863603" indent="-177801">
              <a:defRPr sz="1765"/>
            </a:lvl4pPr>
            <a:lvl5pPr marL="1028704" indent="-165101">
              <a:tabLst/>
              <a:defRPr sz="1765"/>
            </a:lvl5pPr>
          </a:lstStyle>
          <a:p>
            <a:pPr marL="281677" marR="0" lvl="0"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Click to edit Master text styles</a:t>
            </a:r>
          </a:p>
          <a:p>
            <a:pPr marL="281677" marR="0" lvl="1"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Second level</a:t>
            </a:r>
          </a:p>
          <a:p>
            <a:pPr marL="281677" marR="0" lvl="2"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Third level</a:t>
            </a:r>
          </a:p>
          <a:p>
            <a:pPr marL="281677" marR="0" lvl="3"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Fourth level</a:t>
            </a:r>
          </a:p>
          <a:p>
            <a:pPr marL="281677" marR="0" lvl="4"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xmlns="" val="929397824"/>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5"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xmlns="" val="3612326261"/>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4"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xmlns="" val="2836993123"/>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23652301"/>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53462941"/>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60951044"/>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4">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27890663"/>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5">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40736504"/>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6">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62843832"/>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308307"/>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2415"/>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xmlns="" val="367394808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599" y="266700"/>
            <a:ext cx="11963401" cy="647700"/>
          </a:xfrm>
        </p:spPr>
        <p:txBody>
          <a:bodyPr vert="horz" lIns="137160" tIns="91440" rIns="137160" bIns="137160" rtlCol="0" anchor="t" anchorCtr="0">
            <a:normAutofit/>
          </a:bodyPr>
          <a:lstStyle>
            <a:lvl1pPr>
              <a:defRPr lang="en-US" dirty="0"/>
            </a:lvl1pPr>
          </a:lstStyle>
          <a:p>
            <a:pPr lvl="0"/>
            <a:r>
              <a:rPr lang="en-US"/>
              <a:t>Click to edit Master title style</a:t>
            </a:r>
            <a:endParaRPr lang="en-US" dirty="0"/>
          </a:p>
        </p:txBody>
      </p:sp>
      <p:sp>
        <p:nvSpPr>
          <p:cNvPr id="3" name="Content Placeholder 2"/>
          <p:cNvSpPr>
            <a:spLocks noGrp="1"/>
          </p:cNvSpPr>
          <p:nvPr>
            <p:ph sz="half" idx="1"/>
          </p:nvPr>
        </p:nvSpPr>
        <p:spPr>
          <a:xfrm>
            <a:off x="228599" y="1622121"/>
            <a:ext cx="5806440" cy="4572000"/>
          </a:xfrm>
        </p:spPr>
        <p:txBody>
          <a:bodyPr lIns="137160" tIns="91440" rIns="137160" bIns="137160"/>
          <a:lstStyle>
            <a:lvl1pPr>
              <a:lnSpc>
                <a:spcPct val="100000"/>
              </a:lnSpc>
              <a:defRPr sz="2400"/>
            </a:lvl1pPr>
            <a:lvl2pPr>
              <a:lnSpc>
                <a:spcPct val="100000"/>
              </a:lnSpc>
              <a:defRPr sz="2400"/>
            </a:lvl2pPr>
            <a:lvl3pPr>
              <a:lnSpc>
                <a:spcPct val="100000"/>
              </a:lnSpc>
              <a:defRPr sz="1867"/>
            </a:lvl3pPr>
            <a:lvl4pPr>
              <a:lnSpc>
                <a:spcPct val="100000"/>
              </a:lnSpc>
              <a:defRPr sz="1867"/>
            </a:lvl4pPr>
            <a:lvl5pPr>
              <a:lnSpc>
                <a:spcPct val="100000"/>
              </a:lnSpc>
              <a:defRPr sz="14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08527" y="1622122"/>
            <a:ext cx="5806440" cy="4571999"/>
          </a:xfrm>
        </p:spPr>
        <p:txBody>
          <a:bodyPr lIns="137160" tIns="91440" rIns="137160" bIns="137160"/>
          <a:lstStyle>
            <a:lvl1pPr>
              <a:lnSpc>
                <a:spcPct val="100000"/>
              </a:lnSpc>
              <a:defRPr sz="2400"/>
            </a:lvl1pPr>
            <a:lvl2pPr>
              <a:lnSpc>
                <a:spcPct val="100000"/>
              </a:lnSpc>
              <a:defRPr sz="2400"/>
            </a:lvl2pPr>
            <a:lvl3pPr>
              <a:lnSpc>
                <a:spcPct val="100000"/>
              </a:lnSpc>
              <a:defRPr sz="1867"/>
            </a:lvl3pPr>
            <a:lvl4pPr>
              <a:lnSpc>
                <a:spcPct val="100000"/>
              </a:lnSpc>
              <a:defRPr sz="1867"/>
            </a:lvl4pPr>
            <a:lvl5pPr>
              <a:lnSpc>
                <a:spcPct val="100000"/>
              </a:lnSpc>
              <a:defRPr sz="14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228599" y="6553200"/>
            <a:ext cx="11201401" cy="304801"/>
          </a:xfrm>
        </p:spPr>
        <p:txBody>
          <a:bodyPr/>
          <a:lstStyle/>
          <a:p>
            <a:endParaRPr lang="en-US"/>
          </a:p>
        </p:txBody>
      </p:sp>
      <p:sp>
        <p:nvSpPr>
          <p:cNvPr id="7" name="Slide Number Placeholder 6"/>
          <p:cNvSpPr>
            <a:spLocks noGrp="1"/>
          </p:cNvSpPr>
          <p:nvPr>
            <p:ph type="sldNum" sz="quarter" idx="12"/>
          </p:nvPr>
        </p:nvSpPr>
        <p:spPr/>
        <p:txBody>
          <a:bodyPr/>
          <a:lstStyle/>
          <a:p>
            <a:fld id="{07AD9173-C745-46BA-9042-CD7714A275BD}" type="slidenum">
              <a:rPr lang="en-US" smtClean="0"/>
              <a:pPr/>
              <a:t>‹#›</a:t>
            </a:fld>
            <a:endParaRPr lang="en-US"/>
          </a:p>
        </p:txBody>
      </p:sp>
    </p:spTree>
    <p:extLst>
      <p:ext uri="{BB962C8B-B14F-4D97-AF65-F5344CB8AC3E}">
        <p14:creationId xmlns:p14="http://schemas.microsoft.com/office/powerpoint/2010/main" xmlns="" val="3644465452"/>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xmlns="" val="9767114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Closing logo slide">
    <p:bg>
      <p:bgPr>
        <a:solidFill>
          <a:schemeClr val="tx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171616"/>
            <a:ext cx="11653522" cy="395276"/>
          </a:xfrm>
          <a:prstGeom prst="rect">
            <a:avLst/>
          </a:prstGeom>
          <a:noFill/>
          <a:ln w="12700">
            <a:noFill/>
            <a:miter lim="800000"/>
            <a:headEnd type="none" w="sm" len="sm"/>
            <a:tailEnd type="none" w="sm" len="sm"/>
          </a:ln>
          <a:effectLst/>
        </p:spPr>
        <p:txBody>
          <a:bodyPr vert="horz" wrap="square" lIns="179259" tIns="143407" rIns="179259" bIns="143407" numCol="1" anchor="t" anchorCtr="0" compatLnSpc="1">
            <a:prstTxWarp prst="textNoShape">
              <a:avLst/>
            </a:prstTxWarp>
            <a:spAutoFit/>
          </a:bodyPr>
          <a:lstStyle/>
          <a:p>
            <a:pPr defTabSz="913864" eaLnBrk="0" hangingPunct="0"/>
            <a:r>
              <a:rPr lang="en-US" sz="686" dirty="0">
                <a:solidFill>
                  <a:srgbClr val="FFFFFF"/>
                </a:solidFill>
                <a:cs typeface="Segoe UI" pitchFamily="34" charset="0"/>
              </a:rPr>
              <a:t>© 2015 Microsoft Corporation. All rights reserved. </a:t>
            </a:r>
          </a:p>
        </p:txBody>
      </p:sp>
      <p:pic>
        <p:nvPicPr>
          <p:cNvPr id="4" name="Picture 3"/>
          <p:cNvPicPr>
            <a:picLocks noChangeAspect="1"/>
          </p:cNvPicPr>
          <p:nvPr userDrawn="1"/>
        </p:nvPicPr>
        <p:blipFill>
          <a:blip r:embed="rId2" cstate="print"/>
          <a:stretch>
            <a:fillRect/>
          </a:stretch>
        </p:blipFill>
        <p:spPr bwMode="invGray">
          <a:xfrm>
            <a:off x="450205" y="3083651"/>
            <a:ext cx="3227129" cy="692059"/>
          </a:xfrm>
          <a:prstGeom prst="rect">
            <a:avLst/>
          </a:prstGeom>
        </p:spPr>
      </p:pic>
    </p:spTree>
    <p:extLst>
      <p:ext uri="{BB962C8B-B14F-4D97-AF65-F5344CB8AC3E}">
        <p14:creationId xmlns:p14="http://schemas.microsoft.com/office/powerpoint/2010/main" xmlns="" val="916159424"/>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Demo slide 1">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bwMode="auto">
          <a:xfrm>
            <a:off x="0" y="-1"/>
            <a:ext cx="12192000" cy="3877271"/>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 name="Title 1"/>
          <p:cNvSpPr>
            <a:spLocks noGrp="1"/>
          </p:cNvSpPr>
          <p:nvPr>
            <p:ph type="title" hasCustomPrompt="1"/>
          </p:nvPr>
        </p:nvSpPr>
        <p:spPr>
          <a:xfrm>
            <a:off x="269240" y="1187621"/>
            <a:ext cx="9860673" cy="1793104"/>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gradFill>
                  <a:gsLst>
                    <a:gs pos="5833">
                      <a:schemeClr val="tx1"/>
                    </a:gs>
                    <a:gs pos="18000">
                      <a:schemeClr val="tx1"/>
                    </a:gs>
                  </a:gsLst>
                  <a:lin ang="5400000" scaled="0"/>
                </a:gradFill>
                <a:latin typeface="+mj-lt"/>
              </a:defRPr>
            </a:lvl1pPr>
          </a:lstStyle>
          <a:p>
            <a:pPr lvl="0"/>
            <a:r>
              <a:rPr lang="en-US" dirty="0"/>
              <a:t>Speaker Name</a:t>
            </a:r>
          </a:p>
        </p:txBody>
      </p:sp>
      <p:sp>
        <p:nvSpPr>
          <p:cNvPr id="7" name="Title 1"/>
          <p:cNvSpPr txBox="1">
            <a:spLocks/>
          </p:cNvSpPr>
          <p:nvPr userDrawn="1"/>
        </p:nvSpPr>
        <p:spPr>
          <a:xfrm>
            <a:off x="269241" y="520953"/>
            <a:ext cx="6274973" cy="885028"/>
          </a:xfrm>
          <a:prstGeom prst="rect">
            <a:avLst/>
          </a:prstGeom>
          <a:noFill/>
        </p:spPr>
        <p:txBody>
          <a:bodyPr vert="horz" wrap="square" lIns="143428" tIns="89642" rIns="143428" bIns="89642" rtlCol="0" anchor="t" anchorCtr="0">
            <a:noAutofit/>
          </a:bodyPr>
          <a:lstStyle>
            <a:defPPr>
              <a:defRPr lang="en-US"/>
            </a:defPPr>
            <a:lvl1pPr marR="0" lvl="0" indent="0" fontAlgn="auto">
              <a:lnSpc>
                <a:spcPct val="90000"/>
              </a:lnSpc>
              <a:spcBef>
                <a:spcPct val="0"/>
              </a:spcBef>
              <a:spcAft>
                <a:spcPts val="0"/>
              </a:spcAft>
              <a:buClrTx/>
              <a:buSzTx/>
              <a:buFontTx/>
              <a:buNone/>
              <a:tabLst/>
              <a:defRPr kumimoji="0" sz="5400" b="0" i="0" u="none" strike="noStrike" cap="none" spc="-100" normalizeH="0" baseline="0">
                <a:ln w="3175">
                  <a:noFill/>
                </a:ln>
                <a:gradFill>
                  <a:gsLst>
                    <a:gs pos="0">
                      <a:srgbClr val="6DC2E9"/>
                    </a:gs>
                    <a:gs pos="100000">
                      <a:srgbClr val="6DC2E9"/>
                    </a:gs>
                  </a:gsLst>
                  <a:lin ang="5400000" scaled="0"/>
                </a:gradFill>
                <a:effectLst/>
                <a:uLnTx/>
                <a:uFillTx/>
                <a:latin typeface="Segoe UI Light"/>
                <a:cs typeface="Segoe UI" pitchFamily="34" charset="0"/>
              </a:defRPr>
            </a:lvl1pPr>
          </a:lstStyle>
          <a:p>
            <a:pPr defTabSz="914367"/>
            <a:r>
              <a:rPr lang="en-US" sz="5294" dirty="0"/>
              <a:t>Demo</a:t>
            </a:r>
          </a:p>
        </p:txBody>
      </p:sp>
    </p:spTree>
    <p:extLst>
      <p:ext uri="{BB962C8B-B14F-4D97-AF65-F5344CB8AC3E}">
        <p14:creationId xmlns:p14="http://schemas.microsoft.com/office/powerpoint/2010/main" xmlns="" val="39274578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Video slide 1">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bwMode="auto">
          <a:xfrm>
            <a:off x="0" y="-1"/>
            <a:ext cx="12192000" cy="3877271"/>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 name="Title 1"/>
          <p:cNvSpPr>
            <a:spLocks noGrp="1"/>
          </p:cNvSpPr>
          <p:nvPr>
            <p:ph type="title" hasCustomPrompt="1"/>
          </p:nvPr>
        </p:nvSpPr>
        <p:spPr>
          <a:xfrm>
            <a:off x="269240" y="1179282"/>
            <a:ext cx="10132671" cy="1801443"/>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dirty="0"/>
              <a:t>Video title</a:t>
            </a:r>
          </a:p>
        </p:txBody>
      </p:sp>
      <p:sp>
        <p:nvSpPr>
          <p:cNvPr id="7" name="Title 1"/>
          <p:cNvSpPr txBox="1">
            <a:spLocks/>
          </p:cNvSpPr>
          <p:nvPr userDrawn="1"/>
        </p:nvSpPr>
        <p:spPr>
          <a:xfrm>
            <a:off x="269241" y="512614"/>
            <a:ext cx="6274973" cy="885028"/>
          </a:xfrm>
          <a:prstGeom prst="rect">
            <a:avLst/>
          </a:prstGeom>
          <a:noFill/>
        </p:spPr>
        <p:txBody>
          <a:bodyPr vert="horz" wrap="square" lIns="143428" tIns="89642" rIns="143428" bIns="89642" rtlCol="0" anchor="t" anchorCtr="0">
            <a:noAutofit/>
          </a:bodyPr>
          <a:lstStyle>
            <a:defPPr>
              <a:defRPr lang="en-US"/>
            </a:defPPr>
            <a:lvl1pPr marR="0" lvl="0" indent="0" fontAlgn="auto">
              <a:lnSpc>
                <a:spcPct val="90000"/>
              </a:lnSpc>
              <a:spcBef>
                <a:spcPct val="0"/>
              </a:spcBef>
              <a:spcAft>
                <a:spcPts val="0"/>
              </a:spcAft>
              <a:buClrTx/>
              <a:buSzTx/>
              <a:buFontTx/>
              <a:buNone/>
              <a:tabLst/>
              <a:defRPr kumimoji="0" sz="5400" b="0" i="0" u="none" strike="noStrike" cap="none" spc="-100" normalizeH="0" baseline="0">
                <a:ln w="3175">
                  <a:noFill/>
                </a:ln>
                <a:gradFill>
                  <a:gsLst>
                    <a:gs pos="0">
                      <a:srgbClr val="6DC2E9"/>
                    </a:gs>
                    <a:gs pos="100000">
                      <a:srgbClr val="6DC2E9"/>
                    </a:gs>
                  </a:gsLst>
                  <a:lin ang="5400000" scaled="0"/>
                </a:gradFill>
                <a:effectLst/>
                <a:uLnTx/>
                <a:uFillTx/>
                <a:latin typeface="Segoe UI Light"/>
                <a:cs typeface="Segoe UI" pitchFamily="34" charset="0"/>
              </a:defRPr>
            </a:lvl1pPr>
          </a:lstStyle>
          <a:p>
            <a:pPr defTabSz="914367"/>
            <a:r>
              <a:rPr lang="en-US" sz="5294" dirty="0"/>
              <a:t>Video</a:t>
            </a:r>
          </a:p>
        </p:txBody>
      </p:sp>
    </p:spTree>
    <p:extLst>
      <p:ext uri="{BB962C8B-B14F-4D97-AF65-F5344CB8AC3E}">
        <p14:creationId xmlns:p14="http://schemas.microsoft.com/office/powerpoint/2010/main" xmlns="" val="42481902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xmlns="" val="26644499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xmlns="" val="15481192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6552">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xmlns="" val="16785666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4">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6552">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xmlns="" val="35463184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5">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6552">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xmlns="" val="1811975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Section Title Accent Color 6">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96552">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xmlns="" val="20654254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emo_embedded">
    <p:spTree>
      <p:nvGrpSpPr>
        <p:cNvPr id="1" name=""/>
        <p:cNvGrpSpPr/>
        <p:nvPr/>
      </p:nvGrpSpPr>
      <p:grpSpPr>
        <a:xfrm>
          <a:off x="0" y="0"/>
          <a:ext cx="0" cy="0"/>
          <a:chOff x="0" y="0"/>
          <a:chExt cx="0" cy="0"/>
        </a:xfrm>
      </p:grpSpPr>
      <p:sp>
        <p:nvSpPr>
          <p:cNvPr id="2" name="Title 1"/>
          <p:cNvSpPr>
            <a:spLocks noGrp="1"/>
          </p:cNvSpPr>
          <p:nvPr>
            <p:ph type="title"/>
          </p:nvPr>
        </p:nvSpPr>
        <p:spPr>
          <a:xfrm>
            <a:off x="228600" y="266700"/>
            <a:ext cx="2469118" cy="2612424"/>
          </a:xfrm>
        </p:spPr>
        <p:txBody>
          <a:bodyPr anchor="t"/>
          <a:lstStyle/>
          <a:p>
            <a:r>
              <a:rPr lang="en-US"/>
              <a:t>Click to edit Master title style</a:t>
            </a:r>
            <a:endParaRPr lang="en-US" dirty="0"/>
          </a:p>
        </p:txBody>
      </p:sp>
      <p:pic>
        <p:nvPicPr>
          <p:cNvPr id="11" name="Content Placeholder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97717" y="584200"/>
            <a:ext cx="9113283" cy="5689600"/>
          </a:xfrm>
          <a:prstGeom prst="rect">
            <a:avLst/>
          </a:prstGeom>
        </p:spPr>
      </p:pic>
      <p:sp>
        <p:nvSpPr>
          <p:cNvPr id="13" name="Media Placeholder 8"/>
          <p:cNvSpPr>
            <a:spLocks noGrp="1"/>
          </p:cNvSpPr>
          <p:nvPr>
            <p:ph type="media" sz="quarter" idx="11" hasCustomPrompt="1"/>
          </p:nvPr>
        </p:nvSpPr>
        <p:spPr>
          <a:xfrm>
            <a:off x="3268663" y="1135892"/>
            <a:ext cx="7956550" cy="4510087"/>
          </a:xfrm>
        </p:spPr>
        <p:txBody>
          <a:bodyPr/>
          <a:lstStyle>
            <a:lvl1pPr>
              <a:defRPr baseline="0"/>
            </a:lvl1pPr>
          </a:lstStyle>
          <a:p>
            <a:r>
              <a:rPr lang="en-US" dirty="0"/>
              <a:t>Click to insert demo video</a:t>
            </a:r>
          </a:p>
        </p:txBody>
      </p:sp>
    </p:spTree>
    <p:extLst>
      <p:ext uri="{BB962C8B-B14F-4D97-AF65-F5344CB8AC3E}">
        <p14:creationId xmlns:p14="http://schemas.microsoft.com/office/powerpoint/2010/main" xmlns="" val="2912574255"/>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bg2"/>
                    </a:gs>
                    <a:gs pos="99000">
                      <a:schemeClr val="bg2"/>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7"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xmlns="" val="2851710082"/>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7"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xmlns="" val="3019806313"/>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269239" y="1190734"/>
            <a:ext cx="11653523" cy="2187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xmlns="" val="4071876606"/>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538067"/>
          </a:xfrm>
        </p:spPr>
        <p:txBody>
          <a:bodyPr>
            <a:spAutoFit/>
          </a:bodyPr>
          <a:lstStyle>
            <a:lvl1pPr marL="336145" indent="-336145">
              <a:buClr>
                <a:schemeClr val="accent1"/>
              </a:buClr>
              <a:defRPr lang="en-US" sz="3921" kern="1200" spc="0" baseline="0" dirty="0" smtClean="0">
                <a:gradFill>
                  <a:gsLst>
                    <a:gs pos="1250">
                      <a:schemeClr val="bg2"/>
                    </a:gs>
                    <a:gs pos="99000">
                      <a:schemeClr val="bg2"/>
                    </a:gs>
                  </a:gsLst>
                  <a:lin ang="5400000" scaled="0"/>
                </a:gradFill>
                <a:latin typeface="+mj-lt"/>
                <a:ea typeface="+mn-ea"/>
                <a:cs typeface="+mn-cs"/>
              </a:defRPr>
            </a:lvl1pPr>
          </a:lstStyle>
          <a:p>
            <a:pPr marL="281677" marR="0" lvl="0"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Click to edit Master text styles</a:t>
            </a:r>
          </a:p>
          <a:p>
            <a:pPr marL="281677" marR="0" lvl="1"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Second level</a:t>
            </a:r>
          </a:p>
          <a:p>
            <a:pPr marL="281677" marR="0" lvl="2"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Third level</a:t>
            </a:r>
          </a:p>
          <a:p>
            <a:pPr marL="281677" marR="0" lvl="3"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Fourth level</a:t>
            </a:r>
          </a:p>
          <a:p>
            <a:pPr marL="281677" marR="0" lvl="4"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xmlns="" val="2400105233"/>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bg2"/>
                    </a:gs>
                    <a:gs pos="99000">
                      <a:schemeClr val="bg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250">
                      <a:schemeClr val="bg2"/>
                    </a:gs>
                    <a:gs pos="99000">
                      <a:schemeClr val="bg2"/>
                    </a:gs>
                  </a:gsLst>
                  <a:lin ang="5400000" scaled="0"/>
                </a:gradFill>
              </a:defRPr>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xmlns="" val="1648328443"/>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xmlns="" val="3332116942"/>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xmlns="" val="3711605635"/>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2809744"/>
          </a:xfrm>
        </p:spPr>
        <p:txBody>
          <a:bodyPr wrap="square">
            <a:spAutoFit/>
          </a:bodyPr>
          <a:lstStyle>
            <a:lvl1pPr marL="281677" indent="-281677">
              <a:spcBef>
                <a:spcPts val="1200"/>
              </a:spcBef>
              <a:buClr>
                <a:schemeClr val="accent1"/>
              </a:buClr>
              <a:buFont typeface="Arial" pitchFamily="34" charset="0"/>
              <a:buChar char="•"/>
              <a:defRPr lang="en-US" sz="3529" kern="1200" spc="0" baseline="0" dirty="0" smtClean="0">
                <a:gradFill>
                  <a:gsLst>
                    <a:gs pos="1250">
                      <a:schemeClr val="bg2"/>
                    </a:gs>
                    <a:gs pos="99000">
                      <a:schemeClr val="bg2"/>
                    </a:gs>
                  </a:gsLst>
                  <a:lin ang="5400000" scaled="0"/>
                </a:gradFill>
                <a:latin typeface="+mj-lt"/>
                <a:ea typeface="+mn-ea"/>
                <a:cs typeface="+mn-cs"/>
              </a:defRPr>
            </a:lvl1pPr>
            <a:lvl2pPr marL="520702" indent="-228601">
              <a:defRPr sz="1961"/>
            </a:lvl2pPr>
            <a:lvl3pPr marL="685803" indent="-165101">
              <a:tabLst/>
              <a:defRPr sz="1961"/>
            </a:lvl3pPr>
            <a:lvl4pPr marL="863603" indent="-177801">
              <a:defRPr sz="1765"/>
            </a:lvl4pPr>
            <a:lvl5pPr marL="1028704" indent="-165101">
              <a:tabLst/>
              <a:defRPr sz="1765"/>
            </a:lvl5pPr>
          </a:lstStyle>
          <a:p>
            <a:pPr marL="281677" marR="0" lvl="0"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Click to edit Master text styles</a:t>
            </a:r>
          </a:p>
          <a:p>
            <a:pPr marL="281677" marR="0" lvl="1"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Second level</a:t>
            </a:r>
          </a:p>
          <a:p>
            <a:pPr marL="281677" marR="0" lvl="2"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Third level</a:t>
            </a:r>
          </a:p>
          <a:p>
            <a:pPr marL="281677" marR="0" lvl="3"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Fourth level</a:t>
            </a:r>
          </a:p>
          <a:p>
            <a:pPr marL="281677" marR="0" lvl="4"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Fifth level</a:t>
            </a:r>
            <a:endParaRPr lang="en-US" dirty="0"/>
          </a:p>
        </p:txBody>
      </p:sp>
      <p:sp>
        <p:nvSpPr>
          <p:cNvPr id="5" name="Text Placeholder 3"/>
          <p:cNvSpPr>
            <a:spLocks noGrp="1"/>
          </p:cNvSpPr>
          <p:nvPr>
            <p:ph type="body" sz="quarter" idx="11"/>
          </p:nvPr>
        </p:nvSpPr>
        <p:spPr>
          <a:xfrm>
            <a:off x="6544214" y="1189176"/>
            <a:ext cx="5378548" cy="2809744"/>
          </a:xfrm>
        </p:spPr>
        <p:txBody>
          <a:bodyPr wrap="square">
            <a:spAutoFit/>
          </a:bodyPr>
          <a:lstStyle>
            <a:lvl1pPr marL="281677" indent="-281677">
              <a:spcBef>
                <a:spcPts val="1200"/>
              </a:spcBef>
              <a:buClr>
                <a:schemeClr val="accent1"/>
              </a:buClr>
              <a:buFont typeface="Arial" pitchFamily="34" charset="0"/>
              <a:buChar char="•"/>
              <a:defRPr lang="en-US" sz="3529" kern="1200" spc="0" baseline="0" dirty="0" smtClean="0">
                <a:gradFill>
                  <a:gsLst>
                    <a:gs pos="1250">
                      <a:schemeClr val="bg2"/>
                    </a:gs>
                    <a:gs pos="99000">
                      <a:schemeClr val="bg2"/>
                    </a:gs>
                  </a:gsLst>
                  <a:lin ang="5400000" scaled="0"/>
                </a:gradFill>
                <a:latin typeface="+mj-lt"/>
                <a:ea typeface="+mn-ea"/>
                <a:cs typeface="+mn-cs"/>
              </a:defRPr>
            </a:lvl1pPr>
            <a:lvl2pPr marL="520702" indent="-228601">
              <a:defRPr sz="1961"/>
            </a:lvl2pPr>
            <a:lvl3pPr marL="685803" indent="-165101">
              <a:tabLst/>
              <a:defRPr sz="1961"/>
            </a:lvl3pPr>
            <a:lvl4pPr marL="863603" indent="-177801">
              <a:defRPr sz="1765"/>
            </a:lvl4pPr>
            <a:lvl5pPr marL="1028704" indent="-165101">
              <a:tabLst/>
              <a:defRPr sz="1765"/>
            </a:lvl5pPr>
          </a:lstStyle>
          <a:p>
            <a:pPr marL="281677" marR="0" lvl="0"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Click to edit Master text styles</a:t>
            </a:r>
          </a:p>
          <a:p>
            <a:pPr marL="281677" marR="0" lvl="1"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Second level</a:t>
            </a:r>
          </a:p>
          <a:p>
            <a:pPr marL="281677" marR="0" lvl="2"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Third level</a:t>
            </a:r>
          </a:p>
          <a:p>
            <a:pPr marL="281677" marR="0" lvl="3"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Fourth level</a:t>
            </a:r>
          </a:p>
          <a:p>
            <a:pPr marL="281677" marR="0" lvl="4" indent="-281677" algn="l" defTabSz="914367" rtl="0" eaLnBrk="1" fontAlgn="auto" latinLnBrk="0" hangingPunct="1">
              <a:lnSpc>
                <a:spcPct val="90000"/>
              </a:lnSpc>
              <a:spcBef>
                <a:spcPts val="1200"/>
              </a:spcBef>
              <a:spcAft>
                <a:spcPts val="0"/>
              </a:spcAft>
              <a:buClr>
                <a:schemeClr val="bg2"/>
              </a:buClr>
              <a:buSzPct val="90000"/>
              <a:buFont typeface="Arial" pitchFamily="34" charset="0"/>
              <a:buChar char="•"/>
              <a:tabLst/>
            </a:pPr>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xmlns="" val="2510446816"/>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5"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xmlns="" val="410815300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4"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xmlns="" val="243381376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emo_linked">
    <p:spTree>
      <p:nvGrpSpPr>
        <p:cNvPr id="1" name=""/>
        <p:cNvGrpSpPr/>
        <p:nvPr/>
      </p:nvGrpSpPr>
      <p:grpSpPr>
        <a:xfrm>
          <a:off x="0" y="0"/>
          <a:ext cx="0" cy="0"/>
          <a:chOff x="0" y="0"/>
          <a:chExt cx="0" cy="0"/>
        </a:xfrm>
      </p:grpSpPr>
      <p:sp>
        <p:nvSpPr>
          <p:cNvPr id="2" name="Title 1"/>
          <p:cNvSpPr>
            <a:spLocks noGrp="1"/>
          </p:cNvSpPr>
          <p:nvPr>
            <p:ph type="title"/>
          </p:nvPr>
        </p:nvSpPr>
        <p:spPr>
          <a:xfrm>
            <a:off x="228600" y="266700"/>
            <a:ext cx="8610600" cy="1028700"/>
          </a:xfrm>
        </p:spPr>
        <p:txBody>
          <a:bodyPr anchor="t"/>
          <a:lstStyle/>
          <a:p>
            <a:r>
              <a:rPr lang="en-US"/>
              <a:t>Click to edit Master title style</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839200" y="584200"/>
            <a:ext cx="2844800" cy="1774600"/>
          </a:xfrm>
          <a:prstGeom prst="rect">
            <a:avLst/>
          </a:prstGeom>
        </p:spPr>
      </p:pic>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839200" y="4581561"/>
            <a:ext cx="2844800" cy="1774600"/>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839200" y="2575104"/>
            <a:ext cx="2844800" cy="1774600"/>
          </a:xfrm>
          <a:prstGeom prst="rect">
            <a:avLst/>
          </a:prstGeom>
        </p:spPr>
      </p:pic>
      <p:pic>
        <p:nvPicPr>
          <p:cNvPr id="8" name="Content Placeholder 18"/>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1" y="2209800"/>
            <a:ext cx="7969039" cy="4648200"/>
          </a:xfrm>
          <a:prstGeom prst="rect">
            <a:avLst/>
          </a:prstGeom>
        </p:spPr>
      </p:pic>
      <p:sp>
        <p:nvSpPr>
          <p:cNvPr id="10" name="Picture Placeholder 9"/>
          <p:cNvSpPr>
            <a:spLocks noGrp="1"/>
          </p:cNvSpPr>
          <p:nvPr>
            <p:ph type="pic" sz="quarter" idx="10" hasCustomPrompt="1"/>
          </p:nvPr>
        </p:nvSpPr>
        <p:spPr>
          <a:xfrm>
            <a:off x="1" y="2750820"/>
            <a:ext cx="7391400" cy="4107180"/>
          </a:xfrm>
        </p:spPr>
        <p:txBody>
          <a:bodyPr/>
          <a:lstStyle>
            <a:lvl1pPr>
              <a:defRPr/>
            </a:lvl1pPr>
          </a:lstStyle>
          <a:p>
            <a:r>
              <a:rPr lang="en-US" dirty="0"/>
              <a:t>Click to add screenshot</a:t>
            </a:r>
          </a:p>
        </p:txBody>
      </p:sp>
      <p:sp>
        <p:nvSpPr>
          <p:cNvPr id="12" name="Picture Placeholder 11"/>
          <p:cNvSpPr>
            <a:spLocks noGrp="1"/>
          </p:cNvSpPr>
          <p:nvPr>
            <p:ph type="pic" sz="quarter" idx="11" hasCustomPrompt="1"/>
          </p:nvPr>
        </p:nvSpPr>
        <p:spPr>
          <a:xfrm>
            <a:off x="9010650" y="757113"/>
            <a:ext cx="2495550" cy="1404924"/>
          </a:xfrm>
        </p:spPr>
        <p:txBody>
          <a:bodyPr/>
          <a:lstStyle>
            <a:lvl1pPr>
              <a:defRPr/>
            </a:lvl1pPr>
          </a:lstStyle>
          <a:p>
            <a:r>
              <a:rPr lang="en-US" dirty="0"/>
              <a:t>Click to add screenshot</a:t>
            </a:r>
          </a:p>
        </p:txBody>
      </p:sp>
      <p:sp>
        <p:nvSpPr>
          <p:cNvPr id="14" name="Picture Placeholder 13"/>
          <p:cNvSpPr>
            <a:spLocks noGrp="1"/>
          </p:cNvSpPr>
          <p:nvPr>
            <p:ph type="pic" sz="quarter" idx="12" hasCustomPrompt="1"/>
          </p:nvPr>
        </p:nvSpPr>
        <p:spPr>
          <a:xfrm>
            <a:off x="9010650" y="2751138"/>
            <a:ext cx="2495550" cy="1401762"/>
          </a:xfrm>
        </p:spPr>
        <p:txBody>
          <a:bodyPr/>
          <a:lstStyle>
            <a:lvl1pPr>
              <a:defRPr baseline="0"/>
            </a:lvl1pPr>
          </a:lstStyle>
          <a:p>
            <a:r>
              <a:rPr lang="en-US" dirty="0"/>
              <a:t>Click to add screenshot</a:t>
            </a:r>
          </a:p>
        </p:txBody>
      </p:sp>
      <p:sp>
        <p:nvSpPr>
          <p:cNvPr id="16" name="Picture Placeholder 15"/>
          <p:cNvSpPr>
            <a:spLocks noGrp="1"/>
          </p:cNvSpPr>
          <p:nvPr>
            <p:ph type="pic" sz="quarter" idx="13" hasCustomPrompt="1"/>
          </p:nvPr>
        </p:nvSpPr>
        <p:spPr>
          <a:xfrm>
            <a:off x="9010650" y="4745831"/>
            <a:ext cx="2495550" cy="1412082"/>
          </a:xfrm>
        </p:spPr>
        <p:txBody>
          <a:bodyPr/>
          <a:lstStyle>
            <a:lvl1pPr>
              <a:defRPr/>
            </a:lvl1pPr>
          </a:lstStyle>
          <a:p>
            <a:r>
              <a:rPr lang="en-US" dirty="0"/>
              <a:t>Click to add screenshot</a:t>
            </a:r>
          </a:p>
        </p:txBody>
      </p:sp>
    </p:spTree>
    <p:extLst>
      <p:ext uri="{BB962C8B-B14F-4D97-AF65-F5344CB8AC3E}">
        <p14:creationId xmlns:p14="http://schemas.microsoft.com/office/powerpoint/2010/main" xmlns="" val="2563061064"/>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41070679"/>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60947847"/>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98169412"/>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4">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59598384"/>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5">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31727320"/>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Blank Accent Color 6">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30467722"/>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308307"/>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2415"/>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endParaRPr lang="en-US" dirty="0">
              <a:solidFill>
                <a:srgbClr val="000000">
                  <a:lumMod val="50000"/>
                  <a:lumOff val="50000"/>
                </a:srgbClr>
              </a:solidFill>
            </a:endParaRPr>
          </a:p>
        </p:txBody>
      </p:sp>
      <p:sp>
        <p:nvSpPr>
          <p:cNvPr id="8"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fld id="{C69A5621-A4E1-4322-9D22-14AC39B4BE7D}"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xmlns="" val="520417875"/>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xmlns="" val="3360595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627870" y="4452767"/>
            <a:ext cx="7171337" cy="1792327"/>
          </a:xfrm>
          <a:noFill/>
        </p:spPr>
        <p:txBody>
          <a:bodyPr lIns="146304" tIns="109728" rIns="146304" bIns="109728">
            <a:noAutofit/>
          </a:bodyPr>
          <a:lstStyle>
            <a:lvl1pPr marL="0" indent="0">
              <a:spcBef>
                <a:spcPts val="0"/>
              </a:spcBef>
              <a:buNone/>
              <a:defRPr sz="3136" spc="0" baseline="0">
                <a:gradFill>
                  <a:gsLst>
                    <a:gs pos="91000">
                      <a:schemeClr val="tx1"/>
                    </a:gs>
                    <a:gs pos="0">
                      <a:schemeClr val="tx1"/>
                    </a:gs>
                  </a:gsLst>
                  <a:lin ang="5400000" scaled="0"/>
                </a:gradFill>
                <a:latin typeface="Segoe Pro" panose="020B0502040504020203" pitchFamily="34" charset="0"/>
              </a:defRPr>
            </a:lvl1pPr>
          </a:lstStyle>
          <a:p>
            <a:pPr lvl="0"/>
            <a:r>
              <a:rPr lang="en-US" dirty="0"/>
              <a:t>Speaker Name</a:t>
            </a:r>
          </a:p>
        </p:txBody>
      </p:sp>
    </p:spTree>
    <p:extLst>
      <p:ext uri="{BB962C8B-B14F-4D97-AF65-F5344CB8AC3E}">
        <p14:creationId xmlns:p14="http://schemas.microsoft.com/office/powerpoint/2010/main" xmlns="" val="28461158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with photo">
    <p:spTree>
      <p:nvGrpSpPr>
        <p:cNvPr id="1" name=""/>
        <p:cNvGrpSpPr/>
        <p:nvPr/>
      </p:nvGrpSpPr>
      <p:grpSpPr>
        <a:xfrm>
          <a:off x="0" y="0"/>
          <a:ext cx="0" cy="0"/>
          <a:chOff x="0" y="0"/>
          <a:chExt cx="0" cy="0"/>
        </a:xfrm>
      </p:grpSpPr>
      <p:sp>
        <p:nvSpPr>
          <p:cNvPr id="8" name="Rectangle 7"/>
          <p:cNvSpPr/>
          <p:nvPr/>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dirty="0" err="1">
              <a:solidFill>
                <a:srgbClr val="000000"/>
              </a:solidFill>
              <a:ea typeface="Segoe UI" pitchFamily="34" charset="0"/>
              <a:cs typeface="Segoe UI" pitchFamily="34" charset="0"/>
            </a:endParaRPr>
          </a:p>
        </p:txBody>
      </p:sp>
      <p:sp>
        <p:nvSpPr>
          <p:cNvPr id="9" name="Title 1"/>
          <p:cNvSpPr>
            <a:spLocks noGrp="1"/>
          </p:cNvSpPr>
          <p:nvPr>
            <p:ph type="title" hasCustomPrompt="1"/>
          </p:nvPr>
        </p:nvSpPr>
        <p:spPr bwMode="ltGray">
          <a:xfrm>
            <a:off x="269947" y="2608424"/>
            <a:ext cx="5487830" cy="2747751"/>
          </a:xfrm>
          <a:noFill/>
        </p:spPr>
        <p:txBody>
          <a:bodyPr vert="horz" lIns="137160" tIns="137160" rIns="137160" bIns="137160" rtlCol="0" anchor="t" anchorCtr="0">
            <a:normAutofit/>
          </a:bodyPr>
          <a:lstStyle>
            <a:lvl1pPr>
              <a:defRPr lang="en-US" sz="4400" spc="-98" dirty="0">
                <a:solidFill>
                  <a:srgbClr val="000000"/>
                </a:solidFill>
              </a:defRPr>
            </a:lvl1pPr>
          </a:lstStyle>
          <a:p>
            <a:pPr lvl="0"/>
            <a:r>
              <a:rPr lang="en-US" dirty="0"/>
              <a:t>Presentation title</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30248" y="274205"/>
            <a:ext cx="1947104" cy="716043"/>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2197060" y="234378"/>
            <a:ext cx="1947104" cy="716042"/>
          </a:xfrm>
          <a:prstGeom prst="rect">
            <a:avLst/>
          </a:prstGeom>
        </p:spPr>
      </p:pic>
      <p:sp>
        <p:nvSpPr>
          <p:cNvPr id="10" name="TextBox 9"/>
          <p:cNvSpPr txBox="1"/>
          <p:nvPr/>
        </p:nvSpPr>
        <p:spPr>
          <a:xfrm>
            <a:off x="7620000" y="381000"/>
            <a:ext cx="3810001" cy="1905000"/>
          </a:xfrm>
          <a:prstGeom prst="rect">
            <a:avLst/>
          </a:prstGeom>
        </p:spPr>
        <p:txBody>
          <a:bodyPr vert="horz" wrap="square" lIns="108805" tIns="54403" rIns="108805" bIns="54403" rtlCol="0" anchor="ctr">
            <a:normAutofit/>
          </a:bodyPr>
          <a:lstStyle/>
          <a:p>
            <a:pPr defTabSz="1087896"/>
            <a:r>
              <a:rPr lang="en-US" sz="2000" dirty="0">
                <a:solidFill>
                  <a:srgbClr val="505050"/>
                </a:solidFill>
                <a:ea typeface="Segoe UI" pitchFamily="34" charset="0"/>
                <a:cs typeface="Segoe UI" pitchFamily="34" charset="0"/>
              </a:rPr>
              <a:t>Click View &gt; Slide Master to insert a photo as a background behind the colored boxes.</a:t>
            </a:r>
          </a:p>
        </p:txBody>
      </p:sp>
      <p:sp>
        <p:nvSpPr>
          <p:cNvPr id="3" name="Text Placeholder 2"/>
          <p:cNvSpPr>
            <a:spLocks noGrp="1"/>
          </p:cNvSpPr>
          <p:nvPr>
            <p:ph type="body" sz="quarter" idx="16" hasCustomPrompt="1"/>
          </p:nvPr>
        </p:nvSpPr>
        <p:spPr>
          <a:xfrm>
            <a:off x="340301" y="4894385"/>
            <a:ext cx="5487830" cy="914400"/>
          </a:xfrm>
        </p:spPr>
        <p:txBody>
          <a:bodyPr>
            <a:normAutofit/>
          </a:bodyPr>
          <a:lstStyle>
            <a:lvl1pPr>
              <a:defRPr sz="1600">
                <a:solidFill>
                  <a:srgbClr val="000000"/>
                </a:solidFill>
              </a:defRPr>
            </a:lvl1pPr>
          </a:lstStyle>
          <a:p>
            <a:pPr lvl="0"/>
            <a:r>
              <a:rPr lang="en-US" dirty="0"/>
              <a:t>Speaker Name</a:t>
            </a:r>
          </a:p>
        </p:txBody>
      </p:sp>
      <p:sp>
        <p:nvSpPr>
          <p:cNvPr id="14" name="TextBox 13"/>
          <p:cNvSpPr txBox="1"/>
          <p:nvPr/>
        </p:nvSpPr>
        <p:spPr>
          <a:xfrm>
            <a:off x="409462" y="5735993"/>
            <a:ext cx="4850552" cy="342654"/>
          </a:xfrm>
          <a:prstGeom prst="rect">
            <a:avLst/>
          </a:prstGeom>
        </p:spPr>
        <p:txBody>
          <a:bodyPr vert="horz" wrap="square" lIns="0" tIns="0" rIns="0" bIns="0" rtlCol="0" anchor="t">
            <a:noAutofit/>
          </a:bodyPr>
          <a:lstStyle/>
          <a:p>
            <a:pPr defTabSz="1087896">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
        <p:nvSpPr>
          <p:cNvPr id="13" name="Rectangle 12"/>
          <p:cNvSpPr/>
          <p:nvPr userDrawn="1"/>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dirty="0" err="1">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230248" y="274205"/>
            <a:ext cx="1947104" cy="716043"/>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197060" y="234378"/>
            <a:ext cx="1947104" cy="716042"/>
          </a:xfrm>
          <a:prstGeom prst="rect">
            <a:avLst/>
          </a:prstGeom>
        </p:spPr>
      </p:pic>
      <p:sp>
        <p:nvSpPr>
          <p:cNvPr id="17" name="TextBox 16"/>
          <p:cNvSpPr txBox="1"/>
          <p:nvPr userDrawn="1"/>
        </p:nvSpPr>
        <p:spPr>
          <a:xfrm>
            <a:off x="7620000" y="381000"/>
            <a:ext cx="3810001" cy="1905000"/>
          </a:xfrm>
          <a:prstGeom prst="rect">
            <a:avLst/>
          </a:prstGeom>
        </p:spPr>
        <p:txBody>
          <a:bodyPr vert="horz" wrap="square" lIns="108805" tIns="54403" rIns="108805" bIns="54403" rtlCol="0" anchor="ctr">
            <a:normAutofit/>
          </a:bodyPr>
          <a:lstStyle/>
          <a:p>
            <a:pPr defTabSz="1087896"/>
            <a:r>
              <a:rPr lang="en-US" sz="2000" dirty="0">
                <a:solidFill>
                  <a:srgbClr val="505050"/>
                </a:solidFill>
                <a:ea typeface="Segoe UI" pitchFamily="34" charset="0"/>
                <a:cs typeface="Segoe UI" pitchFamily="34" charset="0"/>
              </a:rPr>
              <a:t>Click View &gt; Slide Master to insert a photo as a background behind the colored boxes.</a:t>
            </a:r>
          </a:p>
        </p:txBody>
      </p:sp>
      <p:sp>
        <p:nvSpPr>
          <p:cNvPr id="18" name="TextBox 17"/>
          <p:cNvSpPr txBox="1"/>
          <p:nvPr userDrawn="1"/>
        </p:nvSpPr>
        <p:spPr>
          <a:xfrm>
            <a:off x="409462" y="5735993"/>
            <a:ext cx="4850552" cy="342654"/>
          </a:xfrm>
          <a:prstGeom prst="rect">
            <a:avLst/>
          </a:prstGeom>
        </p:spPr>
        <p:txBody>
          <a:bodyPr vert="horz" wrap="square" lIns="0" tIns="0" rIns="0" bIns="0" rtlCol="0" anchor="t">
            <a:noAutofit/>
          </a:bodyPr>
          <a:lstStyle/>
          <a:p>
            <a:pPr defTabSz="1087896">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Tree>
    <p:extLst>
      <p:ext uri="{BB962C8B-B14F-4D97-AF65-F5344CB8AC3E}">
        <p14:creationId xmlns:p14="http://schemas.microsoft.com/office/powerpoint/2010/main" xmlns="" val="1644066635"/>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12192000" cy="6858000"/>
          </a:xfrm>
        </p:spPr>
        <p:txBody>
          <a:bodyPr/>
          <a:lstStyle/>
          <a:p>
            <a:r>
              <a:rPr lang="en-US"/>
              <a:t>Click icon to add picture</a:t>
            </a:r>
            <a:endParaRPr lang="en-US" dirty="0"/>
          </a:p>
        </p:txBody>
      </p:sp>
      <p:sp>
        <p:nvSpPr>
          <p:cNvPr id="15" name="Text Placeholder 14"/>
          <p:cNvSpPr>
            <a:spLocks noGrp="1"/>
          </p:cNvSpPr>
          <p:nvPr>
            <p:ph type="body" sz="quarter" idx="12" hasCustomPrompt="1"/>
          </p:nvPr>
        </p:nvSpPr>
        <p:spPr>
          <a:xfrm>
            <a:off x="4722813" y="2788917"/>
            <a:ext cx="2743200" cy="914400"/>
          </a:xfrm>
        </p:spPr>
        <p:txBody>
          <a:bodyPr>
            <a:normAutofit/>
          </a:bodyPr>
          <a:lstStyle>
            <a:lvl1pPr marL="0" marR="0" indent="0" algn="ctr" defTabSz="914400" rtl="0" eaLnBrk="1" fontAlgn="auto" latinLnBrk="0" hangingPunct="1">
              <a:lnSpc>
                <a:spcPct val="100000"/>
              </a:lnSpc>
              <a:spcBef>
                <a:spcPts val="0"/>
              </a:spcBef>
              <a:spcAft>
                <a:spcPts val="0"/>
              </a:spcAft>
              <a:buClrTx/>
              <a:buSzTx/>
              <a:buFont typeface="Wingdings" pitchFamily="2" charset="2"/>
              <a:buNone/>
              <a:tabLst/>
              <a:defRPr lang="en-US" sz="6000" b="0" kern="1200" spc="0" baseline="0">
                <a:latin typeface="+mj-lt"/>
                <a:ea typeface="Segoe UI Semibold" panose="020B0702040204020203" pitchFamily="34" charset="0"/>
                <a:cs typeface="Segoe UI Semibold" panose="020B07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US" sz="4400" b="1" kern="1200" spc="0" baseline="0" dirty="0">
                <a:solidFill>
                  <a:schemeClr val="bg1"/>
                </a:solidFill>
                <a:latin typeface="+mn-lt"/>
                <a:ea typeface="Segoe UI Semibold" panose="020B0702040204020203" pitchFamily="34" charset="0"/>
                <a:cs typeface="Segoe UI Semibold" panose="020B0702040204020203" pitchFamily="34" charset="0"/>
              </a:rPr>
              <a:t>VIDEO</a:t>
            </a:r>
          </a:p>
        </p:txBody>
      </p:sp>
    </p:spTree>
    <p:extLst>
      <p:ext uri="{BB962C8B-B14F-4D97-AF65-F5344CB8AC3E}">
        <p14:creationId xmlns:p14="http://schemas.microsoft.com/office/powerpoint/2010/main" xmlns="" val="2514976865"/>
      </p:ext>
    </p:extLst>
  </p:cSld>
  <p:clrMapOvr>
    <a:masterClrMapping/>
  </p:clrMapOvr>
  <p:transition>
    <p:fade/>
  </p:transition>
  <p:extLst mod="1">
    <p:ext uri="{DCECCB84-F9BA-43D5-87BE-67443E8EF086}">
      <p15:sldGuideLst xmlns:p15="http://schemas.microsoft.com/office/powerpoint/2012/main" xmlns="">
        <p15:guide id="1" pos="2975">
          <p15:clr>
            <a:srgbClr val="5ACBF0"/>
          </p15:clr>
        </p15:guide>
        <p15:guide id="2" pos="3551">
          <p15:clr>
            <a:srgbClr val="5ACBF0"/>
          </p15:clr>
        </p15:guide>
        <p15:guide id="3" pos="384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no photo">
    <p:bg>
      <p:bgPr>
        <a:solidFill>
          <a:schemeClr val="bg2"/>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30248" y="224439"/>
            <a:ext cx="1947104" cy="716042"/>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2671609" y="274205"/>
            <a:ext cx="1947104" cy="716043"/>
          </a:xfrm>
          <a:prstGeom prst="rect">
            <a:avLst/>
          </a:prstGeom>
        </p:spPr>
      </p:pic>
      <p:sp>
        <p:nvSpPr>
          <p:cNvPr id="7" name="Rectangle 6"/>
          <p:cNvSpPr/>
          <p:nvPr/>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dirty="0" err="1">
              <a:solidFill>
                <a:prstClr val="white"/>
              </a:solidFill>
              <a:ea typeface="Segoe UI" pitchFamily="34" charset="0"/>
              <a:cs typeface="Segoe UI" pitchFamily="34" charset="0"/>
            </a:endParaRPr>
          </a:p>
        </p:txBody>
      </p:sp>
      <p:sp>
        <p:nvSpPr>
          <p:cNvPr id="8" name="Title 1"/>
          <p:cNvSpPr>
            <a:spLocks noGrp="1"/>
          </p:cNvSpPr>
          <p:nvPr>
            <p:ph type="title" hasCustomPrompt="1"/>
          </p:nvPr>
        </p:nvSpPr>
        <p:spPr bwMode="ltGray">
          <a:xfrm>
            <a:off x="269947" y="2608424"/>
            <a:ext cx="5487830" cy="2747751"/>
          </a:xfrm>
          <a:noFill/>
        </p:spPr>
        <p:txBody>
          <a:bodyPr vert="horz" lIns="137160" tIns="137160" rIns="137160" bIns="137160" rtlCol="0" anchor="t" anchorCtr="0">
            <a:normAutofit/>
          </a:bodyPr>
          <a:lstStyle>
            <a:lvl1pPr>
              <a:defRPr lang="en-US" sz="4400" spc="-98" dirty="0">
                <a:solidFill>
                  <a:srgbClr val="000000"/>
                </a:solidFill>
              </a:defRPr>
            </a:lvl1pPr>
          </a:lstStyle>
          <a:p>
            <a:pPr lvl="0"/>
            <a:r>
              <a:rPr lang="en-US" dirty="0"/>
              <a:t>Presentation title</a:t>
            </a:r>
          </a:p>
        </p:txBody>
      </p:sp>
      <p:sp>
        <p:nvSpPr>
          <p:cNvPr id="3" name="Text Placeholder 2"/>
          <p:cNvSpPr>
            <a:spLocks noGrp="1"/>
          </p:cNvSpPr>
          <p:nvPr>
            <p:ph type="body" sz="quarter" idx="16" hasCustomPrompt="1"/>
          </p:nvPr>
        </p:nvSpPr>
        <p:spPr>
          <a:xfrm>
            <a:off x="354226" y="4900246"/>
            <a:ext cx="5487830" cy="823669"/>
          </a:xfrm>
        </p:spPr>
        <p:txBody>
          <a:bodyPr>
            <a:normAutofit/>
          </a:bodyPr>
          <a:lstStyle>
            <a:lvl1pPr>
              <a:defRPr sz="1600">
                <a:solidFill>
                  <a:srgbClr val="000000"/>
                </a:solidFill>
              </a:defRPr>
            </a:lvl1pPr>
          </a:lstStyle>
          <a:p>
            <a:pPr lvl="0"/>
            <a:r>
              <a:rPr lang="en-US" dirty="0"/>
              <a:t>Speaker Name</a:t>
            </a:r>
          </a:p>
        </p:txBody>
      </p:sp>
      <p:sp>
        <p:nvSpPr>
          <p:cNvPr id="9" name="TextBox 8"/>
          <p:cNvSpPr txBox="1"/>
          <p:nvPr/>
        </p:nvSpPr>
        <p:spPr>
          <a:xfrm>
            <a:off x="409462" y="5735993"/>
            <a:ext cx="4850552" cy="342654"/>
          </a:xfrm>
          <a:prstGeom prst="rect">
            <a:avLst/>
          </a:prstGeom>
        </p:spPr>
        <p:txBody>
          <a:bodyPr vert="horz" wrap="square" lIns="0" tIns="0" rIns="0" bIns="0" rtlCol="0" anchor="t">
            <a:noAutofit/>
          </a:bodyPr>
          <a:lstStyle/>
          <a:p>
            <a:pPr defTabSz="1087896">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230248" y="224439"/>
            <a:ext cx="1947104" cy="716042"/>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671609" y="274205"/>
            <a:ext cx="1947104" cy="716043"/>
          </a:xfrm>
          <a:prstGeom prst="rect">
            <a:avLst/>
          </a:prstGeom>
        </p:spPr>
      </p:pic>
      <p:sp>
        <p:nvSpPr>
          <p:cNvPr id="14" name="Rectangle 13"/>
          <p:cNvSpPr/>
          <p:nvPr userDrawn="1"/>
        </p:nvSpPr>
        <p:spPr bwMode="gray">
          <a:xfrm>
            <a:off x="190550" y="2622897"/>
            <a:ext cx="6031984" cy="359766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dirty="0" err="1">
              <a:solidFill>
                <a:prstClr val="white"/>
              </a:solidFill>
              <a:ea typeface="Segoe UI" pitchFamily="34" charset="0"/>
              <a:cs typeface="Segoe UI" pitchFamily="34" charset="0"/>
            </a:endParaRPr>
          </a:p>
        </p:txBody>
      </p:sp>
      <p:sp>
        <p:nvSpPr>
          <p:cNvPr id="15" name="TextBox 14"/>
          <p:cNvSpPr txBox="1"/>
          <p:nvPr userDrawn="1"/>
        </p:nvSpPr>
        <p:spPr>
          <a:xfrm>
            <a:off x="409462" y="5735993"/>
            <a:ext cx="4850552" cy="342654"/>
          </a:xfrm>
          <a:prstGeom prst="rect">
            <a:avLst/>
          </a:prstGeom>
        </p:spPr>
        <p:txBody>
          <a:bodyPr vert="horz" wrap="square" lIns="0" tIns="0" rIns="0" bIns="0" rtlCol="0" anchor="t">
            <a:noAutofit/>
          </a:bodyPr>
          <a:lstStyle/>
          <a:p>
            <a:pPr defTabSz="1087896">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Tree>
    <p:extLst>
      <p:ext uri="{BB962C8B-B14F-4D97-AF65-F5344CB8AC3E}">
        <p14:creationId xmlns:p14="http://schemas.microsoft.com/office/powerpoint/2010/main" xmlns="" val="3276371049"/>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dirty="0"/>
              <a:t>Click to edit Master title style</a:t>
            </a:r>
          </a:p>
        </p:txBody>
      </p:sp>
      <p:sp>
        <p:nvSpPr>
          <p:cNvPr id="6" name="Text Placeholder 5"/>
          <p:cNvSpPr>
            <a:spLocks noGrp="1"/>
          </p:cNvSpPr>
          <p:nvPr>
            <p:ph type="body" sz="quarter" idx="13" hasCustomPrompt="1"/>
          </p:nvPr>
        </p:nvSpPr>
        <p:spPr>
          <a:xfrm>
            <a:off x="119096" y="791866"/>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sp>
        <p:nvSpPr>
          <p:cNvPr id="16" name="Text Placeholder 15"/>
          <p:cNvSpPr>
            <a:spLocks noGrp="1"/>
          </p:cNvSpPr>
          <p:nvPr>
            <p:ph type="body" sz="quarter" idx="14"/>
          </p:nvPr>
        </p:nvSpPr>
        <p:spPr>
          <a:xfrm>
            <a:off x="355583" y="1600201"/>
            <a:ext cx="11345599"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xmlns="" val="3683061231"/>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921"/>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7"/>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10973" y="913912"/>
            <a:ext cx="12192000" cy="373063"/>
          </a:xfrm>
          <a:prstGeom prst="rect">
            <a:avLst/>
          </a:prstGeom>
        </p:spPr>
        <p:txBody>
          <a:bodyPr lIns="320040" tIns="53325" rIns="53325" bIns="53325">
            <a:noAutofit/>
          </a:bodyPr>
          <a:lstStyle>
            <a:lvl1pPr marL="0" indent="0">
              <a:buNone/>
              <a:defRPr sz="2745">
                <a:solidFill>
                  <a:schemeClr val="bg2"/>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spTree>
    <p:extLst>
      <p:ext uri="{BB962C8B-B14F-4D97-AF65-F5344CB8AC3E}">
        <p14:creationId xmlns:p14="http://schemas.microsoft.com/office/powerpoint/2010/main" xmlns="" val="634562156"/>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921"/>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7"/>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xmlns="" val="2423342320"/>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Quotation">
    <p:spTree>
      <p:nvGrpSpPr>
        <p:cNvPr id="1" name=""/>
        <p:cNvGrpSpPr/>
        <p:nvPr/>
      </p:nvGrpSpPr>
      <p:grpSpPr>
        <a:xfrm>
          <a:off x="0" y="0"/>
          <a:ext cx="0" cy="0"/>
          <a:chOff x="0" y="0"/>
          <a:chExt cx="0" cy="0"/>
        </a:xfrm>
      </p:grpSpPr>
      <p:sp>
        <p:nvSpPr>
          <p:cNvPr id="9" name="Picture Placeholder 8"/>
          <p:cNvSpPr>
            <a:spLocks noGrp="1"/>
          </p:cNvSpPr>
          <p:nvPr>
            <p:ph type="pic" sz="quarter" idx="14" hasCustomPrompt="1"/>
          </p:nvPr>
        </p:nvSpPr>
        <p:spPr>
          <a:xfrm>
            <a:off x="1" y="0"/>
            <a:ext cx="12192000" cy="6858000"/>
          </a:xfrm>
        </p:spPr>
        <p:txBody>
          <a:bodyPr/>
          <a:lstStyle>
            <a:lvl1pPr>
              <a:defRPr/>
            </a:lvl1pPr>
          </a:lstStyle>
          <a:p>
            <a:r>
              <a:rPr lang="en-US" dirty="0"/>
              <a:t>Click to add picture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7"/>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xmlns="" val="3509313027"/>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ext Placeholder 9"/>
          <p:cNvSpPr>
            <a:spLocks noGrp="1"/>
          </p:cNvSpPr>
          <p:nvPr>
            <p:ph type="body" sz="quarter" idx="13"/>
          </p:nvPr>
        </p:nvSpPr>
        <p:spPr>
          <a:xfrm>
            <a:off x="3048000" y="6467477"/>
            <a:ext cx="8381999" cy="388938"/>
          </a:xfrm>
          <a:prstGeom prst="rect">
            <a:avLst/>
          </a:prstGeom>
        </p:spPr>
        <p:txBody>
          <a:bodyPr anchor="ctr"/>
          <a:lstStyle>
            <a:lvl1pPr marL="0" indent="0">
              <a:buNone/>
              <a:defRPr sz="800">
                <a:solidFill>
                  <a:schemeClr val="tx1"/>
                </a:solidFill>
              </a:defRPr>
            </a:lvl1pPr>
          </a:lstStyle>
          <a:p>
            <a:pPr lvl="0"/>
            <a:r>
              <a:rPr lang="en-US"/>
              <a:t>Click to edit Master text styles</a:t>
            </a:r>
          </a:p>
        </p:txBody>
      </p:sp>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pPr/>
              <a:t>‹#›</a:t>
            </a:fld>
            <a:endParaRPr lang="en-US" dirty="0"/>
          </a:p>
        </p:txBody>
      </p:sp>
    </p:spTree>
    <p:extLst>
      <p:ext uri="{BB962C8B-B14F-4D97-AF65-F5344CB8AC3E}">
        <p14:creationId xmlns:p14="http://schemas.microsoft.com/office/powerpoint/2010/main" xmlns="" val="6865641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4" name="Picture 3" descr="10GRID2a.jpg"/>
          <p:cNvPicPr>
            <a:picLocks noChangeAspect="1"/>
          </p:cNvPicPr>
          <p:nvPr/>
        </p:nvPicPr>
        <p:blipFill>
          <a:blip r:embed="rId2" cstate="print">
            <a:alphaModFix amt="58000"/>
            <a:extLst>
              <a:ext uri="{28A0092B-C50C-407E-A947-70E740481C1C}">
                <a14:useLocalDpi xmlns:a14="http://schemas.microsoft.com/office/drawing/2010/main" xmlns=""/>
              </a:ext>
            </a:extLst>
          </a:blip>
          <a:stretch>
            <a:fillRect/>
          </a:stretch>
        </p:blipFill>
        <p:spPr>
          <a:xfrm>
            <a:off x="-1" y="-1"/>
            <a:ext cx="12192826" cy="6856679"/>
          </a:xfrm>
          <a:prstGeom prst="rect">
            <a:avLst/>
          </a:prstGeom>
        </p:spPr>
      </p:pic>
      <p:grpSp>
        <p:nvGrpSpPr>
          <p:cNvPr id="2" name="Group 1"/>
          <p:cNvGrpSpPr/>
          <p:nvPr/>
        </p:nvGrpSpPr>
        <p:grpSpPr>
          <a:xfrm>
            <a:off x="185326" y="2326039"/>
            <a:ext cx="11836065" cy="4398590"/>
            <a:chOff x="185277" y="2326039"/>
            <a:chExt cx="12064064" cy="4484488"/>
          </a:xfrm>
        </p:grpSpPr>
        <p:sp>
          <p:nvSpPr>
            <p:cNvPr id="8" name="Rectangle 7"/>
            <p:cNvSpPr/>
            <p:nvPr/>
          </p:nvSpPr>
          <p:spPr bwMode="auto">
            <a:xfrm>
              <a:off x="18527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9" name="Rectangle 8"/>
            <p:cNvSpPr/>
            <p:nvPr/>
          </p:nvSpPr>
          <p:spPr bwMode="auto">
            <a:xfrm>
              <a:off x="170027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0" name="Rectangle 9"/>
            <p:cNvSpPr/>
            <p:nvPr/>
          </p:nvSpPr>
          <p:spPr bwMode="auto">
            <a:xfrm>
              <a:off x="3215265"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1" name="Rectangle 10"/>
            <p:cNvSpPr/>
            <p:nvPr/>
          </p:nvSpPr>
          <p:spPr bwMode="auto">
            <a:xfrm>
              <a:off x="4730259"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2" name="Rectangle 11"/>
            <p:cNvSpPr/>
            <p:nvPr/>
          </p:nvSpPr>
          <p:spPr bwMode="auto">
            <a:xfrm>
              <a:off x="6245253"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3" name="Rectangle 12"/>
            <p:cNvSpPr/>
            <p:nvPr/>
          </p:nvSpPr>
          <p:spPr bwMode="auto">
            <a:xfrm>
              <a:off x="776024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4" name="Rectangle 13"/>
            <p:cNvSpPr/>
            <p:nvPr/>
          </p:nvSpPr>
          <p:spPr bwMode="auto">
            <a:xfrm>
              <a:off x="927524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15" name="Group 14"/>
            <p:cNvGrpSpPr/>
            <p:nvPr/>
          </p:nvGrpSpPr>
          <p:grpSpPr>
            <a:xfrm>
              <a:off x="185277" y="2326039"/>
              <a:ext cx="12064064" cy="1459104"/>
              <a:chOff x="185277" y="2031977"/>
              <a:chExt cx="12064064" cy="1459104"/>
            </a:xfrm>
          </p:grpSpPr>
          <p:sp>
            <p:nvSpPr>
              <p:cNvPr id="16" name="Rectangle 15"/>
              <p:cNvSpPr/>
              <p:nvPr/>
            </p:nvSpPr>
            <p:spPr bwMode="auto">
              <a:xfrm>
                <a:off x="18527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7" name="Rectangle 16"/>
              <p:cNvSpPr/>
              <p:nvPr/>
            </p:nvSpPr>
            <p:spPr bwMode="auto">
              <a:xfrm>
                <a:off x="170027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8" name="Rectangle 17"/>
              <p:cNvSpPr/>
              <p:nvPr/>
            </p:nvSpPr>
            <p:spPr bwMode="auto">
              <a:xfrm>
                <a:off x="3215265"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9" name="Rectangle 18"/>
              <p:cNvSpPr/>
              <p:nvPr/>
            </p:nvSpPr>
            <p:spPr bwMode="auto">
              <a:xfrm>
                <a:off x="4730259"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0" name="Rectangle 19"/>
              <p:cNvSpPr/>
              <p:nvPr/>
            </p:nvSpPr>
            <p:spPr bwMode="auto">
              <a:xfrm>
                <a:off x="6245253"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1" name="Rectangle 20"/>
              <p:cNvSpPr/>
              <p:nvPr/>
            </p:nvSpPr>
            <p:spPr bwMode="auto">
              <a:xfrm>
                <a:off x="776024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2" name="Rectangle 21"/>
              <p:cNvSpPr/>
              <p:nvPr/>
            </p:nvSpPr>
            <p:spPr bwMode="auto">
              <a:xfrm>
                <a:off x="927524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3" name="Rectangle 22"/>
              <p:cNvSpPr/>
              <p:nvPr/>
            </p:nvSpPr>
            <p:spPr bwMode="auto">
              <a:xfrm>
                <a:off x="1079023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grpSp>
          <p:nvGrpSpPr>
            <p:cNvPr id="24" name="Group 23"/>
            <p:cNvGrpSpPr/>
            <p:nvPr/>
          </p:nvGrpSpPr>
          <p:grpSpPr>
            <a:xfrm>
              <a:off x="185277" y="3845414"/>
              <a:ext cx="12064064" cy="1459104"/>
              <a:chOff x="185277" y="3564719"/>
              <a:chExt cx="12064064" cy="1459104"/>
            </a:xfrm>
          </p:grpSpPr>
          <p:sp>
            <p:nvSpPr>
              <p:cNvPr id="25" name="Rectangle 24"/>
              <p:cNvSpPr/>
              <p:nvPr/>
            </p:nvSpPr>
            <p:spPr bwMode="auto">
              <a:xfrm>
                <a:off x="18527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6" name="Rectangle 25"/>
              <p:cNvSpPr/>
              <p:nvPr/>
            </p:nvSpPr>
            <p:spPr bwMode="auto">
              <a:xfrm>
                <a:off x="170027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7" name="Rectangle 26"/>
              <p:cNvSpPr/>
              <p:nvPr/>
            </p:nvSpPr>
            <p:spPr bwMode="auto">
              <a:xfrm>
                <a:off x="3215265"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8" name="Rectangle 27"/>
              <p:cNvSpPr/>
              <p:nvPr/>
            </p:nvSpPr>
            <p:spPr bwMode="auto">
              <a:xfrm>
                <a:off x="4730259"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9" name="Rectangle 28"/>
              <p:cNvSpPr/>
              <p:nvPr/>
            </p:nvSpPr>
            <p:spPr bwMode="auto">
              <a:xfrm>
                <a:off x="6245253"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0" name="Rectangle 29"/>
              <p:cNvSpPr/>
              <p:nvPr/>
            </p:nvSpPr>
            <p:spPr bwMode="auto">
              <a:xfrm>
                <a:off x="776024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1" name="Rectangle 30"/>
              <p:cNvSpPr/>
              <p:nvPr/>
            </p:nvSpPr>
            <p:spPr bwMode="auto">
              <a:xfrm>
                <a:off x="927524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2" name="Rectangle 31"/>
              <p:cNvSpPr/>
              <p:nvPr/>
            </p:nvSpPr>
            <p:spPr bwMode="auto">
              <a:xfrm>
                <a:off x="1079023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33" name="Rectangle 32"/>
            <p:cNvSpPr/>
            <p:nvPr/>
          </p:nvSpPr>
          <p:spPr bwMode="auto">
            <a:xfrm>
              <a:off x="1079023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34" name="Title 1"/>
          <p:cNvSpPr>
            <a:spLocks noGrp="1"/>
          </p:cNvSpPr>
          <p:nvPr>
            <p:ph type="title"/>
          </p:nvPr>
        </p:nvSpPr>
        <p:spPr>
          <a:xfrm>
            <a:off x="79397" y="267870"/>
            <a:ext cx="12192000" cy="646042"/>
          </a:xfrm>
        </p:spPr>
        <p:txBody>
          <a:bodyPr>
            <a:noAutofit/>
          </a:bodyPr>
          <a:lstStyle>
            <a:lvl1pPr>
              <a:defRPr/>
            </a:lvl1pPr>
          </a:lstStyle>
          <a:p>
            <a:r>
              <a:rPr lang="en-US"/>
              <a:t>Click to edit Master title style</a:t>
            </a:r>
            <a:endParaRPr lang="en-US" dirty="0"/>
          </a:p>
        </p:txBody>
      </p:sp>
      <p:sp>
        <p:nvSpPr>
          <p:cNvPr id="35" name="Text Placeholder 5"/>
          <p:cNvSpPr>
            <a:spLocks noGrp="1"/>
          </p:cNvSpPr>
          <p:nvPr>
            <p:ph type="body" sz="quarter" idx="13" hasCustomPrompt="1"/>
          </p:nvPr>
        </p:nvSpPr>
        <p:spPr>
          <a:xfrm>
            <a:off x="119096" y="791866"/>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pic>
        <p:nvPicPr>
          <p:cNvPr id="36" name="Picture 35" descr="10GRID2a.jpg"/>
          <p:cNvPicPr>
            <a:picLocks noChangeAspect="1"/>
          </p:cNvPicPr>
          <p:nvPr userDrawn="1"/>
        </p:nvPicPr>
        <p:blipFill>
          <a:blip r:embed="rId2" cstate="print">
            <a:alphaModFix amt="58000"/>
            <a:extLst>
              <a:ext uri="{28A0092B-C50C-407E-A947-70E740481C1C}">
                <a14:useLocalDpi xmlns:a14="http://schemas.microsoft.com/office/drawing/2010/main" xmlns=""/>
              </a:ext>
            </a:extLst>
          </a:blip>
          <a:stretch>
            <a:fillRect/>
          </a:stretch>
        </p:blipFill>
        <p:spPr>
          <a:xfrm>
            <a:off x="-1" y="-1"/>
            <a:ext cx="12192826" cy="6856679"/>
          </a:xfrm>
          <a:prstGeom prst="rect">
            <a:avLst/>
          </a:prstGeom>
        </p:spPr>
      </p:pic>
      <p:grpSp>
        <p:nvGrpSpPr>
          <p:cNvPr id="37" name="Group 36"/>
          <p:cNvGrpSpPr/>
          <p:nvPr userDrawn="1"/>
        </p:nvGrpSpPr>
        <p:grpSpPr>
          <a:xfrm>
            <a:off x="185326" y="2326039"/>
            <a:ext cx="11836065" cy="4398590"/>
            <a:chOff x="185277" y="2326039"/>
            <a:chExt cx="12064064" cy="4484488"/>
          </a:xfrm>
        </p:grpSpPr>
        <p:sp>
          <p:nvSpPr>
            <p:cNvPr id="38" name="Rectangle 37"/>
            <p:cNvSpPr/>
            <p:nvPr userDrawn="1"/>
          </p:nvSpPr>
          <p:spPr bwMode="auto">
            <a:xfrm>
              <a:off x="18527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9" name="Rectangle 38"/>
            <p:cNvSpPr/>
            <p:nvPr userDrawn="1"/>
          </p:nvSpPr>
          <p:spPr bwMode="auto">
            <a:xfrm>
              <a:off x="170027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0" name="Rectangle 39"/>
            <p:cNvSpPr/>
            <p:nvPr userDrawn="1"/>
          </p:nvSpPr>
          <p:spPr bwMode="auto">
            <a:xfrm>
              <a:off x="3215265"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1" name="Rectangle 40"/>
            <p:cNvSpPr/>
            <p:nvPr userDrawn="1"/>
          </p:nvSpPr>
          <p:spPr bwMode="auto">
            <a:xfrm>
              <a:off x="4730259"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2" name="Rectangle 41"/>
            <p:cNvSpPr/>
            <p:nvPr userDrawn="1"/>
          </p:nvSpPr>
          <p:spPr bwMode="auto">
            <a:xfrm>
              <a:off x="6245253"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3" name="Rectangle 42"/>
            <p:cNvSpPr/>
            <p:nvPr userDrawn="1"/>
          </p:nvSpPr>
          <p:spPr bwMode="auto">
            <a:xfrm>
              <a:off x="776024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4" name="Rectangle 43"/>
            <p:cNvSpPr/>
            <p:nvPr userDrawn="1"/>
          </p:nvSpPr>
          <p:spPr bwMode="auto">
            <a:xfrm>
              <a:off x="927524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45" name="Group 44"/>
            <p:cNvGrpSpPr/>
            <p:nvPr userDrawn="1"/>
          </p:nvGrpSpPr>
          <p:grpSpPr>
            <a:xfrm>
              <a:off x="185277" y="2326039"/>
              <a:ext cx="12064064" cy="1459104"/>
              <a:chOff x="185277" y="2031977"/>
              <a:chExt cx="12064064" cy="1459104"/>
            </a:xfrm>
          </p:grpSpPr>
          <p:sp>
            <p:nvSpPr>
              <p:cNvPr id="56" name="Rectangle 55"/>
              <p:cNvSpPr/>
              <p:nvPr/>
            </p:nvSpPr>
            <p:spPr bwMode="auto">
              <a:xfrm>
                <a:off x="18527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7" name="Rectangle 56"/>
              <p:cNvSpPr/>
              <p:nvPr/>
            </p:nvSpPr>
            <p:spPr bwMode="auto">
              <a:xfrm>
                <a:off x="170027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8" name="Rectangle 57"/>
              <p:cNvSpPr/>
              <p:nvPr/>
            </p:nvSpPr>
            <p:spPr bwMode="auto">
              <a:xfrm>
                <a:off x="3215265"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9" name="Rectangle 58"/>
              <p:cNvSpPr/>
              <p:nvPr/>
            </p:nvSpPr>
            <p:spPr bwMode="auto">
              <a:xfrm>
                <a:off x="4730259"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0" name="Rectangle 59"/>
              <p:cNvSpPr/>
              <p:nvPr/>
            </p:nvSpPr>
            <p:spPr bwMode="auto">
              <a:xfrm>
                <a:off x="6245253"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1" name="Rectangle 60"/>
              <p:cNvSpPr/>
              <p:nvPr/>
            </p:nvSpPr>
            <p:spPr bwMode="auto">
              <a:xfrm>
                <a:off x="776024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2" name="Rectangle 61"/>
              <p:cNvSpPr/>
              <p:nvPr/>
            </p:nvSpPr>
            <p:spPr bwMode="auto">
              <a:xfrm>
                <a:off x="927524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3" name="Rectangle 62"/>
              <p:cNvSpPr/>
              <p:nvPr/>
            </p:nvSpPr>
            <p:spPr bwMode="auto">
              <a:xfrm>
                <a:off x="1079023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grpSp>
          <p:nvGrpSpPr>
            <p:cNvPr id="46" name="Group 45"/>
            <p:cNvGrpSpPr/>
            <p:nvPr userDrawn="1"/>
          </p:nvGrpSpPr>
          <p:grpSpPr>
            <a:xfrm>
              <a:off x="185277" y="3845414"/>
              <a:ext cx="12064064" cy="1459104"/>
              <a:chOff x="185277" y="3564719"/>
              <a:chExt cx="12064064" cy="1459104"/>
            </a:xfrm>
          </p:grpSpPr>
          <p:sp>
            <p:nvSpPr>
              <p:cNvPr id="48" name="Rectangle 47"/>
              <p:cNvSpPr/>
              <p:nvPr/>
            </p:nvSpPr>
            <p:spPr bwMode="auto">
              <a:xfrm>
                <a:off x="18527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9" name="Rectangle 48"/>
              <p:cNvSpPr/>
              <p:nvPr/>
            </p:nvSpPr>
            <p:spPr bwMode="auto">
              <a:xfrm>
                <a:off x="170027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0" name="Rectangle 49"/>
              <p:cNvSpPr/>
              <p:nvPr/>
            </p:nvSpPr>
            <p:spPr bwMode="auto">
              <a:xfrm>
                <a:off x="3215265"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1" name="Rectangle 50"/>
              <p:cNvSpPr/>
              <p:nvPr/>
            </p:nvSpPr>
            <p:spPr bwMode="auto">
              <a:xfrm>
                <a:off x="4730259"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2" name="Rectangle 51"/>
              <p:cNvSpPr/>
              <p:nvPr/>
            </p:nvSpPr>
            <p:spPr bwMode="auto">
              <a:xfrm>
                <a:off x="6245253"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3" name="Rectangle 52"/>
              <p:cNvSpPr/>
              <p:nvPr/>
            </p:nvSpPr>
            <p:spPr bwMode="auto">
              <a:xfrm>
                <a:off x="776024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4" name="Rectangle 53"/>
              <p:cNvSpPr/>
              <p:nvPr/>
            </p:nvSpPr>
            <p:spPr bwMode="auto">
              <a:xfrm>
                <a:off x="927524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5" name="Rectangle 54"/>
              <p:cNvSpPr/>
              <p:nvPr/>
            </p:nvSpPr>
            <p:spPr bwMode="auto">
              <a:xfrm>
                <a:off x="1079023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47" name="Rectangle 46"/>
            <p:cNvSpPr/>
            <p:nvPr userDrawn="1"/>
          </p:nvSpPr>
          <p:spPr bwMode="auto">
            <a:xfrm>
              <a:off x="1079023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Tree>
    <p:extLst>
      <p:ext uri="{BB962C8B-B14F-4D97-AF65-F5344CB8AC3E}">
        <p14:creationId xmlns:p14="http://schemas.microsoft.com/office/powerpoint/2010/main" xmlns="" val="8706925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053" y="1320305"/>
            <a:ext cx="11890297" cy="1822989"/>
          </a:xfrm>
          <a:noFill/>
        </p:spPr>
        <p:txBody>
          <a:bodyPr lIns="137160" tIns="137160" rIns="137160" bIns="137160" anchor="t" anchorCtr="0"/>
          <a:lstStyle>
            <a:lvl1pPr>
              <a:defRPr sz="8598" spc="-98" baseline="0">
                <a:solidFill>
                  <a:srgbClr val="000000"/>
                </a:solidFill>
              </a:defRPr>
            </a:lvl1pPr>
          </a:lstStyle>
          <a:p>
            <a:r>
              <a:rPr lang="en-US" dirty="0"/>
              <a:t>Section title</a:t>
            </a:r>
          </a:p>
        </p:txBody>
      </p:sp>
      <p:sp>
        <p:nvSpPr>
          <p:cNvPr id="3" name="Text Placeholder 10"/>
          <p:cNvSpPr>
            <a:spLocks noGrp="1"/>
          </p:cNvSpPr>
          <p:nvPr>
            <p:ph type="body" sz="quarter" idx="14"/>
          </p:nvPr>
        </p:nvSpPr>
        <p:spPr>
          <a:xfrm>
            <a:off x="426228" y="2838296"/>
            <a:ext cx="5945148" cy="2590800"/>
          </a:xfrm>
          <a:prstGeom prst="rect">
            <a:avLst/>
          </a:prstGeom>
        </p:spPr>
        <p:txBody>
          <a:bodyPr lIns="137160" tIns="137160" rIns="137160" bIns="137160">
            <a:noAutofit/>
          </a:bodyPr>
          <a:lstStyle>
            <a:lvl1pPr marL="190392" indent="-190392">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39743912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1_Section Title Accent Color 1">
    <p:bg>
      <p:bgPr>
        <a:solidFill>
          <a:schemeClr val="accent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5053" y="1320305"/>
            <a:ext cx="11890297" cy="1822989"/>
          </a:xfrm>
          <a:noFill/>
        </p:spPr>
        <p:txBody>
          <a:bodyPr lIns="137160" tIns="137160" rIns="137160" bIns="137160" anchor="t" anchorCtr="0"/>
          <a:lstStyle>
            <a:lvl1pPr>
              <a:defRPr sz="8598" spc="-98" baseline="0">
                <a:solidFill>
                  <a:schemeClr val="tx1"/>
                </a:solidFill>
              </a:defRPr>
            </a:lvl1pPr>
          </a:lstStyle>
          <a:p>
            <a:r>
              <a:rPr lang="en-US" dirty="0"/>
              <a:t>Section title</a:t>
            </a:r>
          </a:p>
        </p:txBody>
      </p:sp>
      <p:sp>
        <p:nvSpPr>
          <p:cNvPr id="5" name="Text Placeholder 10"/>
          <p:cNvSpPr>
            <a:spLocks noGrp="1"/>
          </p:cNvSpPr>
          <p:nvPr>
            <p:ph type="body" sz="quarter" idx="14"/>
          </p:nvPr>
        </p:nvSpPr>
        <p:spPr>
          <a:xfrm>
            <a:off x="426228" y="2838296"/>
            <a:ext cx="5945148" cy="2590800"/>
          </a:xfrm>
          <a:prstGeom prst="rect">
            <a:avLst/>
          </a:prstGeom>
        </p:spPr>
        <p:txBody>
          <a:bodyPr lIns="137160" tIns="137160" rIns="137160" bIns="137160">
            <a:noAutofit/>
          </a:bodyPr>
          <a:lstStyle>
            <a:lvl1pPr marL="190392" indent="-190392">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25596977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2_Section Title Accent Color 1">
    <p:bg>
      <p:bgPr>
        <a:solidFill>
          <a:srgbClr val="002050"/>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5053" y="1320305"/>
            <a:ext cx="11890297" cy="1822989"/>
          </a:xfrm>
          <a:noFill/>
        </p:spPr>
        <p:txBody>
          <a:bodyPr lIns="137160" tIns="137160" rIns="137160" bIns="137160" anchor="t" anchorCtr="0"/>
          <a:lstStyle>
            <a:lvl1pPr>
              <a:defRPr sz="8598" spc="-98" baseline="0">
                <a:solidFill>
                  <a:schemeClr val="tx1"/>
                </a:solidFill>
              </a:defRPr>
            </a:lvl1pPr>
          </a:lstStyle>
          <a:p>
            <a:r>
              <a:rPr lang="en-US" dirty="0"/>
              <a:t>Section title</a:t>
            </a:r>
          </a:p>
        </p:txBody>
      </p:sp>
      <p:sp>
        <p:nvSpPr>
          <p:cNvPr id="5" name="Text Placeholder 10"/>
          <p:cNvSpPr>
            <a:spLocks noGrp="1"/>
          </p:cNvSpPr>
          <p:nvPr>
            <p:ph type="body" sz="quarter" idx="14"/>
          </p:nvPr>
        </p:nvSpPr>
        <p:spPr>
          <a:xfrm>
            <a:off x="426228" y="2838296"/>
            <a:ext cx="5945148" cy="2590800"/>
          </a:xfrm>
          <a:prstGeom prst="rect">
            <a:avLst/>
          </a:prstGeom>
        </p:spPr>
        <p:txBody>
          <a:bodyPr lIns="137160" tIns="137160" rIns="137160" bIns="137160">
            <a:noAutofit/>
          </a:bodyPr>
          <a:lstStyle>
            <a:lvl1pPr marL="190392" indent="-190392">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29753256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Title w/black overla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293" y="-1006"/>
            <a:ext cx="6625448" cy="68617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3 h 10000"/>
              <a:gd name="connsiteX0" fmla="*/ 0 w 10000"/>
              <a:gd name="connsiteY0" fmla="*/ 0 h 9997"/>
              <a:gd name="connsiteX1" fmla="*/ 5160 w 10000"/>
              <a:gd name="connsiteY1" fmla="*/ 24 h 9997"/>
              <a:gd name="connsiteX2" fmla="*/ 10000 w 10000"/>
              <a:gd name="connsiteY2" fmla="*/ 9997 h 9997"/>
              <a:gd name="connsiteX3" fmla="*/ 0 w 10000"/>
              <a:gd name="connsiteY3" fmla="*/ 9997 h 9997"/>
              <a:gd name="connsiteX4" fmla="*/ 0 w 10000"/>
              <a:gd name="connsiteY4" fmla="*/ 0 h 9997"/>
              <a:gd name="connsiteX0" fmla="*/ 0 w 9679"/>
              <a:gd name="connsiteY0" fmla="*/ 0 h 10027"/>
              <a:gd name="connsiteX1" fmla="*/ 5160 w 9679"/>
              <a:gd name="connsiteY1" fmla="*/ 24 h 10027"/>
              <a:gd name="connsiteX2" fmla="*/ 9679 w 9679"/>
              <a:gd name="connsiteY2" fmla="*/ 10027 h 10027"/>
              <a:gd name="connsiteX3" fmla="*/ 0 w 9679"/>
              <a:gd name="connsiteY3" fmla="*/ 10000 h 10027"/>
              <a:gd name="connsiteX4" fmla="*/ 0 w 9679"/>
              <a:gd name="connsiteY4" fmla="*/ 0 h 10027"/>
              <a:gd name="connsiteX0" fmla="*/ 0 w 10000"/>
              <a:gd name="connsiteY0" fmla="*/ 10 h 10010"/>
              <a:gd name="connsiteX1" fmla="*/ 5302 w 10000"/>
              <a:gd name="connsiteY1" fmla="*/ 0 h 10010"/>
              <a:gd name="connsiteX2" fmla="*/ 10000 w 10000"/>
              <a:gd name="connsiteY2" fmla="*/ 10010 h 10010"/>
              <a:gd name="connsiteX3" fmla="*/ 0 w 10000"/>
              <a:gd name="connsiteY3" fmla="*/ 9983 h 10010"/>
              <a:gd name="connsiteX4" fmla="*/ 0 w 10000"/>
              <a:gd name="connsiteY4" fmla="*/ 10 h 10010"/>
              <a:gd name="connsiteX0" fmla="*/ 0 w 10000"/>
              <a:gd name="connsiteY0" fmla="*/ 10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10 h 10010"/>
              <a:gd name="connsiteX0" fmla="*/ 0 w 10000"/>
              <a:gd name="connsiteY0" fmla="*/ 21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21 h 10010"/>
              <a:gd name="connsiteX0" fmla="*/ 286 w 9997"/>
              <a:gd name="connsiteY0" fmla="*/ 216 h 10010"/>
              <a:gd name="connsiteX1" fmla="*/ 5299 w 9997"/>
              <a:gd name="connsiteY1" fmla="*/ 0 h 10010"/>
              <a:gd name="connsiteX2" fmla="*/ 9997 w 9997"/>
              <a:gd name="connsiteY2" fmla="*/ 10010 h 10010"/>
              <a:gd name="connsiteX3" fmla="*/ 1 w 9997"/>
              <a:gd name="connsiteY3" fmla="*/ 10010 h 10010"/>
              <a:gd name="connsiteX4" fmla="*/ 286 w 9997"/>
              <a:gd name="connsiteY4" fmla="*/ 216 h 10010"/>
              <a:gd name="connsiteX0" fmla="*/ 0 w 10007"/>
              <a:gd name="connsiteY0" fmla="*/ 29 h 10000"/>
              <a:gd name="connsiteX1" fmla="*/ 5308 w 10007"/>
              <a:gd name="connsiteY1" fmla="*/ 0 h 10000"/>
              <a:gd name="connsiteX2" fmla="*/ 10007 w 10007"/>
              <a:gd name="connsiteY2" fmla="*/ 10000 h 10000"/>
              <a:gd name="connsiteX3" fmla="*/ 8 w 10007"/>
              <a:gd name="connsiteY3" fmla="*/ 10000 h 10000"/>
              <a:gd name="connsiteX4" fmla="*/ 0 w 10007"/>
              <a:gd name="connsiteY4" fmla="*/ 29 h 10000"/>
              <a:gd name="connsiteX0" fmla="*/ 0 w 10007"/>
              <a:gd name="connsiteY0" fmla="*/ 0 h 9971"/>
              <a:gd name="connsiteX1" fmla="*/ 5316 w 10007"/>
              <a:gd name="connsiteY1" fmla="*/ 5 h 9971"/>
              <a:gd name="connsiteX2" fmla="*/ 10007 w 10007"/>
              <a:gd name="connsiteY2" fmla="*/ 9971 h 9971"/>
              <a:gd name="connsiteX3" fmla="*/ 8 w 10007"/>
              <a:gd name="connsiteY3" fmla="*/ 9971 h 9971"/>
              <a:gd name="connsiteX4" fmla="*/ 0 w 10007"/>
              <a:gd name="connsiteY4" fmla="*/ 0 h 9971"/>
              <a:gd name="connsiteX0" fmla="*/ 0 w 10000"/>
              <a:gd name="connsiteY0" fmla="*/ 3 h 10003"/>
              <a:gd name="connsiteX1" fmla="*/ 5292 w 10000"/>
              <a:gd name="connsiteY1" fmla="*/ 0 h 10003"/>
              <a:gd name="connsiteX2" fmla="*/ 10000 w 10000"/>
              <a:gd name="connsiteY2" fmla="*/ 10003 h 10003"/>
              <a:gd name="connsiteX3" fmla="*/ 8 w 10000"/>
              <a:gd name="connsiteY3" fmla="*/ 10003 h 10003"/>
              <a:gd name="connsiteX4" fmla="*/ 0 w 10000"/>
              <a:gd name="connsiteY4" fmla="*/ 3 h 10003"/>
              <a:gd name="connsiteX0" fmla="*/ 84 w 9993"/>
              <a:gd name="connsiteY0" fmla="*/ 114 h 10003"/>
              <a:gd name="connsiteX1" fmla="*/ 5285 w 9993"/>
              <a:gd name="connsiteY1" fmla="*/ 0 h 10003"/>
              <a:gd name="connsiteX2" fmla="*/ 9993 w 9993"/>
              <a:gd name="connsiteY2" fmla="*/ 10003 h 10003"/>
              <a:gd name="connsiteX3" fmla="*/ 1 w 9993"/>
              <a:gd name="connsiteY3" fmla="*/ 10003 h 10003"/>
              <a:gd name="connsiteX4" fmla="*/ 84 w 9993"/>
              <a:gd name="connsiteY4" fmla="*/ 114 h 10003"/>
              <a:gd name="connsiteX0" fmla="*/ 0 w 10003"/>
              <a:gd name="connsiteY0" fmla="*/ 3 h 10000"/>
              <a:gd name="connsiteX1" fmla="*/ 5292 w 10003"/>
              <a:gd name="connsiteY1" fmla="*/ 0 h 10000"/>
              <a:gd name="connsiteX2" fmla="*/ 10003 w 10003"/>
              <a:gd name="connsiteY2" fmla="*/ 10000 h 10000"/>
              <a:gd name="connsiteX3" fmla="*/ 4 w 10003"/>
              <a:gd name="connsiteY3" fmla="*/ 10000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0 w 10003"/>
              <a:gd name="connsiteY3" fmla="*/ 9996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67 w 10003"/>
              <a:gd name="connsiteY3" fmla="*/ 9920 h 10000"/>
              <a:gd name="connsiteX4" fmla="*/ 0 w 10003"/>
              <a:gd name="connsiteY4" fmla="*/ 3 h 10000"/>
              <a:gd name="connsiteX0" fmla="*/ 8 w 10011"/>
              <a:gd name="connsiteY0" fmla="*/ 3 h 10004"/>
              <a:gd name="connsiteX1" fmla="*/ 5300 w 10011"/>
              <a:gd name="connsiteY1" fmla="*/ 0 h 10004"/>
              <a:gd name="connsiteX2" fmla="*/ 10011 w 10011"/>
              <a:gd name="connsiteY2" fmla="*/ 10000 h 10004"/>
              <a:gd name="connsiteX3" fmla="*/ 0 w 10011"/>
              <a:gd name="connsiteY3" fmla="*/ 10004 h 10004"/>
              <a:gd name="connsiteX4" fmla="*/ 8 w 10011"/>
              <a:gd name="connsiteY4" fmla="*/ 3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 h="10004">
                <a:moveTo>
                  <a:pt x="8" y="3"/>
                </a:moveTo>
                <a:lnTo>
                  <a:pt x="5300" y="0"/>
                </a:lnTo>
                <a:lnTo>
                  <a:pt x="10011" y="10000"/>
                </a:lnTo>
                <a:lnTo>
                  <a:pt x="0" y="10004"/>
                </a:lnTo>
                <a:cubicBezTo>
                  <a:pt x="-1" y="6665"/>
                  <a:pt x="9" y="3341"/>
                  <a:pt x="8" y="3"/>
                </a:cubicBezTo>
                <a:close/>
              </a:path>
            </a:pathLst>
          </a:custGeom>
          <a:solidFill>
            <a:srgbClr val="000000">
              <a:alpha val="70000"/>
            </a:srgbClr>
          </a:solidFill>
        </p:spPr>
        <p:txBody>
          <a:bodyPr lIns="365760" tIns="137160" rIns="137160" bIns="1097280" anchor="b" anchorCtr="0">
            <a:noAutofit/>
          </a:bodyPr>
          <a:lstStyle>
            <a:lvl1pPr>
              <a:defRPr sz="6000" spc="-100" baseline="0">
                <a:solidFill>
                  <a:schemeClr val="bg1"/>
                </a:solidFill>
              </a:defRPr>
            </a:lvl1pPr>
          </a:lstStyle>
          <a:p>
            <a:r>
              <a:rPr lang="en-US" dirty="0"/>
              <a:t>Section title</a:t>
            </a:r>
          </a:p>
        </p:txBody>
      </p:sp>
      <p:sp>
        <p:nvSpPr>
          <p:cNvPr id="5" name="Picture Placeholder 4"/>
          <p:cNvSpPr>
            <a:spLocks noGrp="1"/>
          </p:cNvSpPr>
          <p:nvPr>
            <p:ph type="pic" sz="quarter" idx="10" hasCustomPrompt="1"/>
          </p:nvPr>
        </p:nvSpPr>
        <p:spPr>
          <a:xfrm>
            <a:off x="0" y="-4824"/>
            <a:ext cx="12192000" cy="6858000"/>
          </a:xfrm>
        </p:spPr>
        <p:txBody>
          <a:bodyPr/>
          <a:lstStyle>
            <a:lvl1pPr>
              <a:defRPr baseline="0">
                <a:solidFill>
                  <a:schemeClr val="bg1"/>
                </a:solidFill>
              </a:defRPr>
            </a:lvl1pPr>
          </a:lstStyle>
          <a:p>
            <a:r>
              <a:rPr lang="en-US" dirty="0"/>
              <a:t>Click on icon to</a:t>
            </a:r>
            <a:br>
              <a:rPr lang="en-US" dirty="0"/>
            </a:br>
            <a:r>
              <a:rPr lang="en-US" dirty="0"/>
              <a:t>insert picture then</a:t>
            </a:r>
            <a:br>
              <a:rPr lang="en-US" dirty="0"/>
            </a:br>
            <a:r>
              <a:rPr lang="en-US" dirty="0"/>
              <a:t>send to back</a:t>
            </a:r>
          </a:p>
        </p:txBody>
      </p:sp>
    </p:spTree>
    <p:extLst>
      <p:ext uri="{BB962C8B-B14F-4D97-AF65-F5344CB8AC3E}">
        <p14:creationId xmlns:p14="http://schemas.microsoft.com/office/powerpoint/2010/main" xmlns="" val="3316964646"/>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sp>
        <p:nvSpPr>
          <p:cNvPr id="5" name="Rectangle 4"/>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658814" y="3048001"/>
            <a:ext cx="2571405" cy="419108"/>
          </a:xfrm>
          <a:prstGeom prst="rect">
            <a:avLst/>
          </a:prstGeom>
        </p:spPr>
      </p:pic>
      <p:sp>
        <p:nvSpPr>
          <p:cNvPr id="4" name="Rectangle 3"/>
          <p:cNvSpPr/>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446232" y="2899239"/>
            <a:ext cx="2881118" cy="1059525"/>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446232" y="2899239"/>
            <a:ext cx="2881118" cy="1059525"/>
          </a:xfrm>
          <a:prstGeom prst="rect">
            <a:avLst/>
          </a:prstGeom>
        </p:spPr>
      </p:pic>
    </p:spTree>
    <p:extLst>
      <p:ext uri="{BB962C8B-B14F-4D97-AF65-F5344CB8AC3E}">
        <p14:creationId xmlns:p14="http://schemas.microsoft.com/office/powerpoint/2010/main" xmlns="" val="241019127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2pt Title + Subtitl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107571" y="1009605"/>
            <a:ext cx="10816237" cy="563458"/>
          </a:xfrm>
          <a:prstGeom prst="rect">
            <a:avLst/>
          </a:prstGeom>
        </p:spPr>
        <p:txBody>
          <a:bodyPr lIns="320040" tIns="54864" rIns="54864" bIns="54864"/>
          <a:lstStyle>
            <a:lvl1pPr marL="0" indent="0">
              <a:buNone/>
              <a:defRPr lang="en-US" sz="2745" kern="1200" smtClean="0">
                <a:solidFill>
                  <a:schemeClr val="tx2"/>
                </a:solidFill>
                <a:latin typeface="+mj-lt"/>
                <a:ea typeface="+mn-ea"/>
                <a:cs typeface="+mn-cs"/>
              </a:defRPr>
            </a:lvl1pPr>
            <a:lvl2pPr marL="0" indent="0">
              <a:buNone/>
              <a:defRPr lang="en-US" sz="3108" kern="1200" smtClean="0">
                <a:solidFill>
                  <a:schemeClr val="bg1"/>
                </a:solidFill>
                <a:latin typeface="+mj-lt"/>
                <a:ea typeface="+mn-ea"/>
                <a:cs typeface="+mn-cs"/>
              </a:defRPr>
            </a:lvl2pPr>
            <a:lvl3pPr marL="0" indent="0">
              <a:buNone/>
              <a:defRPr lang="en-US" sz="3108" kern="1200" smtClean="0">
                <a:solidFill>
                  <a:schemeClr val="bg1"/>
                </a:solidFill>
                <a:latin typeface="+mj-lt"/>
                <a:ea typeface="+mn-ea"/>
                <a:cs typeface="+mn-cs"/>
              </a:defRPr>
            </a:lvl3pPr>
            <a:lvl4pPr marL="0" indent="0">
              <a:buNone/>
              <a:defRPr lang="en-US" sz="3108" kern="1200" smtClean="0">
                <a:solidFill>
                  <a:schemeClr val="bg1"/>
                </a:solidFill>
                <a:latin typeface="+mj-lt"/>
                <a:ea typeface="+mn-ea"/>
                <a:cs typeface="+mn-cs"/>
              </a:defRPr>
            </a:lvl4pPr>
            <a:lvl5pPr marL="0" indent="0">
              <a:buNone/>
              <a:defRPr lang="en-US" sz="3108" kern="1200">
                <a:solidFill>
                  <a:schemeClr val="bg1"/>
                </a:solidFill>
                <a:latin typeface="+mj-lt"/>
                <a:ea typeface="+mn-ea"/>
                <a:cs typeface="+mn-cs"/>
              </a:defRPr>
            </a:lvl5pPr>
          </a:lstStyle>
          <a:p>
            <a:pPr lvl="0"/>
            <a:r>
              <a:rPr lang="en-US"/>
              <a:t>Click to edit Master text styles</a:t>
            </a:r>
          </a:p>
        </p:txBody>
      </p:sp>
      <p:sp>
        <p:nvSpPr>
          <p:cNvPr id="7" name="Title 2"/>
          <p:cNvSpPr>
            <a:spLocks noGrp="1"/>
          </p:cNvSpPr>
          <p:nvPr>
            <p:ph type="title"/>
          </p:nvPr>
        </p:nvSpPr>
        <p:spPr>
          <a:xfrm>
            <a:off x="80678" y="260001"/>
            <a:ext cx="11653523" cy="927940"/>
          </a:xfrm>
          <a:prstGeom prst="rect">
            <a:avLst/>
          </a:prstGeom>
        </p:spPr>
        <p:txBody>
          <a:bodyPr>
            <a:normAutofit/>
          </a:bodyPr>
          <a:lstStyle>
            <a:lvl1pPr algn="l">
              <a:defRPr sz="3921">
                <a:solidFill>
                  <a:schemeClr val="tx2"/>
                </a:solidFill>
              </a:defRPr>
            </a:lvl1pPr>
          </a:lstStyle>
          <a:p>
            <a:r>
              <a:rPr lang="en-US" dirty="0"/>
              <a:t>Click to edit Master title style</a:t>
            </a:r>
          </a:p>
        </p:txBody>
      </p:sp>
      <p:sp>
        <p:nvSpPr>
          <p:cNvPr id="4" name="Footer Placeholder 2"/>
          <p:cNvSpPr>
            <a:spLocks noGrp="1"/>
          </p:cNvSpPr>
          <p:nvPr>
            <p:ph type="ftr" sz="quarter" idx="14"/>
          </p:nvPr>
        </p:nvSpPr>
        <p:spPr/>
        <p:txBody>
          <a:bodyPr/>
          <a:lstStyle>
            <a:lvl1pPr fontAlgn="base">
              <a:spcBef>
                <a:spcPct val="0"/>
              </a:spcBef>
              <a:spcAft>
                <a:spcPct val="0"/>
              </a:spcAft>
              <a:defRPr dirty="0" smtClean="0">
                <a:solidFill>
                  <a:srgbClr val="505050"/>
                </a:solidFill>
              </a:defRPr>
            </a:lvl1pPr>
          </a:lstStyle>
          <a:p>
            <a:pPr>
              <a:defRPr/>
            </a:pPr>
            <a:r>
              <a:t>Microsoft Confidential</a:t>
            </a:r>
          </a:p>
        </p:txBody>
      </p:sp>
      <p:sp>
        <p:nvSpPr>
          <p:cNvPr id="5" name="Slide Number Placeholder 3"/>
          <p:cNvSpPr>
            <a:spLocks noGrp="1"/>
          </p:cNvSpPr>
          <p:nvPr>
            <p:ph type="sldNum" sz="quarter" idx="15"/>
          </p:nvPr>
        </p:nvSpPr>
        <p:spPr/>
        <p:txBody>
          <a:bodyPr/>
          <a:lstStyle>
            <a:lvl1pPr defTabSz="913505" fontAlgn="base">
              <a:spcBef>
                <a:spcPct val="0"/>
              </a:spcBef>
              <a:spcAft>
                <a:spcPct val="0"/>
              </a:spcAft>
              <a:defRPr smtClean="0">
                <a:solidFill>
                  <a:srgbClr val="505050"/>
                </a:solidFill>
              </a:defRPr>
            </a:lvl1pPr>
          </a:lstStyle>
          <a:p>
            <a:pPr>
              <a:defRPr/>
            </a:pPr>
            <a:fld id="{56442AAA-6A77-5942-BCC4-0CCA4B0626F8}" type="slidenum">
              <a:rPr/>
              <a:pPr>
                <a:defRPr/>
              </a:pPr>
              <a:t>‹#›</a:t>
            </a:fld>
            <a:endParaRPr dirty="0"/>
          </a:p>
        </p:txBody>
      </p:sp>
    </p:spTree>
    <p:extLst>
      <p:ext uri="{BB962C8B-B14F-4D97-AF65-F5344CB8AC3E}">
        <p14:creationId xmlns:p14="http://schemas.microsoft.com/office/powerpoint/2010/main" xmlns="" val="2150447228"/>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64768532"/>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Content left,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228601" y="266700"/>
            <a:ext cx="5865813" cy="1333500"/>
          </a:xfrm>
        </p:spPr>
        <p:txBody>
          <a:bodyPr rIns="137160" anchor="t" anchorCtr="0"/>
          <a:lstStyle/>
          <a:p>
            <a:r>
              <a:rPr lang="en-US"/>
              <a:t>Click to edit Master title style</a:t>
            </a:r>
            <a:endParaRPr lang="en-US" dirty="0"/>
          </a:p>
        </p:txBody>
      </p:sp>
      <p:sp>
        <p:nvSpPr>
          <p:cNvPr id="3" name="Footer Placeholder 2"/>
          <p:cNvSpPr>
            <a:spLocks noGrp="1"/>
          </p:cNvSpPr>
          <p:nvPr>
            <p:ph type="ftr" sz="quarter" idx="10"/>
          </p:nvPr>
        </p:nvSpPr>
        <p:spPr>
          <a:xfrm>
            <a:off x="228600" y="6553201"/>
            <a:ext cx="5865814" cy="304800"/>
          </a:xfrm>
        </p:spPr>
        <p:txBody>
          <a:bodyPr/>
          <a:lstStyle/>
          <a:p>
            <a:pPr defTabSz="1087869"/>
            <a:endParaRPr lang="en-US" dirty="0">
              <a:solidFill>
                <a:srgbClr val="505050"/>
              </a:solidFill>
            </a:endParaRPr>
          </a:p>
        </p:txBody>
      </p:sp>
      <p:sp>
        <p:nvSpPr>
          <p:cNvPr id="4" name="Slide Number Placeholder 3"/>
          <p:cNvSpPr>
            <a:spLocks noGrp="1"/>
          </p:cNvSpPr>
          <p:nvPr>
            <p:ph type="sldNum" sz="quarter" idx="11"/>
          </p:nvPr>
        </p:nvSpPr>
        <p:spPr/>
        <p:txBody>
          <a:bodyPr/>
          <a:lstStyle/>
          <a:p>
            <a:pPr defTabSz="1087869"/>
            <a:fld id="{FAADACFB-7C71-4E89-89D2-7BBA40B7BFA9}" type="slidenum">
              <a:rPr lang="en-US" smtClean="0">
                <a:solidFill>
                  <a:srgbClr val="505050"/>
                </a:solidFill>
              </a:rPr>
              <a:pPr defTabSz="1087869"/>
              <a:t>‹#›</a:t>
            </a:fld>
            <a:endParaRPr lang="en-US" dirty="0">
              <a:solidFill>
                <a:srgbClr val="505050"/>
              </a:solidFill>
            </a:endParaRPr>
          </a:p>
        </p:txBody>
      </p:sp>
      <p:sp>
        <p:nvSpPr>
          <p:cNvPr id="6" name="Picture Placeholder 5"/>
          <p:cNvSpPr>
            <a:spLocks noGrp="1"/>
          </p:cNvSpPr>
          <p:nvPr>
            <p:ph type="pic" sz="quarter" idx="12"/>
          </p:nvPr>
        </p:nvSpPr>
        <p:spPr>
          <a:xfrm>
            <a:off x="6094413" y="0"/>
            <a:ext cx="6097587" cy="6858000"/>
          </a:xfrm>
        </p:spPr>
        <p:txBody>
          <a:bodyPr/>
          <a:lstStyle/>
          <a:p>
            <a:r>
              <a:rPr lang="en-US"/>
              <a:t>Click icon to add picture</a:t>
            </a:r>
            <a:endParaRPr lang="en-US" dirty="0"/>
          </a:p>
        </p:txBody>
      </p:sp>
      <p:sp>
        <p:nvSpPr>
          <p:cNvPr id="8" name="Text Placeholder 7"/>
          <p:cNvSpPr>
            <a:spLocks noGrp="1"/>
          </p:cNvSpPr>
          <p:nvPr>
            <p:ph type="body" sz="quarter" idx="13"/>
          </p:nvPr>
        </p:nvSpPr>
        <p:spPr>
          <a:xfrm>
            <a:off x="228600" y="1600200"/>
            <a:ext cx="5408613" cy="4876800"/>
          </a:xfrm>
        </p:spPr>
        <p:txBody>
          <a:bodyPr r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3308641104"/>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cSld name="7_Blank">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endParaRPr lang="en-US" dirty="0">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xmlns="" val="276178759"/>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7_Title with illustration">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246659" y="7187658"/>
            <a:ext cx="1740540" cy="640080"/>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10246659" y="5990748"/>
            <a:ext cx="1737792" cy="639069"/>
          </a:xfrm>
          <a:prstGeom prst="rect">
            <a:avLst/>
          </a:prstGeom>
        </p:spPr>
      </p:pic>
    </p:spTree>
    <p:extLst>
      <p:ext uri="{BB962C8B-B14F-4D97-AF65-F5344CB8AC3E}">
        <p14:creationId xmlns:p14="http://schemas.microsoft.com/office/powerpoint/2010/main" xmlns="" val="3181087352"/>
      </p:ext>
    </p:extLst>
  </p:cSld>
  <p:clrMapOvr>
    <a:masterClrMapping/>
  </p:clrMapOvr>
  <p:transition>
    <p:fade/>
  </p:transition>
  <p:extLst mod="1">
    <p:ext uri="{DCECCB84-F9BA-43D5-87BE-67443E8EF086}">
      <p15:sldGuideLst xmlns:p15="http://schemas.microsoft.com/office/powerpoint/2012/main" xmlns="">
        <p15:guide id="1" pos="2975">
          <p15:clr>
            <a:srgbClr val="5ACBF0"/>
          </p15:clr>
        </p15:guide>
        <p15:guide id="2" pos="3551">
          <p15:clr>
            <a:srgbClr val="5ACBF0"/>
          </p15:clr>
        </p15:guide>
        <p15:guide id="3" pos="4127">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itle with photo">
    <p:spTree>
      <p:nvGrpSpPr>
        <p:cNvPr id="1" name=""/>
        <p:cNvGrpSpPr/>
        <p:nvPr/>
      </p:nvGrpSpPr>
      <p:grpSpPr>
        <a:xfrm>
          <a:off x="0" y="0"/>
          <a:ext cx="0" cy="0"/>
          <a:chOff x="0" y="0"/>
          <a:chExt cx="0" cy="0"/>
        </a:xfrm>
      </p:grpSpPr>
      <p:sp>
        <p:nvSpPr>
          <p:cNvPr id="8" name="Rectangle 7"/>
          <p:cNvSpPr/>
          <p:nvPr/>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sp>
        <p:nvSpPr>
          <p:cNvPr id="9" name="Title 1"/>
          <p:cNvSpPr>
            <a:spLocks noGrp="1"/>
          </p:cNvSpPr>
          <p:nvPr>
            <p:ph type="title" hasCustomPrompt="1"/>
          </p:nvPr>
        </p:nvSpPr>
        <p:spPr bwMode="ltGray">
          <a:xfrm>
            <a:off x="269947" y="2608425"/>
            <a:ext cx="5487829" cy="2747751"/>
          </a:xfrm>
          <a:noFill/>
        </p:spPr>
        <p:txBody>
          <a:bodyPr vert="horz" lIns="137160" tIns="137160" rIns="137160" bIns="137160" rtlCol="0" anchor="t" anchorCtr="0">
            <a:normAutofit/>
          </a:bodyPr>
          <a:lstStyle>
            <a:lvl1pPr>
              <a:defRPr lang="en-US" sz="4400" spc="-98" dirty="0">
                <a:solidFill>
                  <a:srgbClr val="000000"/>
                </a:solidFill>
              </a:defRPr>
            </a:lvl1pPr>
          </a:lstStyle>
          <a:p>
            <a:pPr lvl="0"/>
            <a:r>
              <a:rPr lang="en-US" dirty="0"/>
              <a:t>Presentation title</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30248" y="274206"/>
            <a:ext cx="1947103" cy="716043"/>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2197060" y="234377"/>
            <a:ext cx="1947103" cy="716042"/>
          </a:xfrm>
          <a:prstGeom prst="rect">
            <a:avLst/>
          </a:prstGeom>
        </p:spPr>
      </p:pic>
      <p:sp>
        <p:nvSpPr>
          <p:cNvPr id="10" name="TextBox 9"/>
          <p:cNvSpPr txBox="1"/>
          <p:nvPr/>
        </p:nvSpPr>
        <p:spPr>
          <a:xfrm>
            <a:off x="7620000" y="381000"/>
            <a:ext cx="3810000" cy="1905000"/>
          </a:xfrm>
          <a:prstGeom prst="rect">
            <a:avLst/>
          </a:prstGeom>
        </p:spPr>
        <p:txBody>
          <a:bodyPr vert="horz" wrap="square" lIns="108821" tIns="54411" rIns="108821" bIns="54411" rtlCol="0" anchor="ctr">
            <a:normAutofit/>
          </a:bodyPr>
          <a:lstStyle/>
          <a:p>
            <a:pPr defTabSz="1088105"/>
            <a:r>
              <a:rPr lang="en-US" sz="2000" dirty="0">
                <a:solidFill>
                  <a:srgbClr val="505050"/>
                </a:solidFill>
                <a:ea typeface="Segoe UI" pitchFamily="34" charset="0"/>
                <a:cs typeface="Segoe UI" pitchFamily="34" charset="0"/>
              </a:rPr>
              <a:t>Click View &gt; Slide Master to insert a photo as a background behind the colored boxes.</a:t>
            </a:r>
          </a:p>
        </p:txBody>
      </p:sp>
      <p:sp>
        <p:nvSpPr>
          <p:cNvPr id="3" name="Text Placeholder 2"/>
          <p:cNvSpPr>
            <a:spLocks noGrp="1"/>
          </p:cNvSpPr>
          <p:nvPr>
            <p:ph type="body" sz="quarter" idx="16" hasCustomPrompt="1"/>
          </p:nvPr>
        </p:nvSpPr>
        <p:spPr>
          <a:xfrm>
            <a:off x="340302" y="4894384"/>
            <a:ext cx="5487829" cy="914400"/>
          </a:xfrm>
        </p:spPr>
        <p:txBody>
          <a:bodyPr>
            <a:normAutofit/>
          </a:bodyPr>
          <a:lstStyle>
            <a:lvl1pPr>
              <a:defRPr sz="1600">
                <a:solidFill>
                  <a:srgbClr val="000000"/>
                </a:solidFill>
              </a:defRPr>
            </a:lvl1pPr>
          </a:lstStyle>
          <a:p>
            <a:pPr lvl="0"/>
            <a:r>
              <a:rPr lang="en-US" dirty="0"/>
              <a:t>Speaker Name</a:t>
            </a:r>
          </a:p>
        </p:txBody>
      </p:sp>
      <p:sp>
        <p:nvSpPr>
          <p:cNvPr id="14" name="TextBox 13"/>
          <p:cNvSpPr txBox="1"/>
          <p:nvPr/>
        </p:nvSpPr>
        <p:spPr>
          <a:xfrm>
            <a:off x="409461" y="5735992"/>
            <a:ext cx="4850552" cy="342654"/>
          </a:xfrm>
          <a:prstGeom prst="rect">
            <a:avLst/>
          </a:prstGeom>
        </p:spPr>
        <p:txBody>
          <a:bodyPr vert="horz" wrap="square" lIns="0" tIns="0" rIns="0" bIns="0" rtlCol="0" anchor="t">
            <a:noAutofit/>
          </a:bodyPr>
          <a:lstStyle/>
          <a:p>
            <a:pPr defTabSz="1088105">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
        <p:nvSpPr>
          <p:cNvPr id="13" name="Rectangle 12"/>
          <p:cNvSpPr/>
          <p:nvPr userDrawn="1"/>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230248" y="274206"/>
            <a:ext cx="1947103" cy="716043"/>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197060" y="234377"/>
            <a:ext cx="1947103" cy="716042"/>
          </a:xfrm>
          <a:prstGeom prst="rect">
            <a:avLst/>
          </a:prstGeom>
        </p:spPr>
      </p:pic>
      <p:sp>
        <p:nvSpPr>
          <p:cNvPr id="17" name="TextBox 16"/>
          <p:cNvSpPr txBox="1"/>
          <p:nvPr userDrawn="1"/>
        </p:nvSpPr>
        <p:spPr>
          <a:xfrm>
            <a:off x="7620000" y="381000"/>
            <a:ext cx="3810000" cy="1905000"/>
          </a:xfrm>
          <a:prstGeom prst="rect">
            <a:avLst/>
          </a:prstGeom>
        </p:spPr>
        <p:txBody>
          <a:bodyPr vert="horz" wrap="square" lIns="108821" tIns="54411" rIns="108821" bIns="54411" rtlCol="0" anchor="ctr">
            <a:normAutofit/>
          </a:bodyPr>
          <a:lstStyle/>
          <a:p>
            <a:pPr defTabSz="1088105"/>
            <a:r>
              <a:rPr lang="en-US" sz="2000" dirty="0">
                <a:solidFill>
                  <a:srgbClr val="505050"/>
                </a:solidFill>
                <a:ea typeface="Segoe UI" pitchFamily="34" charset="0"/>
                <a:cs typeface="Segoe UI" pitchFamily="34" charset="0"/>
              </a:rPr>
              <a:t>Click View &gt; Slide Master to insert a photo as a background behind the colored boxes.</a:t>
            </a:r>
          </a:p>
        </p:txBody>
      </p:sp>
      <p:sp>
        <p:nvSpPr>
          <p:cNvPr id="18" name="TextBox 17"/>
          <p:cNvSpPr txBox="1"/>
          <p:nvPr userDrawn="1"/>
        </p:nvSpPr>
        <p:spPr>
          <a:xfrm>
            <a:off x="409461" y="5735992"/>
            <a:ext cx="4850552" cy="342654"/>
          </a:xfrm>
          <a:prstGeom prst="rect">
            <a:avLst/>
          </a:prstGeom>
        </p:spPr>
        <p:txBody>
          <a:bodyPr vert="horz" wrap="square" lIns="0" tIns="0" rIns="0" bIns="0" rtlCol="0" anchor="t">
            <a:noAutofit/>
          </a:bodyPr>
          <a:lstStyle/>
          <a:p>
            <a:pPr defTabSz="1088105">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Tree>
    <p:extLst>
      <p:ext uri="{BB962C8B-B14F-4D97-AF65-F5344CB8AC3E}">
        <p14:creationId xmlns:p14="http://schemas.microsoft.com/office/powerpoint/2010/main" xmlns="" val="1756686741"/>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itle, no photo">
    <p:bg>
      <p:bgPr>
        <a:solidFill>
          <a:schemeClr val="bg2"/>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30248" y="224438"/>
            <a:ext cx="1947103" cy="716042"/>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2671610" y="274206"/>
            <a:ext cx="1947103" cy="716043"/>
          </a:xfrm>
          <a:prstGeom prst="rect">
            <a:avLst/>
          </a:prstGeom>
        </p:spPr>
      </p:pic>
      <p:sp>
        <p:nvSpPr>
          <p:cNvPr id="7" name="Rectangle 6"/>
          <p:cNvSpPr/>
          <p:nvPr/>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prstClr val="white"/>
              </a:solidFill>
              <a:ea typeface="Segoe UI" pitchFamily="34" charset="0"/>
              <a:cs typeface="Segoe UI" pitchFamily="34" charset="0"/>
            </a:endParaRPr>
          </a:p>
        </p:txBody>
      </p:sp>
      <p:sp>
        <p:nvSpPr>
          <p:cNvPr id="8" name="Title 1"/>
          <p:cNvSpPr>
            <a:spLocks noGrp="1"/>
          </p:cNvSpPr>
          <p:nvPr>
            <p:ph type="title" hasCustomPrompt="1"/>
          </p:nvPr>
        </p:nvSpPr>
        <p:spPr bwMode="ltGray">
          <a:xfrm>
            <a:off x="269947" y="2608425"/>
            <a:ext cx="5487829" cy="2747751"/>
          </a:xfrm>
          <a:noFill/>
        </p:spPr>
        <p:txBody>
          <a:bodyPr vert="horz" lIns="137160" tIns="137160" rIns="137160" bIns="137160" rtlCol="0" anchor="t" anchorCtr="0">
            <a:normAutofit/>
          </a:bodyPr>
          <a:lstStyle>
            <a:lvl1pPr>
              <a:defRPr lang="en-US" sz="4400" spc="-98" dirty="0">
                <a:solidFill>
                  <a:srgbClr val="000000"/>
                </a:solidFill>
              </a:defRPr>
            </a:lvl1pPr>
          </a:lstStyle>
          <a:p>
            <a:pPr lvl="0"/>
            <a:r>
              <a:rPr lang="en-US" dirty="0"/>
              <a:t>Presentation title</a:t>
            </a:r>
          </a:p>
        </p:txBody>
      </p:sp>
      <p:sp>
        <p:nvSpPr>
          <p:cNvPr id="3" name="Text Placeholder 2"/>
          <p:cNvSpPr>
            <a:spLocks noGrp="1"/>
          </p:cNvSpPr>
          <p:nvPr>
            <p:ph type="body" sz="quarter" idx="16" hasCustomPrompt="1"/>
          </p:nvPr>
        </p:nvSpPr>
        <p:spPr>
          <a:xfrm>
            <a:off x="354226" y="4900246"/>
            <a:ext cx="5487829" cy="823669"/>
          </a:xfrm>
        </p:spPr>
        <p:txBody>
          <a:bodyPr>
            <a:normAutofit/>
          </a:bodyPr>
          <a:lstStyle>
            <a:lvl1pPr>
              <a:defRPr sz="1600">
                <a:solidFill>
                  <a:srgbClr val="000000"/>
                </a:solidFill>
              </a:defRPr>
            </a:lvl1pPr>
          </a:lstStyle>
          <a:p>
            <a:pPr lvl="0"/>
            <a:r>
              <a:rPr lang="en-US" dirty="0"/>
              <a:t>Speaker Name</a:t>
            </a:r>
          </a:p>
        </p:txBody>
      </p:sp>
      <p:sp>
        <p:nvSpPr>
          <p:cNvPr id="9" name="TextBox 8"/>
          <p:cNvSpPr txBox="1"/>
          <p:nvPr/>
        </p:nvSpPr>
        <p:spPr>
          <a:xfrm>
            <a:off x="409461" y="5735992"/>
            <a:ext cx="4850552" cy="342654"/>
          </a:xfrm>
          <a:prstGeom prst="rect">
            <a:avLst/>
          </a:prstGeom>
        </p:spPr>
        <p:txBody>
          <a:bodyPr vert="horz" wrap="square" lIns="0" tIns="0" rIns="0" bIns="0" rtlCol="0" anchor="t">
            <a:noAutofit/>
          </a:bodyPr>
          <a:lstStyle/>
          <a:p>
            <a:pPr defTabSz="1088105">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230248" y="224438"/>
            <a:ext cx="1947103" cy="716042"/>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671610" y="274206"/>
            <a:ext cx="1947103" cy="716043"/>
          </a:xfrm>
          <a:prstGeom prst="rect">
            <a:avLst/>
          </a:prstGeom>
        </p:spPr>
      </p:pic>
      <p:sp>
        <p:nvSpPr>
          <p:cNvPr id="14" name="Rectangle 13"/>
          <p:cNvSpPr/>
          <p:nvPr userDrawn="1"/>
        </p:nvSpPr>
        <p:spPr bwMode="gray">
          <a:xfrm>
            <a:off x="190550" y="2622897"/>
            <a:ext cx="6031984" cy="359766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prstClr val="white"/>
              </a:solidFill>
              <a:ea typeface="Segoe UI" pitchFamily="34" charset="0"/>
              <a:cs typeface="Segoe UI" pitchFamily="34" charset="0"/>
            </a:endParaRPr>
          </a:p>
        </p:txBody>
      </p:sp>
      <p:sp>
        <p:nvSpPr>
          <p:cNvPr id="15" name="TextBox 14"/>
          <p:cNvSpPr txBox="1"/>
          <p:nvPr userDrawn="1"/>
        </p:nvSpPr>
        <p:spPr>
          <a:xfrm>
            <a:off x="409461" y="5735992"/>
            <a:ext cx="4850552" cy="342654"/>
          </a:xfrm>
          <a:prstGeom prst="rect">
            <a:avLst/>
          </a:prstGeom>
        </p:spPr>
        <p:txBody>
          <a:bodyPr vert="horz" wrap="square" lIns="0" tIns="0" rIns="0" bIns="0" rtlCol="0" anchor="t">
            <a:noAutofit/>
          </a:bodyPr>
          <a:lstStyle/>
          <a:p>
            <a:pPr defTabSz="1088105">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Tree>
    <p:extLst>
      <p:ext uri="{BB962C8B-B14F-4D97-AF65-F5344CB8AC3E}">
        <p14:creationId xmlns:p14="http://schemas.microsoft.com/office/powerpoint/2010/main" xmlns="" val="2715431181"/>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119096" y="791867"/>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
        <p:nvSpPr>
          <p:cNvPr id="16" name="Text Placeholder 15"/>
          <p:cNvSpPr>
            <a:spLocks noGrp="1"/>
          </p:cNvSpPr>
          <p:nvPr>
            <p:ph type="body" sz="quarter" idx="14"/>
          </p:nvPr>
        </p:nvSpPr>
        <p:spPr>
          <a:xfrm>
            <a:off x="355582" y="1600200"/>
            <a:ext cx="11345600"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xmlns="" val="3344922290"/>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xmlns="" val="3318324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Title w/white overla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5293" y="-1006"/>
            <a:ext cx="6625448" cy="686175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3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3 h 10000"/>
              <a:gd name="connsiteX0" fmla="*/ 0 w 10000"/>
              <a:gd name="connsiteY0" fmla="*/ 0 h 9997"/>
              <a:gd name="connsiteX1" fmla="*/ 5160 w 10000"/>
              <a:gd name="connsiteY1" fmla="*/ 24 h 9997"/>
              <a:gd name="connsiteX2" fmla="*/ 10000 w 10000"/>
              <a:gd name="connsiteY2" fmla="*/ 9997 h 9997"/>
              <a:gd name="connsiteX3" fmla="*/ 0 w 10000"/>
              <a:gd name="connsiteY3" fmla="*/ 9997 h 9997"/>
              <a:gd name="connsiteX4" fmla="*/ 0 w 10000"/>
              <a:gd name="connsiteY4" fmla="*/ 0 h 9997"/>
              <a:gd name="connsiteX0" fmla="*/ 0 w 9679"/>
              <a:gd name="connsiteY0" fmla="*/ 0 h 10027"/>
              <a:gd name="connsiteX1" fmla="*/ 5160 w 9679"/>
              <a:gd name="connsiteY1" fmla="*/ 24 h 10027"/>
              <a:gd name="connsiteX2" fmla="*/ 9679 w 9679"/>
              <a:gd name="connsiteY2" fmla="*/ 10027 h 10027"/>
              <a:gd name="connsiteX3" fmla="*/ 0 w 9679"/>
              <a:gd name="connsiteY3" fmla="*/ 10000 h 10027"/>
              <a:gd name="connsiteX4" fmla="*/ 0 w 9679"/>
              <a:gd name="connsiteY4" fmla="*/ 0 h 10027"/>
              <a:gd name="connsiteX0" fmla="*/ 0 w 10000"/>
              <a:gd name="connsiteY0" fmla="*/ 10 h 10010"/>
              <a:gd name="connsiteX1" fmla="*/ 5302 w 10000"/>
              <a:gd name="connsiteY1" fmla="*/ 0 h 10010"/>
              <a:gd name="connsiteX2" fmla="*/ 10000 w 10000"/>
              <a:gd name="connsiteY2" fmla="*/ 10010 h 10010"/>
              <a:gd name="connsiteX3" fmla="*/ 0 w 10000"/>
              <a:gd name="connsiteY3" fmla="*/ 9983 h 10010"/>
              <a:gd name="connsiteX4" fmla="*/ 0 w 10000"/>
              <a:gd name="connsiteY4" fmla="*/ 10 h 10010"/>
              <a:gd name="connsiteX0" fmla="*/ 0 w 10000"/>
              <a:gd name="connsiteY0" fmla="*/ 10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10 h 10010"/>
              <a:gd name="connsiteX0" fmla="*/ 0 w 10000"/>
              <a:gd name="connsiteY0" fmla="*/ 21 h 10010"/>
              <a:gd name="connsiteX1" fmla="*/ 5302 w 10000"/>
              <a:gd name="connsiteY1" fmla="*/ 0 h 10010"/>
              <a:gd name="connsiteX2" fmla="*/ 10000 w 10000"/>
              <a:gd name="connsiteY2" fmla="*/ 10010 h 10010"/>
              <a:gd name="connsiteX3" fmla="*/ 4 w 10000"/>
              <a:gd name="connsiteY3" fmla="*/ 10010 h 10010"/>
              <a:gd name="connsiteX4" fmla="*/ 0 w 10000"/>
              <a:gd name="connsiteY4" fmla="*/ 21 h 10010"/>
              <a:gd name="connsiteX0" fmla="*/ 286 w 9997"/>
              <a:gd name="connsiteY0" fmla="*/ 216 h 10010"/>
              <a:gd name="connsiteX1" fmla="*/ 5299 w 9997"/>
              <a:gd name="connsiteY1" fmla="*/ 0 h 10010"/>
              <a:gd name="connsiteX2" fmla="*/ 9997 w 9997"/>
              <a:gd name="connsiteY2" fmla="*/ 10010 h 10010"/>
              <a:gd name="connsiteX3" fmla="*/ 1 w 9997"/>
              <a:gd name="connsiteY3" fmla="*/ 10010 h 10010"/>
              <a:gd name="connsiteX4" fmla="*/ 286 w 9997"/>
              <a:gd name="connsiteY4" fmla="*/ 216 h 10010"/>
              <a:gd name="connsiteX0" fmla="*/ 0 w 10007"/>
              <a:gd name="connsiteY0" fmla="*/ 29 h 10000"/>
              <a:gd name="connsiteX1" fmla="*/ 5308 w 10007"/>
              <a:gd name="connsiteY1" fmla="*/ 0 h 10000"/>
              <a:gd name="connsiteX2" fmla="*/ 10007 w 10007"/>
              <a:gd name="connsiteY2" fmla="*/ 10000 h 10000"/>
              <a:gd name="connsiteX3" fmla="*/ 8 w 10007"/>
              <a:gd name="connsiteY3" fmla="*/ 10000 h 10000"/>
              <a:gd name="connsiteX4" fmla="*/ 0 w 10007"/>
              <a:gd name="connsiteY4" fmla="*/ 29 h 10000"/>
              <a:gd name="connsiteX0" fmla="*/ 0 w 10007"/>
              <a:gd name="connsiteY0" fmla="*/ 0 h 9971"/>
              <a:gd name="connsiteX1" fmla="*/ 5316 w 10007"/>
              <a:gd name="connsiteY1" fmla="*/ 5 h 9971"/>
              <a:gd name="connsiteX2" fmla="*/ 10007 w 10007"/>
              <a:gd name="connsiteY2" fmla="*/ 9971 h 9971"/>
              <a:gd name="connsiteX3" fmla="*/ 8 w 10007"/>
              <a:gd name="connsiteY3" fmla="*/ 9971 h 9971"/>
              <a:gd name="connsiteX4" fmla="*/ 0 w 10007"/>
              <a:gd name="connsiteY4" fmla="*/ 0 h 9971"/>
              <a:gd name="connsiteX0" fmla="*/ 0 w 10000"/>
              <a:gd name="connsiteY0" fmla="*/ 3 h 10003"/>
              <a:gd name="connsiteX1" fmla="*/ 5292 w 10000"/>
              <a:gd name="connsiteY1" fmla="*/ 0 h 10003"/>
              <a:gd name="connsiteX2" fmla="*/ 10000 w 10000"/>
              <a:gd name="connsiteY2" fmla="*/ 10003 h 10003"/>
              <a:gd name="connsiteX3" fmla="*/ 8 w 10000"/>
              <a:gd name="connsiteY3" fmla="*/ 10003 h 10003"/>
              <a:gd name="connsiteX4" fmla="*/ 0 w 10000"/>
              <a:gd name="connsiteY4" fmla="*/ 3 h 10003"/>
              <a:gd name="connsiteX0" fmla="*/ 84 w 9993"/>
              <a:gd name="connsiteY0" fmla="*/ 114 h 10003"/>
              <a:gd name="connsiteX1" fmla="*/ 5285 w 9993"/>
              <a:gd name="connsiteY1" fmla="*/ 0 h 10003"/>
              <a:gd name="connsiteX2" fmla="*/ 9993 w 9993"/>
              <a:gd name="connsiteY2" fmla="*/ 10003 h 10003"/>
              <a:gd name="connsiteX3" fmla="*/ 1 w 9993"/>
              <a:gd name="connsiteY3" fmla="*/ 10003 h 10003"/>
              <a:gd name="connsiteX4" fmla="*/ 84 w 9993"/>
              <a:gd name="connsiteY4" fmla="*/ 114 h 10003"/>
              <a:gd name="connsiteX0" fmla="*/ 0 w 10003"/>
              <a:gd name="connsiteY0" fmla="*/ 3 h 10000"/>
              <a:gd name="connsiteX1" fmla="*/ 5292 w 10003"/>
              <a:gd name="connsiteY1" fmla="*/ 0 h 10000"/>
              <a:gd name="connsiteX2" fmla="*/ 10003 w 10003"/>
              <a:gd name="connsiteY2" fmla="*/ 10000 h 10000"/>
              <a:gd name="connsiteX3" fmla="*/ 4 w 10003"/>
              <a:gd name="connsiteY3" fmla="*/ 10000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0 w 10003"/>
              <a:gd name="connsiteY3" fmla="*/ 9996 h 10000"/>
              <a:gd name="connsiteX4" fmla="*/ 0 w 10003"/>
              <a:gd name="connsiteY4" fmla="*/ 3 h 10000"/>
              <a:gd name="connsiteX0" fmla="*/ 0 w 10003"/>
              <a:gd name="connsiteY0" fmla="*/ 3 h 10000"/>
              <a:gd name="connsiteX1" fmla="*/ 5292 w 10003"/>
              <a:gd name="connsiteY1" fmla="*/ 0 h 10000"/>
              <a:gd name="connsiteX2" fmla="*/ 10003 w 10003"/>
              <a:gd name="connsiteY2" fmla="*/ 10000 h 10000"/>
              <a:gd name="connsiteX3" fmla="*/ 67 w 10003"/>
              <a:gd name="connsiteY3" fmla="*/ 9920 h 10000"/>
              <a:gd name="connsiteX4" fmla="*/ 0 w 10003"/>
              <a:gd name="connsiteY4" fmla="*/ 3 h 10000"/>
              <a:gd name="connsiteX0" fmla="*/ 8 w 10011"/>
              <a:gd name="connsiteY0" fmla="*/ 3 h 10004"/>
              <a:gd name="connsiteX1" fmla="*/ 5300 w 10011"/>
              <a:gd name="connsiteY1" fmla="*/ 0 h 10004"/>
              <a:gd name="connsiteX2" fmla="*/ 10011 w 10011"/>
              <a:gd name="connsiteY2" fmla="*/ 10000 h 10004"/>
              <a:gd name="connsiteX3" fmla="*/ 0 w 10011"/>
              <a:gd name="connsiteY3" fmla="*/ 10004 h 10004"/>
              <a:gd name="connsiteX4" fmla="*/ 8 w 10011"/>
              <a:gd name="connsiteY4" fmla="*/ 3 h 1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1" h="10004">
                <a:moveTo>
                  <a:pt x="8" y="3"/>
                </a:moveTo>
                <a:lnTo>
                  <a:pt x="5300" y="0"/>
                </a:lnTo>
                <a:lnTo>
                  <a:pt x="10011" y="10000"/>
                </a:lnTo>
                <a:lnTo>
                  <a:pt x="0" y="10004"/>
                </a:lnTo>
                <a:cubicBezTo>
                  <a:pt x="-1" y="6665"/>
                  <a:pt x="9" y="3341"/>
                  <a:pt x="8" y="3"/>
                </a:cubicBezTo>
                <a:close/>
              </a:path>
            </a:pathLst>
          </a:custGeom>
          <a:solidFill>
            <a:schemeClr val="bg1">
              <a:alpha val="70000"/>
            </a:schemeClr>
          </a:solidFill>
        </p:spPr>
        <p:txBody>
          <a:bodyPr lIns="365760" tIns="137160" rIns="137160" bIns="1097280" anchor="b" anchorCtr="0">
            <a:noAutofit/>
          </a:bodyPr>
          <a:lstStyle>
            <a:lvl1pPr>
              <a:defRPr sz="6000" spc="-100" baseline="0">
                <a:solidFill>
                  <a:schemeClr val="tx1"/>
                </a:solidFill>
              </a:defRPr>
            </a:lvl1pPr>
          </a:lstStyle>
          <a:p>
            <a:r>
              <a:rPr lang="en-US" dirty="0"/>
              <a:t>Section title</a:t>
            </a:r>
          </a:p>
        </p:txBody>
      </p:sp>
      <p:sp>
        <p:nvSpPr>
          <p:cNvPr id="5" name="Picture Placeholder 4"/>
          <p:cNvSpPr>
            <a:spLocks noGrp="1"/>
          </p:cNvSpPr>
          <p:nvPr>
            <p:ph type="pic" sz="quarter" idx="10" hasCustomPrompt="1"/>
          </p:nvPr>
        </p:nvSpPr>
        <p:spPr>
          <a:xfrm>
            <a:off x="0" y="-4824"/>
            <a:ext cx="12192000" cy="6865568"/>
          </a:xfrm>
        </p:spPr>
        <p:txBody>
          <a:bodyPr/>
          <a:lstStyle>
            <a:lvl1pPr>
              <a:defRPr baseline="0">
                <a:solidFill>
                  <a:schemeClr val="tx1"/>
                </a:solidFill>
              </a:defRPr>
            </a:lvl1pPr>
          </a:lstStyle>
          <a:p>
            <a:r>
              <a:rPr lang="en-US" dirty="0"/>
              <a:t>Click on icon to</a:t>
            </a:r>
            <a:br>
              <a:rPr lang="en-US" dirty="0"/>
            </a:br>
            <a:r>
              <a:rPr lang="en-US" dirty="0"/>
              <a:t>insert picture then</a:t>
            </a:r>
            <a:br>
              <a:rPr lang="en-US" dirty="0"/>
            </a:br>
            <a:r>
              <a:rPr lang="en-US" dirty="0"/>
              <a:t>send to back</a:t>
            </a:r>
          </a:p>
        </p:txBody>
      </p:sp>
    </p:spTree>
    <p:extLst>
      <p:ext uri="{BB962C8B-B14F-4D97-AF65-F5344CB8AC3E}">
        <p14:creationId xmlns:p14="http://schemas.microsoft.com/office/powerpoint/2010/main" xmlns="" val="3316114810"/>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1_Title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921"/>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7"/>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10973" y="913912"/>
            <a:ext cx="12192000" cy="373063"/>
          </a:xfrm>
          <a:prstGeom prst="rect">
            <a:avLst/>
          </a:prstGeom>
        </p:spPr>
        <p:txBody>
          <a:bodyPr lIns="320040" tIns="53325" rIns="53325" bIns="53325">
            <a:noAutofit/>
          </a:bodyPr>
          <a:lstStyle>
            <a:lvl1pPr marL="0" indent="0">
              <a:buNone/>
              <a:defRPr sz="2745">
                <a:solidFill>
                  <a:schemeClr val="bg2"/>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spTree>
    <p:extLst>
      <p:ext uri="{BB962C8B-B14F-4D97-AF65-F5344CB8AC3E}">
        <p14:creationId xmlns:p14="http://schemas.microsoft.com/office/powerpoint/2010/main" xmlns="" val="3780746734"/>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Quotation">
    <p:spTree>
      <p:nvGrpSpPr>
        <p:cNvPr id="1" name=""/>
        <p:cNvGrpSpPr/>
        <p:nvPr/>
      </p:nvGrpSpPr>
      <p:grpSpPr>
        <a:xfrm>
          <a:off x="0" y="0"/>
          <a:ext cx="0" cy="0"/>
          <a:chOff x="0" y="0"/>
          <a:chExt cx="0" cy="0"/>
        </a:xfrm>
      </p:grpSpPr>
      <p:sp>
        <p:nvSpPr>
          <p:cNvPr id="9" name="Picture Placeholder 8"/>
          <p:cNvSpPr>
            <a:spLocks noGrp="1"/>
          </p:cNvSpPr>
          <p:nvPr>
            <p:ph type="pic" sz="quarter" idx="14" hasCustomPrompt="1"/>
          </p:nvPr>
        </p:nvSpPr>
        <p:spPr>
          <a:xfrm>
            <a:off x="1" y="0"/>
            <a:ext cx="12192000" cy="6858000"/>
          </a:xfrm>
        </p:spPr>
        <p:txBody>
          <a:bodyPr/>
          <a:lstStyle>
            <a:lvl1pPr>
              <a:defRPr/>
            </a:lvl1pPr>
          </a:lstStyle>
          <a:p>
            <a:r>
              <a:rPr lang="en-US" dirty="0"/>
              <a:t>Click to add picture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xmlns="" val="285921897"/>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5" name="Text Placeholder 9"/>
          <p:cNvSpPr>
            <a:spLocks noGrp="1"/>
          </p:cNvSpPr>
          <p:nvPr>
            <p:ph type="body" sz="quarter" idx="13"/>
          </p:nvPr>
        </p:nvSpPr>
        <p:spPr>
          <a:xfrm>
            <a:off x="3048000" y="6467476"/>
            <a:ext cx="8382000" cy="388938"/>
          </a:xfrm>
          <a:prstGeom prst="rect">
            <a:avLst/>
          </a:prstGeom>
        </p:spPr>
        <p:txBody>
          <a:bodyPr anchor="ctr"/>
          <a:lstStyle>
            <a:lvl1pPr marL="0" indent="0">
              <a:buNone/>
              <a:defRPr sz="800">
                <a:solidFill>
                  <a:schemeClr val="tx1"/>
                </a:solidFill>
              </a:defRPr>
            </a:lvl1pPr>
          </a:lstStyle>
          <a:p>
            <a:pPr lvl="0"/>
            <a:r>
              <a:rPr lang="en-US"/>
              <a:t>Click to edit Master text styles</a:t>
            </a:r>
          </a:p>
        </p:txBody>
      </p:sp>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pPr/>
              <a:t>‹#›</a:t>
            </a:fld>
            <a:endParaRPr lang="en-US" dirty="0"/>
          </a:p>
        </p:txBody>
      </p:sp>
    </p:spTree>
    <p:extLst>
      <p:ext uri="{BB962C8B-B14F-4D97-AF65-F5344CB8AC3E}">
        <p14:creationId xmlns:p14="http://schemas.microsoft.com/office/powerpoint/2010/main" xmlns="" val="258184316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044996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4" name="Picture 3" descr="10GRID2a.jpg"/>
          <p:cNvPicPr>
            <a:picLocks noChangeAspect="1"/>
          </p:cNvPicPr>
          <p:nvPr/>
        </p:nvPicPr>
        <p:blipFill>
          <a:blip r:embed="rId2" cstate="print">
            <a:alphaModFix amt="58000"/>
            <a:extLst>
              <a:ext uri="{28A0092B-C50C-407E-A947-70E740481C1C}">
                <a14:useLocalDpi xmlns:a14="http://schemas.microsoft.com/office/drawing/2010/main" xmlns=""/>
              </a:ext>
            </a:extLst>
          </a:blip>
          <a:stretch>
            <a:fillRect/>
          </a:stretch>
        </p:blipFill>
        <p:spPr>
          <a:xfrm>
            <a:off x="0" y="-1"/>
            <a:ext cx="12192826" cy="6856679"/>
          </a:xfrm>
          <a:prstGeom prst="rect">
            <a:avLst/>
          </a:prstGeom>
        </p:spPr>
      </p:pic>
      <p:grpSp>
        <p:nvGrpSpPr>
          <p:cNvPr id="2" name="Group 1"/>
          <p:cNvGrpSpPr/>
          <p:nvPr/>
        </p:nvGrpSpPr>
        <p:grpSpPr>
          <a:xfrm>
            <a:off x="185326" y="2326039"/>
            <a:ext cx="11836065" cy="4398590"/>
            <a:chOff x="185277" y="2326039"/>
            <a:chExt cx="12064064" cy="4484488"/>
          </a:xfrm>
        </p:grpSpPr>
        <p:sp>
          <p:nvSpPr>
            <p:cNvPr id="8" name="Rectangle 7"/>
            <p:cNvSpPr/>
            <p:nvPr/>
          </p:nvSpPr>
          <p:spPr bwMode="auto">
            <a:xfrm>
              <a:off x="18527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9" name="Rectangle 8"/>
            <p:cNvSpPr/>
            <p:nvPr/>
          </p:nvSpPr>
          <p:spPr bwMode="auto">
            <a:xfrm>
              <a:off x="170027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0" name="Rectangle 9"/>
            <p:cNvSpPr/>
            <p:nvPr/>
          </p:nvSpPr>
          <p:spPr bwMode="auto">
            <a:xfrm>
              <a:off x="3215265"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1" name="Rectangle 10"/>
            <p:cNvSpPr/>
            <p:nvPr/>
          </p:nvSpPr>
          <p:spPr bwMode="auto">
            <a:xfrm>
              <a:off x="4730259"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2" name="Rectangle 11"/>
            <p:cNvSpPr/>
            <p:nvPr/>
          </p:nvSpPr>
          <p:spPr bwMode="auto">
            <a:xfrm>
              <a:off x="6245253"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3" name="Rectangle 12"/>
            <p:cNvSpPr/>
            <p:nvPr/>
          </p:nvSpPr>
          <p:spPr bwMode="auto">
            <a:xfrm>
              <a:off x="776024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4" name="Rectangle 13"/>
            <p:cNvSpPr/>
            <p:nvPr/>
          </p:nvSpPr>
          <p:spPr bwMode="auto">
            <a:xfrm>
              <a:off x="927524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15" name="Group 14"/>
            <p:cNvGrpSpPr/>
            <p:nvPr/>
          </p:nvGrpSpPr>
          <p:grpSpPr>
            <a:xfrm>
              <a:off x="185277" y="2326039"/>
              <a:ext cx="12064064" cy="1459104"/>
              <a:chOff x="185277" y="2031977"/>
              <a:chExt cx="12064064" cy="1459104"/>
            </a:xfrm>
          </p:grpSpPr>
          <p:sp>
            <p:nvSpPr>
              <p:cNvPr id="16" name="Rectangle 15"/>
              <p:cNvSpPr/>
              <p:nvPr/>
            </p:nvSpPr>
            <p:spPr bwMode="auto">
              <a:xfrm>
                <a:off x="18527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7" name="Rectangle 16"/>
              <p:cNvSpPr/>
              <p:nvPr/>
            </p:nvSpPr>
            <p:spPr bwMode="auto">
              <a:xfrm>
                <a:off x="170027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8" name="Rectangle 17"/>
              <p:cNvSpPr/>
              <p:nvPr/>
            </p:nvSpPr>
            <p:spPr bwMode="auto">
              <a:xfrm>
                <a:off x="3215265"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9" name="Rectangle 18"/>
              <p:cNvSpPr/>
              <p:nvPr/>
            </p:nvSpPr>
            <p:spPr bwMode="auto">
              <a:xfrm>
                <a:off x="4730259"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0" name="Rectangle 19"/>
              <p:cNvSpPr/>
              <p:nvPr/>
            </p:nvSpPr>
            <p:spPr bwMode="auto">
              <a:xfrm>
                <a:off x="6245253"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1" name="Rectangle 20"/>
              <p:cNvSpPr/>
              <p:nvPr/>
            </p:nvSpPr>
            <p:spPr bwMode="auto">
              <a:xfrm>
                <a:off x="776024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2" name="Rectangle 21"/>
              <p:cNvSpPr/>
              <p:nvPr/>
            </p:nvSpPr>
            <p:spPr bwMode="auto">
              <a:xfrm>
                <a:off x="927524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3" name="Rectangle 22"/>
              <p:cNvSpPr/>
              <p:nvPr/>
            </p:nvSpPr>
            <p:spPr bwMode="auto">
              <a:xfrm>
                <a:off x="1079023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grpSp>
          <p:nvGrpSpPr>
            <p:cNvPr id="24" name="Group 23"/>
            <p:cNvGrpSpPr/>
            <p:nvPr/>
          </p:nvGrpSpPr>
          <p:grpSpPr>
            <a:xfrm>
              <a:off x="185277" y="3845414"/>
              <a:ext cx="12064064" cy="1459104"/>
              <a:chOff x="185277" y="3564719"/>
              <a:chExt cx="12064064" cy="1459104"/>
            </a:xfrm>
          </p:grpSpPr>
          <p:sp>
            <p:nvSpPr>
              <p:cNvPr id="25" name="Rectangle 24"/>
              <p:cNvSpPr/>
              <p:nvPr/>
            </p:nvSpPr>
            <p:spPr bwMode="auto">
              <a:xfrm>
                <a:off x="18527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6" name="Rectangle 25"/>
              <p:cNvSpPr/>
              <p:nvPr/>
            </p:nvSpPr>
            <p:spPr bwMode="auto">
              <a:xfrm>
                <a:off x="170027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7" name="Rectangle 26"/>
              <p:cNvSpPr/>
              <p:nvPr/>
            </p:nvSpPr>
            <p:spPr bwMode="auto">
              <a:xfrm>
                <a:off x="3215265"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8" name="Rectangle 27"/>
              <p:cNvSpPr/>
              <p:nvPr/>
            </p:nvSpPr>
            <p:spPr bwMode="auto">
              <a:xfrm>
                <a:off x="4730259"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9" name="Rectangle 28"/>
              <p:cNvSpPr/>
              <p:nvPr/>
            </p:nvSpPr>
            <p:spPr bwMode="auto">
              <a:xfrm>
                <a:off x="6245253"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0" name="Rectangle 29"/>
              <p:cNvSpPr/>
              <p:nvPr/>
            </p:nvSpPr>
            <p:spPr bwMode="auto">
              <a:xfrm>
                <a:off x="776024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1" name="Rectangle 30"/>
              <p:cNvSpPr/>
              <p:nvPr/>
            </p:nvSpPr>
            <p:spPr bwMode="auto">
              <a:xfrm>
                <a:off x="927524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2" name="Rectangle 31"/>
              <p:cNvSpPr/>
              <p:nvPr/>
            </p:nvSpPr>
            <p:spPr bwMode="auto">
              <a:xfrm>
                <a:off x="1079023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33" name="Rectangle 32"/>
            <p:cNvSpPr/>
            <p:nvPr/>
          </p:nvSpPr>
          <p:spPr bwMode="auto">
            <a:xfrm>
              <a:off x="1079023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34" name="Title 1"/>
          <p:cNvSpPr>
            <a:spLocks noGrp="1"/>
          </p:cNvSpPr>
          <p:nvPr>
            <p:ph type="title"/>
          </p:nvPr>
        </p:nvSpPr>
        <p:spPr>
          <a:xfrm>
            <a:off x="79397" y="267869"/>
            <a:ext cx="12192000" cy="646042"/>
          </a:xfrm>
        </p:spPr>
        <p:txBody>
          <a:bodyPr>
            <a:noAutofit/>
          </a:bodyPr>
          <a:lstStyle>
            <a:lvl1pPr>
              <a:defRPr/>
            </a:lvl1pPr>
          </a:lstStyle>
          <a:p>
            <a:r>
              <a:rPr lang="en-US"/>
              <a:t>Click to edit Master title style</a:t>
            </a:r>
            <a:endParaRPr lang="en-US" dirty="0"/>
          </a:p>
        </p:txBody>
      </p:sp>
      <p:sp>
        <p:nvSpPr>
          <p:cNvPr id="35" name="Text Placeholder 5"/>
          <p:cNvSpPr>
            <a:spLocks noGrp="1"/>
          </p:cNvSpPr>
          <p:nvPr>
            <p:ph type="body" sz="quarter" idx="13" hasCustomPrompt="1"/>
          </p:nvPr>
        </p:nvSpPr>
        <p:spPr>
          <a:xfrm>
            <a:off x="119096" y="791867"/>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pic>
        <p:nvPicPr>
          <p:cNvPr id="36" name="Picture 35" descr="10GRID2a.jpg"/>
          <p:cNvPicPr>
            <a:picLocks noChangeAspect="1"/>
          </p:cNvPicPr>
          <p:nvPr userDrawn="1"/>
        </p:nvPicPr>
        <p:blipFill>
          <a:blip r:embed="rId2" cstate="print">
            <a:alphaModFix amt="58000"/>
            <a:extLst>
              <a:ext uri="{28A0092B-C50C-407E-A947-70E740481C1C}">
                <a14:useLocalDpi xmlns:a14="http://schemas.microsoft.com/office/drawing/2010/main" xmlns=""/>
              </a:ext>
            </a:extLst>
          </a:blip>
          <a:stretch>
            <a:fillRect/>
          </a:stretch>
        </p:blipFill>
        <p:spPr>
          <a:xfrm>
            <a:off x="0" y="-1"/>
            <a:ext cx="12192826" cy="6856679"/>
          </a:xfrm>
          <a:prstGeom prst="rect">
            <a:avLst/>
          </a:prstGeom>
        </p:spPr>
      </p:pic>
      <p:grpSp>
        <p:nvGrpSpPr>
          <p:cNvPr id="37" name="Group 36"/>
          <p:cNvGrpSpPr/>
          <p:nvPr userDrawn="1"/>
        </p:nvGrpSpPr>
        <p:grpSpPr>
          <a:xfrm>
            <a:off x="185326" y="2326039"/>
            <a:ext cx="11836065" cy="4398590"/>
            <a:chOff x="185277" y="2326039"/>
            <a:chExt cx="12064064" cy="4484488"/>
          </a:xfrm>
        </p:grpSpPr>
        <p:sp>
          <p:nvSpPr>
            <p:cNvPr id="38" name="Rectangle 37"/>
            <p:cNvSpPr/>
            <p:nvPr userDrawn="1"/>
          </p:nvSpPr>
          <p:spPr bwMode="auto">
            <a:xfrm>
              <a:off x="18527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9" name="Rectangle 38"/>
            <p:cNvSpPr/>
            <p:nvPr userDrawn="1"/>
          </p:nvSpPr>
          <p:spPr bwMode="auto">
            <a:xfrm>
              <a:off x="170027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0" name="Rectangle 39"/>
            <p:cNvSpPr/>
            <p:nvPr userDrawn="1"/>
          </p:nvSpPr>
          <p:spPr bwMode="auto">
            <a:xfrm>
              <a:off x="3215265"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1" name="Rectangle 40"/>
            <p:cNvSpPr/>
            <p:nvPr userDrawn="1"/>
          </p:nvSpPr>
          <p:spPr bwMode="auto">
            <a:xfrm>
              <a:off x="4730259"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2" name="Rectangle 41"/>
            <p:cNvSpPr/>
            <p:nvPr userDrawn="1"/>
          </p:nvSpPr>
          <p:spPr bwMode="auto">
            <a:xfrm>
              <a:off x="6245253"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3" name="Rectangle 42"/>
            <p:cNvSpPr/>
            <p:nvPr userDrawn="1"/>
          </p:nvSpPr>
          <p:spPr bwMode="auto">
            <a:xfrm>
              <a:off x="776024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4" name="Rectangle 43"/>
            <p:cNvSpPr/>
            <p:nvPr userDrawn="1"/>
          </p:nvSpPr>
          <p:spPr bwMode="auto">
            <a:xfrm>
              <a:off x="927524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45" name="Group 44"/>
            <p:cNvGrpSpPr/>
            <p:nvPr userDrawn="1"/>
          </p:nvGrpSpPr>
          <p:grpSpPr>
            <a:xfrm>
              <a:off x="185277" y="2326039"/>
              <a:ext cx="12064064" cy="1459104"/>
              <a:chOff x="185277" y="2031977"/>
              <a:chExt cx="12064064" cy="1459104"/>
            </a:xfrm>
          </p:grpSpPr>
          <p:sp>
            <p:nvSpPr>
              <p:cNvPr id="56" name="Rectangle 55"/>
              <p:cNvSpPr/>
              <p:nvPr/>
            </p:nvSpPr>
            <p:spPr bwMode="auto">
              <a:xfrm>
                <a:off x="18527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7" name="Rectangle 56"/>
              <p:cNvSpPr/>
              <p:nvPr/>
            </p:nvSpPr>
            <p:spPr bwMode="auto">
              <a:xfrm>
                <a:off x="170027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8" name="Rectangle 57"/>
              <p:cNvSpPr/>
              <p:nvPr/>
            </p:nvSpPr>
            <p:spPr bwMode="auto">
              <a:xfrm>
                <a:off x="3215265"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9" name="Rectangle 58"/>
              <p:cNvSpPr/>
              <p:nvPr/>
            </p:nvSpPr>
            <p:spPr bwMode="auto">
              <a:xfrm>
                <a:off x="4730259"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0" name="Rectangle 59"/>
              <p:cNvSpPr/>
              <p:nvPr/>
            </p:nvSpPr>
            <p:spPr bwMode="auto">
              <a:xfrm>
                <a:off x="6245253"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1" name="Rectangle 60"/>
              <p:cNvSpPr/>
              <p:nvPr/>
            </p:nvSpPr>
            <p:spPr bwMode="auto">
              <a:xfrm>
                <a:off x="776024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2" name="Rectangle 61"/>
              <p:cNvSpPr/>
              <p:nvPr/>
            </p:nvSpPr>
            <p:spPr bwMode="auto">
              <a:xfrm>
                <a:off x="927524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3" name="Rectangle 62"/>
              <p:cNvSpPr/>
              <p:nvPr/>
            </p:nvSpPr>
            <p:spPr bwMode="auto">
              <a:xfrm>
                <a:off x="1079023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grpSp>
          <p:nvGrpSpPr>
            <p:cNvPr id="46" name="Group 45"/>
            <p:cNvGrpSpPr/>
            <p:nvPr userDrawn="1"/>
          </p:nvGrpSpPr>
          <p:grpSpPr>
            <a:xfrm>
              <a:off x="185277" y="3845414"/>
              <a:ext cx="12064064" cy="1459104"/>
              <a:chOff x="185277" y="3564719"/>
              <a:chExt cx="12064064" cy="1459104"/>
            </a:xfrm>
          </p:grpSpPr>
          <p:sp>
            <p:nvSpPr>
              <p:cNvPr id="48" name="Rectangle 47"/>
              <p:cNvSpPr/>
              <p:nvPr/>
            </p:nvSpPr>
            <p:spPr bwMode="auto">
              <a:xfrm>
                <a:off x="18527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9" name="Rectangle 48"/>
              <p:cNvSpPr/>
              <p:nvPr/>
            </p:nvSpPr>
            <p:spPr bwMode="auto">
              <a:xfrm>
                <a:off x="170027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0" name="Rectangle 49"/>
              <p:cNvSpPr/>
              <p:nvPr/>
            </p:nvSpPr>
            <p:spPr bwMode="auto">
              <a:xfrm>
                <a:off x="3215265"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1" name="Rectangle 50"/>
              <p:cNvSpPr/>
              <p:nvPr/>
            </p:nvSpPr>
            <p:spPr bwMode="auto">
              <a:xfrm>
                <a:off x="4730259"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2" name="Rectangle 51"/>
              <p:cNvSpPr/>
              <p:nvPr/>
            </p:nvSpPr>
            <p:spPr bwMode="auto">
              <a:xfrm>
                <a:off x="6245253"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3" name="Rectangle 52"/>
              <p:cNvSpPr/>
              <p:nvPr/>
            </p:nvSpPr>
            <p:spPr bwMode="auto">
              <a:xfrm>
                <a:off x="776024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4" name="Rectangle 53"/>
              <p:cNvSpPr/>
              <p:nvPr/>
            </p:nvSpPr>
            <p:spPr bwMode="auto">
              <a:xfrm>
                <a:off x="927524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5" name="Rectangle 54"/>
              <p:cNvSpPr/>
              <p:nvPr/>
            </p:nvSpPr>
            <p:spPr bwMode="auto">
              <a:xfrm>
                <a:off x="1079023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47" name="Rectangle 46"/>
            <p:cNvSpPr/>
            <p:nvPr userDrawn="1"/>
          </p:nvSpPr>
          <p:spPr bwMode="auto">
            <a:xfrm>
              <a:off x="1079023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Tree>
    <p:extLst>
      <p:ext uri="{BB962C8B-B14F-4D97-AF65-F5344CB8AC3E}">
        <p14:creationId xmlns:p14="http://schemas.microsoft.com/office/powerpoint/2010/main" xmlns="" val="27364248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054" y="1320306"/>
            <a:ext cx="11890296" cy="1822989"/>
          </a:xfrm>
          <a:noFill/>
        </p:spPr>
        <p:txBody>
          <a:bodyPr lIns="137160" tIns="137160" rIns="137160" bIns="137160" anchor="t" anchorCtr="0"/>
          <a:lstStyle>
            <a:lvl1pPr>
              <a:defRPr sz="8600" spc="-98" baseline="0">
                <a:solidFill>
                  <a:srgbClr val="000000"/>
                </a:solidFill>
              </a:defRPr>
            </a:lvl1pPr>
          </a:lstStyle>
          <a:p>
            <a:r>
              <a:rPr lang="en-US" dirty="0"/>
              <a:t>Section title</a:t>
            </a:r>
          </a:p>
        </p:txBody>
      </p:sp>
      <p:sp>
        <p:nvSpPr>
          <p:cNvPr id="3" name="Text Placeholder 10"/>
          <p:cNvSpPr>
            <a:spLocks noGrp="1"/>
          </p:cNvSpPr>
          <p:nvPr>
            <p:ph type="body" sz="quarter" idx="14"/>
          </p:nvPr>
        </p:nvSpPr>
        <p:spPr>
          <a:xfrm>
            <a:off x="426227" y="2838296"/>
            <a:ext cx="5945148"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17021228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1_Section Title Accent Color 1">
    <p:bg>
      <p:bgPr>
        <a:solidFill>
          <a:schemeClr val="accent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5054" y="1320306"/>
            <a:ext cx="11890296" cy="1822989"/>
          </a:xfrm>
          <a:noFill/>
        </p:spPr>
        <p:txBody>
          <a:bodyPr lIns="137160" tIns="137160" rIns="137160" bIns="137160" anchor="t" anchorCtr="0"/>
          <a:lstStyle>
            <a:lvl1pPr>
              <a:defRPr sz="8600" spc="-98" baseline="0">
                <a:solidFill>
                  <a:schemeClr val="tx1"/>
                </a:solidFill>
              </a:defRPr>
            </a:lvl1pPr>
          </a:lstStyle>
          <a:p>
            <a:r>
              <a:rPr lang="en-US" dirty="0"/>
              <a:t>Section title</a:t>
            </a:r>
          </a:p>
        </p:txBody>
      </p:sp>
      <p:sp>
        <p:nvSpPr>
          <p:cNvPr id="5" name="Text Placeholder 10"/>
          <p:cNvSpPr>
            <a:spLocks noGrp="1"/>
          </p:cNvSpPr>
          <p:nvPr>
            <p:ph type="body" sz="quarter" idx="14"/>
          </p:nvPr>
        </p:nvSpPr>
        <p:spPr>
          <a:xfrm>
            <a:off x="426227" y="2838296"/>
            <a:ext cx="5945148" cy="2590800"/>
          </a:xfrm>
          <a:prstGeom prst="rect">
            <a:avLst/>
          </a:prstGeom>
        </p:spPr>
        <p:txBody>
          <a:bodyPr lIns="137160" tIns="137160" rIns="137160" bIns="137160">
            <a:noAutofit/>
          </a:bodyPr>
          <a:lstStyle>
            <a:lvl1pPr marL="190428" indent="-190428">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7923744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2_Section Title Accent Color 1">
    <p:bg>
      <p:bgPr>
        <a:solidFill>
          <a:srgbClr val="002050"/>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5054" y="1320306"/>
            <a:ext cx="11890296" cy="1822989"/>
          </a:xfrm>
          <a:noFill/>
        </p:spPr>
        <p:txBody>
          <a:bodyPr lIns="137160" tIns="137160" rIns="137160" bIns="137160" anchor="t" anchorCtr="0"/>
          <a:lstStyle>
            <a:lvl1pPr>
              <a:defRPr sz="8600" spc="-98" baseline="0">
                <a:solidFill>
                  <a:schemeClr val="tx1"/>
                </a:solidFill>
              </a:defRPr>
            </a:lvl1pPr>
          </a:lstStyle>
          <a:p>
            <a:r>
              <a:rPr lang="en-US" dirty="0"/>
              <a:t>Section title</a:t>
            </a:r>
          </a:p>
        </p:txBody>
      </p:sp>
      <p:sp>
        <p:nvSpPr>
          <p:cNvPr id="5" name="Text Placeholder 10"/>
          <p:cNvSpPr>
            <a:spLocks noGrp="1"/>
          </p:cNvSpPr>
          <p:nvPr>
            <p:ph type="body" sz="quarter" idx="14"/>
          </p:nvPr>
        </p:nvSpPr>
        <p:spPr>
          <a:xfrm>
            <a:off x="426227" y="2838296"/>
            <a:ext cx="5945148" cy="2590800"/>
          </a:xfrm>
          <a:prstGeom prst="rect">
            <a:avLst/>
          </a:prstGeom>
        </p:spPr>
        <p:txBody>
          <a:bodyPr lIns="137160" tIns="137160" rIns="137160" bIns="137160">
            <a:noAutofit/>
          </a:bodyPr>
          <a:lstStyle>
            <a:lvl1pPr marL="190428" indent="-190428">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37052989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sp>
        <p:nvSpPr>
          <p:cNvPr id="5" name="Rectangle 4"/>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658814" y="3048000"/>
            <a:ext cx="2571405" cy="419108"/>
          </a:xfrm>
          <a:prstGeom prst="rect">
            <a:avLst/>
          </a:prstGeom>
        </p:spPr>
      </p:pic>
      <p:sp>
        <p:nvSpPr>
          <p:cNvPr id="4" name="Rectangle 3"/>
          <p:cNvSpPr/>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446233" y="2899239"/>
            <a:ext cx="2881117" cy="1059525"/>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446233" y="2899239"/>
            <a:ext cx="2881117" cy="1059525"/>
          </a:xfrm>
          <a:prstGeom prst="rect">
            <a:avLst/>
          </a:prstGeom>
        </p:spPr>
      </p:pic>
    </p:spTree>
    <p:extLst>
      <p:ext uri="{BB962C8B-B14F-4D97-AF65-F5344CB8AC3E}">
        <p14:creationId xmlns:p14="http://schemas.microsoft.com/office/powerpoint/2010/main" xmlns="" val="71250064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1" y="573604"/>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sp>
        <p:nvSpPr>
          <p:cNvPr id="16" name="Text Placeholder 15"/>
          <p:cNvSpPr>
            <a:spLocks noGrp="1"/>
          </p:cNvSpPr>
          <p:nvPr>
            <p:ph type="body" sz="quarter" idx="14"/>
          </p:nvPr>
        </p:nvSpPr>
        <p:spPr>
          <a:xfrm>
            <a:off x="150852" y="1600200"/>
            <a:ext cx="11890297" cy="2021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a:xfrm>
            <a:off x="11430002" y="6477875"/>
            <a:ext cx="761998" cy="380126"/>
          </a:xfrm>
          <a:prstGeom prst="rect">
            <a:avLst/>
          </a:prstGeom>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a:xfrm>
            <a:off x="3048000" y="6477873"/>
            <a:ext cx="8381999" cy="380127"/>
          </a:xfrm>
          <a:prstGeom prst="rect">
            <a:avLst/>
          </a:prstGeom>
        </p:spPr>
        <p:txBody>
          <a:bodyPr/>
          <a:lstStyle/>
          <a:p>
            <a:endParaRPr lang="en-US" dirty="0">
              <a:solidFill>
                <a:srgbClr val="505050"/>
              </a:solidFill>
            </a:endParaRPr>
          </a:p>
        </p:txBody>
      </p:sp>
    </p:spTree>
    <p:extLst>
      <p:ext uri="{BB962C8B-B14F-4D97-AF65-F5344CB8AC3E}">
        <p14:creationId xmlns:p14="http://schemas.microsoft.com/office/powerpoint/2010/main" xmlns="" val="31428142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5" name="Text Placeholder 15"/>
          <p:cNvSpPr>
            <a:spLocks noGrp="1"/>
          </p:cNvSpPr>
          <p:nvPr>
            <p:ph type="body" sz="quarter" idx="14" hasCustomPrompt="1"/>
          </p:nvPr>
        </p:nvSpPr>
        <p:spPr>
          <a:xfrm>
            <a:off x="228600" y="1600200"/>
            <a:ext cx="11355228" cy="4572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speaker notes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00"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a:t>Next slide topic</a:t>
            </a:r>
          </a:p>
        </p:txBody>
      </p:sp>
    </p:spTree>
    <p:extLst>
      <p:ext uri="{BB962C8B-B14F-4D97-AF65-F5344CB8AC3E}">
        <p14:creationId xmlns:p14="http://schemas.microsoft.com/office/powerpoint/2010/main" xmlns="" val="4272866738"/>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Tree>
    <p:extLst>
      <p:ext uri="{BB962C8B-B14F-4D97-AF65-F5344CB8AC3E}">
        <p14:creationId xmlns:p14="http://schemas.microsoft.com/office/powerpoint/2010/main" xmlns="" val="2983068950"/>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53914686"/>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10972" y="791867"/>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Tree>
    <p:extLst>
      <p:ext uri="{BB962C8B-B14F-4D97-AF65-F5344CB8AC3E}">
        <p14:creationId xmlns:p14="http://schemas.microsoft.com/office/powerpoint/2010/main" xmlns="" val="641761879"/>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endParaRPr lang="en-US" dirty="0">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xmlns="" val="3694183787"/>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2_Blank_1">
    <p:spTree>
      <p:nvGrpSpPr>
        <p:cNvPr id="1" name=""/>
        <p:cNvGrpSpPr/>
        <p:nvPr/>
      </p:nvGrpSpPr>
      <p:grpSpPr>
        <a:xfrm>
          <a:off x="0" y="0"/>
          <a:ext cx="0" cy="0"/>
          <a:chOff x="0" y="0"/>
          <a:chExt cx="0" cy="0"/>
        </a:xfrm>
      </p:grpSpPr>
      <p:sp>
        <p:nvSpPr>
          <p:cNvPr id="4" name="Slide Number Placeholder 12"/>
          <p:cNvSpPr>
            <a:spLocks noGrp="1"/>
          </p:cNvSpPr>
          <p:nvPr>
            <p:ph type="sldNum" sz="quarter" idx="4"/>
          </p:nvPr>
        </p:nvSpPr>
        <p:spPr>
          <a:xfrm>
            <a:off x="9180574" y="6248513"/>
            <a:ext cx="2742188" cy="364224"/>
          </a:xfrm>
          <a:prstGeom prst="rect">
            <a:avLst/>
          </a:prstGeom>
        </p:spPr>
        <p:txBody>
          <a:bodyPr vert="horz" lIns="91440" tIns="45720" rIns="146304" bIns="45720" rtlCol="0" anchor="ctr"/>
          <a:lstStyle>
            <a:lvl1pPr marL="0" algn="r" defTabSz="914016" rtl="0" eaLnBrk="1" latinLnBrk="0" hangingPunct="1">
              <a:lnSpc>
                <a:spcPct val="90000"/>
              </a:lnSpc>
              <a:spcAft>
                <a:spcPts val="588"/>
              </a:spcAft>
              <a:defRPr lang="en-US" sz="1961" kern="1200" smtClean="0">
                <a:gradFill>
                  <a:gsLst>
                    <a:gs pos="2917">
                      <a:srgbClr val="D7D7D7"/>
                    </a:gs>
                    <a:gs pos="100000">
                      <a:srgbClr val="D7D7D7"/>
                    </a:gs>
                  </a:gsLst>
                  <a:lin ang="5400000" scaled="0"/>
                </a:gradFill>
                <a:latin typeface="Segoe UI Light" panose="020B0502040204020203" pitchFamily="34" charset="0"/>
                <a:ea typeface="+mn-ea"/>
                <a:cs typeface="Segoe UI Light" panose="020B0502040204020203" pitchFamily="34" charset="0"/>
              </a:defRPr>
            </a:lvl1pPr>
          </a:lstStyle>
          <a:p>
            <a:pPr marL="0" marR="0" lvl="0" indent="0" algn="r" defTabSz="914016" rtl="0" eaLnBrk="1" fontAlgn="auto" latinLnBrk="0" hangingPunct="1">
              <a:lnSpc>
                <a:spcPct val="90000"/>
              </a:lnSpc>
              <a:spcBef>
                <a:spcPts val="0"/>
              </a:spcBef>
              <a:spcAft>
                <a:spcPts val="588"/>
              </a:spcAft>
              <a:buClrTx/>
              <a:buSzTx/>
              <a:buFontTx/>
              <a:buNone/>
              <a:tabLst/>
              <a:defRPr/>
            </a:pPr>
            <a:fld id="{461BA605-C888-4326-8417-118ADDBFD3D5}" type="slidenum">
              <a:rPr kumimoji="0" lang="en-US" sz="1961" b="0" i="0" u="none" strike="noStrike" kern="1200" cap="none" spc="0" normalizeH="0" baseline="0" noProof="0" smtClean="0">
                <a:ln>
                  <a:noFill/>
                </a:ln>
                <a:gradFill>
                  <a:gsLst>
                    <a:gs pos="2917">
                      <a:srgbClr val="D7D7D7"/>
                    </a:gs>
                    <a:gs pos="100000">
                      <a:srgbClr val="D7D7D7"/>
                    </a:gs>
                  </a:gsLst>
                  <a:lin ang="5400000" scaled="0"/>
                </a:gradFill>
                <a:effectLst/>
                <a:uLnTx/>
                <a:uFillTx/>
                <a:latin typeface="Segoe UI Light" panose="020B0502040204020203" pitchFamily="34" charset="0"/>
                <a:ea typeface="+mn-ea"/>
                <a:cs typeface="Segoe UI Light" panose="020B0502040204020203" pitchFamily="34" charset="0"/>
              </a:rPr>
              <a:pPr marL="0" marR="0" lvl="0" indent="0" algn="r" defTabSz="914016" rtl="0" eaLnBrk="1" fontAlgn="auto" latinLnBrk="0" hangingPunct="1">
                <a:lnSpc>
                  <a:spcPct val="90000"/>
                </a:lnSpc>
                <a:spcBef>
                  <a:spcPts val="0"/>
                </a:spcBef>
                <a:spcAft>
                  <a:spcPts val="588"/>
                </a:spcAft>
                <a:buClrTx/>
                <a:buSzTx/>
                <a:buFontTx/>
                <a:buNone/>
                <a:tabLst/>
                <a:defRPr/>
              </a:pPr>
              <a:t>‹#›</a:t>
            </a:fld>
            <a:endParaRPr kumimoji="0" lang="en-US" sz="1961" b="0" i="0" u="none" strike="noStrike" kern="1200" cap="none" spc="0" normalizeH="0" baseline="0" noProof="0">
              <a:ln>
                <a:noFill/>
              </a:ln>
              <a:gradFill>
                <a:gsLst>
                  <a:gs pos="2917">
                    <a:srgbClr val="D7D7D7"/>
                  </a:gs>
                  <a:gs pos="100000">
                    <a:srgbClr val="D7D7D7"/>
                  </a:gs>
                </a:gsLst>
                <a:lin ang="5400000" scaled="0"/>
              </a:gradFill>
              <a:effectLst/>
              <a:uLnTx/>
              <a:uFillTx/>
              <a:latin typeface="Segoe UI Light" panose="020B0502040204020203" pitchFamily="34" charset="0"/>
              <a:ea typeface="+mn-ea"/>
              <a:cs typeface="Segoe UI Light" panose="020B0502040204020203" pitchFamily="34" charset="0"/>
            </a:endParaRPr>
          </a:p>
        </p:txBody>
      </p:sp>
    </p:spTree>
    <p:extLst>
      <p:ext uri="{BB962C8B-B14F-4D97-AF65-F5344CB8AC3E}">
        <p14:creationId xmlns:p14="http://schemas.microsoft.com/office/powerpoint/2010/main" xmlns="" val="502592624"/>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Date Placeholder 2"/>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1A2B998-5B61-49BB-9ABE-6E5BC7EA34ED}" type="datetimeFigureOut">
              <a:rPr kumimoji="0" lang="ru-RU"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10.04.2018</a:t>
            </a:fld>
            <a:endParaRPr kumimoji="0" lang="ru-RU" sz="1800" b="0" i="0" u="none" strike="noStrike" kern="0" cap="none" spc="0" normalizeH="0" baseline="0" noProof="0">
              <a:ln>
                <a:noFill/>
              </a:ln>
              <a:solidFill>
                <a:sysClr val="windowText" lastClr="000000"/>
              </a:solidFill>
              <a:effectLst/>
              <a:uLnTx/>
              <a:uFillTx/>
            </a:endParaRPr>
          </a:p>
        </p:txBody>
      </p:sp>
      <p:sp>
        <p:nvSpPr>
          <p:cNvPr id="4" name="Footer Placeholder 3"/>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5" name="Slide Number Placeholder 4"/>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89F5DC7-6F86-4440-ADD9-1732CB3924F3}" type="slidenum">
              <a:rPr kumimoji="0" lang="ru-RU"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ru-RU"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xmlns="" val="22847980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EA60CCB-AE1F-42AE-BE6B-FBEEC8466A3D}" type="datetimeFigureOut">
              <a:rPr kumimoji="0" lang="ru-RU"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10.04.2018</a:t>
            </a:fld>
            <a:endParaRPr kumimoji="0" lang="ru-RU" sz="1800" b="0" i="0" u="none" strike="noStrike" kern="0" cap="none" spc="0" normalizeH="0" baseline="0" noProof="0">
              <a:ln>
                <a:noFill/>
              </a:ln>
              <a:solidFill>
                <a:sysClr val="windowText" lastClr="000000"/>
              </a:solidFill>
              <a:effectLst/>
              <a:uLnTx/>
              <a:uFillTx/>
            </a:endParaRPr>
          </a:p>
        </p:txBody>
      </p:sp>
      <p:sp>
        <p:nvSpPr>
          <p:cNvPr id="5" name="Footer Placeholder 4"/>
          <p:cNvSpPr>
            <a:spLocks noGrp="1"/>
          </p:cNvSpPr>
          <p:nvPr>
            <p:ph type="ftr" sz="quarter" idx="1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a:ln>
                <a:noFill/>
              </a:ln>
              <a:solidFill>
                <a:sysClr val="windowText" lastClr="000000"/>
              </a:solidFill>
              <a:effectLst/>
              <a:uLnTx/>
              <a:uFillTx/>
            </a:endParaRPr>
          </a:p>
        </p:txBody>
      </p:sp>
      <p:sp>
        <p:nvSpPr>
          <p:cNvPr id="6" name="Slide Number Placeholder 5"/>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1DB0D69-CE2A-4159-9EA8-CA793A11FB4E}" type="slidenum">
              <a:rPr kumimoji="0" lang="ru-RU"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ru-RU"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xmlns="" val="64605012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BEFB5B1-507D-4B72-B17F-9AA06E3D8E95}" type="datetimeFigureOut">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10.04.2018</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0B0DF-6A58-402E-AAD8-601440E37D24}" type="slidenum">
              <a:rPr kumimoji="0" lang="ru-RU"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68161675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16686958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chor="t">
            <a:noAutofit/>
          </a:bodyPr>
          <a:lstStyle>
            <a:lvl1pPr>
              <a:defRPr/>
            </a:lvl1pPr>
          </a:lstStyle>
          <a:p>
            <a:r>
              <a:rPr lang="en-US"/>
              <a:t>Click to edit Master title style</a:t>
            </a:r>
            <a:endParaRPr lang="en-US" dirty="0"/>
          </a:p>
        </p:txBody>
      </p:sp>
      <p:sp>
        <p:nvSpPr>
          <p:cNvPr id="19" name="Slide Number Placeholder 18"/>
          <p:cNvSpPr>
            <a:spLocks noGrp="1"/>
          </p:cNvSpPr>
          <p:nvPr>
            <p:ph type="sldNum" sz="quarter" idx="1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AADACFB-7C71-4E89-89D2-7BBA40B7BFA9}"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367"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
        <p:nvSpPr>
          <p:cNvPr id="20" name="Footer Placeholder 19"/>
          <p:cNvSpPr>
            <a:spLocks noGrp="1"/>
          </p:cNvSpPr>
          <p:nvPr>
            <p:ph type="ftr" sz="quarter" idx="16"/>
          </p:nvPr>
        </p:nvSpPr>
        <p:spPr>
          <a:xfrm>
            <a:off x="228601" y="6553201"/>
            <a:ext cx="11201400" cy="304801"/>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Tree>
    <p:extLst>
      <p:ext uri="{BB962C8B-B14F-4D97-AF65-F5344CB8AC3E}">
        <p14:creationId xmlns:p14="http://schemas.microsoft.com/office/powerpoint/2010/main" xmlns="" val="270345747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6_Title with photo">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Rectangle 1"/>
          <p:cNvSpPr/>
          <p:nvPr/>
        </p:nvSpPr>
        <p:spPr>
          <a:xfrm>
            <a:off x="0" y="4206240"/>
            <a:ext cx="12192000" cy="2651759"/>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a:p>
        </p:txBody>
      </p:sp>
      <p:pic>
        <p:nvPicPr>
          <p:cNvPr id="11" name="Pictur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253748" y="6071612"/>
            <a:ext cx="1740540" cy="640080"/>
          </a:xfrm>
          <a:prstGeom prst="rect">
            <a:avLst/>
          </a:prstGeom>
        </p:spPr>
      </p:pic>
      <p:sp>
        <p:nvSpPr>
          <p:cNvPr id="9" name="Title 1"/>
          <p:cNvSpPr>
            <a:spLocks noGrp="1"/>
          </p:cNvSpPr>
          <p:nvPr>
            <p:ph type="title" hasCustomPrompt="1"/>
          </p:nvPr>
        </p:nvSpPr>
        <p:spPr bwMode="ltGray">
          <a:xfrm>
            <a:off x="228600" y="4206238"/>
            <a:ext cx="11696700" cy="935917"/>
          </a:xfrm>
          <a:noFill/>
        </p:spPr>
        <p:txBody>
          <a:bodyPr vert="horz" lIns="137160" tIns="137160" rIns="137160" bIns="0" rtlCol="0" anchor="b" anchorCtr="0">
            <a:noAutofit/>
          </a:bodyPr>
          <a:lstStyle>
            <a:lvl1pPr algn="ctr">
              <a:defRPr lang="en-US" sz="4800" b="1" spc="-100" baseline="0" dirty="0">
                <a:solidFill>
                  <a:schemeClr val="tx2"/>
                </a:solidFill>
                <a:latin typeface="+mn-lt"/>
                <a:cs typeface="Segoe UI" panose="020B0502040204020203" pitchFamily="34" charset="0"/>
              </a:defRPr>
            </a:lvl1pPr>
          </a:lstStyle>
          <a:p>
            <a:pPr lvl="0"/>
            <a:r>
              <a:rPr lang="en-US" dirty="0"/>
              <a:t>Presentation title</a:t>
            </a:r>
          </a:p>
        </p:txBody>
      </p:sp>
      <p:sp>
        <p:nvSpPr>
          <p:cNvPr id="4" name="Text Placeholder 3"/>
          <p:cNvSpPr>
            <a:spLocks noGrp="1"/>
          </p:cNvSpPr>
          <p:nvPr>
            <p:ph type="body" sz="quarter" idx="10" hasCustomPrompt="1"/>
          </p:nvPr>
        </p:nvSpPr>
        <p:spPr>
          <a:xfrm>
            <a:off x="2933700" y="5742424"/>
            <a:ext cx="6286499" cy="658376"/>
          </a:xfrm>
        </p:spPr>
        <p:txBody>
          <a:bodyPr lIns="137160" tIns="137160" rIns="137160" bIns="137160" anchor="b">
            <a:noAutofit/>
          </a:bodyPr>
          <a:lstStyle>
            <a:lvl1pPr marL="0" indent="0" algn="ctr">
              <a:spcBef>
                <a:spcPts val="0"/>
              </a:spcBef>
              <a:buNone/>
              <a:defRPr sz="1600">
                <a:solidFill>
                  <a:schemeClr val="tx1"/>
                </a:solidFill>
              </a:defRPr>
            </a:lvl1pPr>
            <a:lvl2pPr marL="281668" indent="0">
              <a:buNone/>
              <a:defRPr sz="2000">
                <a:solidFill>
                  <a:schemeClr val="bg1"/>
                </a:solidFill>
              </a:defRPr>
            </a:lvl2pPr>
            <a:lvl3pPr marL="588461" indent="0">
              <a:buNone/>
              <a:defRPr sz="2000">
                <a:solidFill>
                  <a:schemeClr val="bg1"/>
                </a:solidFill>
              </a:defRPr>
            </a:lvl3pPr>
            <a:lvl4pPr marL="870129" indent="0">
              <a:buNone/>
              <a:defRPr sz="2000">
                <a:solidFill>
                  <a:schemeClr val="bg1"/>
                </a:solidFill>
              </a:defRPr>
            </a:lvl4pPr>
            <a:lvl5pPr marL="1105512" indent="0">
              <a:buNone/>
              <a:defRPr sz="2000">
                <a:solidFill>
                  <a:schemeClr val="bg1"/>
                </a:solidFill>
              </a:defRPr>
            </a:lvl5pPr>
          </a:lstStyle>
          <a:p>
            <a:pPr lvl="0"/>
            <a:r>
              <a:rPr lang="en-US" dirty="0"/>
              <a:t>Speaker Name</a:t>
            </a:r>
          </a:p>
          <a:p>
            <a:pPr lvl="0"/>
            <a:r>
              <a:rPr lang="en-US" dirty="0"/>
              <a:t>Date</a:t>
            </a:r>
          </a:p>
        </p:txBody>
      </p:sp>
      <p:cxnSp>
        <p:nvCxnSpPr>
          <p:cNvPr id="6" name="Straight Connector 5"/>
          <p:cNvCxnSpPr/>
          <p:nvPr/>
        </p:nvCxnSpPr>
        <p:spPr>
          <a:xfrm>
            <a:off x="3848100" y="5668199"/>
            <a:ext cx="449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1"/>
          </p:nvPr>
        </p:nvSpPr>
        <p:spPr>
          <a:xfrm>
            <a:off x="228600" y="5142155"/>
            <a:ext cx="11696700" cy="534745"/>
          </a:xfrm>
        </p:spPr>
        <p:txBody>
          <a:bodyPr tIns="0" anchor="t"/>
          <a:lstStyle>
            <a:lvl1pPr algn="ctr">
              <a:spcBef>
                <a:spcPts val="0"/>
              </a:spcBef>
              <a:buFontTx/>
              <a:buNone/>
              <a:defRPr spc="-80" baseline="0">
                <a:solidFill>
                  <a:schemeClr val="tx1"/>
                </a:solidFill>
              </a:defRPr>
            </a:lvl1pPr>
            <a:lvl2pPr marL="281668" indent="0" algn="ctr">
              <a:buFontTx/>
              <a:buNone/>
              <a:defRPr/>
            </a:lvl2pPr>
            <a:lvl3pPr marL="588461" indent="0" algn="ctr">
              <a:buFontTx/>
              <a:buNone/>
              <a:defRPr/>
            </a:lvl3pPr>
            <a:lvl4pPr marL="870128" indent="0" algn="ctr">
              <a:buFontTx/>
              <a:buNone/>
              <a:defRPr/>
            </a:lvl4pPr>
            <a:lvl5pPr marL="1105512" indent="0" algn="ctr">
              <a:buFontTx/>
              <a:buNone/>
              <a:defRPr/>
            </a:lvl5pPr>
          </a:lstStyle>
          <a:p>
            <a:pPr lvl="0"/>
            <a:r>
              <a:rPr lang="en-US"/>
              <a:t>Click to edit Master text styles</a:t>
            </a:r>
          </a:p>
        </p:txBody>
      </p:sp>
    </p:spTree>
    <p:extLst>
      <p:ext uri="{BB962C8B-B14F-4D97-AF65-F5344CB8AC3E}">
        <p14:creationId xmlns:p14="http://schemas.microsoft.com/office/powerpoint/2010/main" xmlns="" val="788582000"/>
      </p:ext>
    </p:extLst>
  </p:cSld>
  <p:clrMapOvr>
    <a:masterClrMapping/>
  </p:clrMapOvr>
  <p:transition>
    <p:fade/>
  </p:transition>
  <p:extLst mod="1">
    <p:ext uri="{DCECCB84-F9BA-43D5-87BE-67443E8EF086}">
      <p15:sldGuideLst xmlns:p15="http://schemas.microsoft.com/office/powerpoint/2012/main" xmlns="">
        <p15:guide id="1" pos="2975">
          <p15:clr>
            <a:srgbClr val="5ACBF0"/>
          </p15:clr>
        </p15:guide>
        <p15:guide id="2" pos="3551">
          <p15:clr>
            <a:srgbClr val="5ACBF0"/>
          </p15:clr>
        </p15:guide>
        <p15:guide id="3" pos="4127">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Microsoft logo">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90683" y="2899239"/>
            <a:ext cx="2881117" cy="1059525"/>
          </a:xfrm>
          <a:prstGeom prst="rect">
            <a:avLst/>
          </a:prstGeom>
        </p:spPr>
      </p:pic>
    </p:spTree>
    <p:extLst>
      <p:ext uri="{BB962C8B-B14F-4D97-AF65-F5344CB8AC3E}">
        <p14:creationId xmlns:p14="http://schemas.microsoft.com/office/powerpoint/2010/main" xmlns="" val="3983961314"/>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chor="t">
            <a:noAutofit/>
          </a:bodyPr>
          <a:lstStyle>
            <a:lvl1pPr>
              <a:defRPr/>
            </a:lvl1pPr>
          </a:lstStyle>
          <a:p>
            <a:r>
              <a:rPr lang="en-US"/>
              <a:t>Click to edit Master title style</a:t>
            </a:r>
            <a:endParaRPr lang="en-US" dirty="0"/>
          </a:p>
        </p:txBody>
      </p:sp>
      <p:sp>
        <p:nvSpPr>
          <p:cNvPr id="16" name="Text Placeholder 15"/>
          <p:cNvSpPr>
            <a:spLocks noGrp="1"/>
          </p:cNvSpPr>
          <p:nvPr>
            <p:ph type="body" sz="quarter" idx="14"/>
          </p:nvPr>
        </p:nvSpPr>
        <p:spPr>
          <a:xfrm>
            <a:off x="228600" y="1600200"/>
            <a:ext cx="11812548" cy="4577051"/>
          </a:xfrm>
        </p:spPr>
        <p:txBody>
          <a:bodyPr lIns="137160" rIns="137160" b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AADACFB-7C71-4E89-89D2-7BBA40B7BFA9}"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367"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
        <p:nvSpPr>
          <p:cNvPr id="20" name="Footer Placeholder 19"/>
          <p:cNvSpPr>
            <a:spLocks noGrp="1"/>
          </p:cNvSpPr>
          <p:nvPr>
            <p:ph type="ftr" sz="quarter" idx="16"/>
          </p:nvPr>
        </p:nvSpPr>
        <p:spPr>
          <a:xfrm>
            <a:off x="228601" y="6553201"/>
            <a:ext cx="11201400" cy="304801"/>
          </a:xfr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Tree>
    <p:extLst>
      <p:ext uri="{BB962C8B-B14F-4D97-AF65-F5344CB8AC3E}">
        <p14:creationId xmlns:p14="http://schemas.microsoft.com/office/powerpoint/2010/main" xmlns="" val="1493178918"/>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itle only - Light">
    <p:spTree>
      <p:nvGrpSpPr>
        <p:cNvPr id="1" name=""/>
        <p:cNvGrpSpPr/>
        <p:nvPr/>
      </p:nvGrpSpPr>
      <p:grpSpPr>
        <a:xfrm>
          <a:off x="0" y="0"/>
          <a:ext cx="0" cy="0"/>
          <a:chOff x="0" y="0"/>
          <a:chExt cx="0" cy="0"/>
        </a:xfrm>
      </p:grpSpPr>
      <p:sp>
        <p:nvSpPr>
          <p:cNvPr id="2" name="Title 1"/>
          <p:cNvSpPr>
            <a:spLocks noGrp="1"/>
          </p:cNvSpPr>
          <p:nvPr>
            <p:ph type="title"/>
          </p:nvPr>
        </p:nvSpPr>
        <p:spPr>
          <a:xfrm>
            <a:off x="696000" y="365125"/>
            <a:ext cx="10657800" cy="903875"/>
          </a:xfrm>
          <a:prstGeom prst="rect">
            <a:avLst/>
          </a:prstGeom>
        </p:spPr>
        <p:txBody>
          <a:bodyPr lIns="0" anchor="b"/>
          <a:lstStyle/>
          <a:p>
            <a:r>
              <a:rPr lang="en-US" dirty="0"/>
              <a:t>Click to edit Master title style</a:t>
            </a:r>
            <a:endParaRPr lang="ru-RU" dirty="0"/>
          </a:p>
        </p:txBody>
      </p:sp>
    </p:spTree>
    <p:extLst>
      <p:ext uri="{BB962C8B-B14F-4D97-AF65-F5344CB8AC3E}">
        <p14:creationId xmlns:p14="http://schemas.microsoft.com/office/powerpoint/2010/main" xmlns="" val="369003635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51992737"/>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Blank MGX Blu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23908200"/>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Video slide">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alphaModFix amt="75000"/>
          </a:blip>
          <a:stretch>
            <a:fillRect/>
          </a:stretch>
        </p:blipFill>
        <p:spPr>
          <a:xfrm>
            <a:off x="3519" y="0"/>
            <a:ext cx="12184962" cy="6858000"/>
          </a:xfrm>
          <a:prstGeom prst="rect">
            <a:avLst/>
          </a:prstGeom>
          <a:blipFill dpi="0" rotWithShape="1">
            <a:blip r:embed="rId3" cstate="print">
              <a:alphaModFix amt="75000"/>
            </a:blip>
            <a:srcRect/>
            <a:stretch>
              <a:fillRect/>
            </a:stretch>
          </a:blipFill>
          <a:ln w="55000" cap="flat" cmpd="thickThin" algn="ctr">
            <a:noFill/>
            <a:prstDash val="solid"/>
            <a:headEnd type="none" w="med" len="med"/>
            <a:tailEnd type="none" w="med" len="med"/>
          </a:ln>
          <a:effectLst/>
        </p:spPr>
      </p:pic>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xmlns="" val="22444777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20512058"/>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650481061"/>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69241" y="289512"/>
            <a:ext cx="11655840" cy="609447"/>
          </a:xfrm>
        </p:spPr>
        <p:txBody>
          <a:bodyPr/>
          <a:lstStyle>
            <a:lvl1pPr>
              <a:defRPr sz="4400"/>
            </a:lvl1pPr>
          </a:lstStyle>
          <a:p>
            <a:r>
              <a:rPr lang="en-US" dirty="0"/>
              <a:t>Click to edit Master title style</a:t>
            </a:r>
          </a:p>
        </p:txBody>
      </p:sp>
    </p:spTree>
    <p:extLst>
      <p:ext uri="{BB962C8B-B14F-4D97-AF65-F5344CB8AC3E}">
        <p14:creationId xmlns:p14="http://schemas.microsoft.com/office/powerpoint/2010/main" xmlns="" val="353362285"/>
      </p:ext>
    </p:extLst>
  </p:cSld>
  <p:clrMapOvr>
    <a:masterClrMapping/>
  </p:clrMapOvr>
  <p:transition spd="med">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chor="t">
            <a:noAutofit/>
          </a:bodyPr>
          <a:lstStyle>
            <a:lvl1pPr>
              <a:defRPr/>
            </a:lvl1pPr>
          </a:lstStyle>
          <a:p>
            <a:r>
              <a:rPr lang="en-US"/>
              <a:t>Click to edit Master title style</a:t>
            </a:r>
            <a:endParaRPr lang="en-US" dirty="0"/>
          </a:p>
        </p:txBody>
      </p:sp>
      <p:sp>
        <p:nvSpPr>
          <p:cNvPr id="19" name="Slide Number Placeholder 18"/>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DACFB-7C71-4E89-89D2-7BBA40B7BFA9}"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
        <p:nvSpPr>
          <p:cNvPr id="20" name="Footer Placeholder 19"/>
          <p:cNvSpPr>
            <a:spLocks noGrp="1"/>
          </p:cNvSpPr>
          <p:nvPr>
            <p:ph type="ftr" sz="quarter" idx="16"/>
          </p:nvPr>
        </p:nvSpPr>
        <p:spPr>
          <a:xfrm>
            <a:off x="228601" y="6553200"/>
            <a:ext cx="11201400" cy="30480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Tree>
    <p:extLst>
      <p:ext uri="{BB962C8B-B14F-4D97-AF65-F5344CB8AC3E}">
        <p14:creationId xmlns:p14="http://schemas.microsoft.com/office/powerpoint/2010/main" xmlns="" val="1881377945"/>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cSld name="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519251" y="228608"/>
            <a:ext cx="11151917" cy="814873"/>
          </a:xfrm>
        </p:spPr>
        <p:txBody>
          <a:bodyPr lIns="137160" rIns="137160" bIns="137160"/>
          <a:lstStyle/>
          <a:p>
            <a:r>
              <a:rPr lang="en-US"/>
              <a:t>Click to edit Master title style</a:t>
            </a:r>
            <a:endParaRPr lang="en-US" dirty="0"/>
          </a:p>
        </p:txBody>
      </p:sp>
      <p:sp>
        <p:nvSpPr>
          <p:cNvPr id="6" name="Footer Placeholder 5"/>
          <p:cNvSpPr>
            <a:spLocks noGrp="1"/>
          </p:cNvSpPr>
          <p:nvPr>
            <p:ph type="ftr" sz="quarter" idx="11"/>
          </p:nvPr>
        </p:nvSpPr>
        <p:spPr>
          <a:xfrm>
            <a:off x="228601" y="6553201"/>
            <a:ext cx="11201400" cy="304801"/>
          </a:xfrm>
        </p:spPr>
        <p:txBody>
          <a:bodyPr/>
          <a:lstStyle/>
          <a:p>
            <a:pPr marL="0" marR="0" lvl="0" indent="0" algn="l" defTabSz="716351" rtl="0" eaLnBrk="1" fontAlgn="auto" latinLnBrk="0" hangingPunct="1">
              <a:lnSpc>
                <a:spcPct val="100000"/>
              </a:lnSpc>
              <a:spcBef>
                <a:spcPts val="0"/>
              </a:spcBef>
              <a:spcAft>
                <a:spcPts val="0"/>
              </a:spcAft>
              <a:buClrTx/>
              <a:buSzTx/>
              <a:buFontTx/>
              <a:buNone/>
              <a:tabLst/>
              <a:defRPr/>
            </a:pPr>
            <a:endParaRPr kumimoji="0" lang="en-US" sz="1324" b="0" i="0" u="none" strike="noStrike" kern="1200" cap="none" spc="0" normalizeH="0" baseline="0" noProof="0" dirty="0">
              <a:ln>
                <a:noFill/>
              </a:ln>
              <a:solidFill>
                <a:srgbClr val="737373"/>
              </a:solidFill>
              <a:effectLst/>
              <a:uLnTx/>
              <a:uFillTx/>
              <a:latin typeface="Segoe UI"/>
              <a:ea typeface="+mn-ea"/>
              <a:cs typeface="+mn-cs"/>
            </a:endParaRPr>
          </a:p>
        </p:txBody>
      </p:sp>
      <p:sp>
        <p:nvSpPr>
          <p:cNvPr id="7" name="Slide Number Placeholder 6"/>
          <p:cNvSpPr>
            <a:spLocks noGrp="1"/>
          </p:cNvSpPr>
          <p:nvPr>
            <p:ph type="sldNum" sz="quarter" idx="12"/>
          </p:nvPr>
        </p:nvSpPr>
        <p:spPr/>
        <p:txBody>
          <a:bodyPr/>
          <a:lstStyle/>
          <a:p>
            <a:pPr marL="0" marR="0" lvl="0" indent="0" algn="l" defTabSz="716351" rtl="0" eaLnBrk="1" fontAlgn="auto" latinLnBrk="0" hangingPunct="1">
              <a:lnSpc>
                <a:spcPct val="100000"/>
              </a:lnSpc>
              <a:spcBef>
                <a:spcPts val="0"/>
              </a:spcBef>
              <a:spcAft>
                <a:spcPts val="0"/>
              </a:spcAft>
              <a:buClrTx/>
              <a:buSzTx/>
              <a:buFontTx/>
              <a:buNone/>
              <a:tabLst/>
              <a:defRPr/>
            </a:pPr>
            <a:fld id="{FB729ABE-044A-472F-86F1-BEFBB904A5C9}" type="slidenum">
              <a:rPr kumimoji="0" lang="en-US" sz="1324" b="0" i="0" u="none" strike="noStrike" kern="1200" cap="none" spc="0" normalizeH="0" baseline="0" noProof="0" smtClean="0">
                <a:ln>
                  <a:noFill/>
                </a:ln>
                <a:solidFill>
                  <a:srgbClr val="737373"/>
                </a:solidFill>
                <a:effectLst/>
                <a:uLnTx/>
                <a:uFillTx/>
                <a:latin typeface="Segoe UI"/>
                <a:ea typeface="+mn-ea"/>
                <a:cs typeface="+mn-cs"/>
              </a:rPr>
              <a:pPr marL="0" marR="0" lvl="0" indent="0" algn="l" defTabSz="716351" rtl="0" eaLnBrk="1" fontAlgn="auto" latinLnBrk="0" hangingPunct="1">
                <a:lnSpc>
                  <a:spcPct val="100000"/>
                </a:lnSpc>
                <a:spcBef>
                  <a:spcPts val="0"/>
                </a:spcBef>
                <a:spcAft>
                  <a:spcPts val="0"/>
                </a:spcAft>
                <a:buClrTx/>
                <a:buSzTx/>
                <a:buFontTx/>
                <a:buNone/>
                <a:tabLst/>
                <a:defRPr/>
              </a:pPr>
              <a:t>‹#›</a:t>
            </a:fld>
            <a:endParaRPr kumimoji="0" lang="en-US" sz="1324" b="0" i="0" u="none" strike="noStrike" kern="1200" cap="none" spc="0" normalizeH="0" baseline="0" noProof="0">
              <a:ln>
                <a:noFill/>
              </a:ln>
              <a:solidFill>
                <a:srgbClr val="737373"/>
              </a:solidFill>
              <a:effectLst/>
              <a:uLnTx/>
              <a:uFillTx/>
              <a:latin typeface="Segoe UI"/>
              <a:ea typeface="+mn-ea"/>
              <a:cs typeface="+mn-cs"/>
            </a:endParaRPr>
          </a:p>
        </p:txBody>
      </p:sp>
      <p:sp>
        <p:nvSpPr>
          <p:cNvPr id="9" name="Content Placeholder 8"/>
          <p:cNvSpPr>
            <a:spLocks noGrp="1"/>
          </p:cNvSpPr>
          <p:nvPr>
            <p:ph sz="quarter" idx="13"/>
          </p:nvPr>
        </p:nvSpPr>
        <p:spPr>
          <a:xfrm>
            <a:off x="228598" y="1597153"/>
            <a:ext cx="3840480" cy="2467342"/>
          </a:xfrm>
        </p:spPr>
        <p:txBody>
          <a:bodyPr lIns="137160" rIns="137160" b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8"/>
          <p:cNvSpPr>
            <a:spLocks noGrp="1"/>
          </p:cNvSpPr>
          <p:nvPr>
            <p:ph sz="quarter" idx="14"/>
          </p:nvPr>
        </p:nvSpPr>
        <p:spPr>
          <a:xfrm>
            <a:off x="4150025" y="1597153"/>
            <a:ext cx="3843119" cy="2467342"/>
          </a:xfrm>
        </p:spPr>
        <p:txBody>
          <a:bodyPr lIns="137160" rIns="137160" b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8"/>
          <p:cNvSpPr>
            <a:spLocks noGrp="1"/>
          </p:cNvSpPr>
          <p:nvPr>
            <p:ph sz="quarter" idx="15"/>
          </p:nvPr>
        </p:nvSpPr>
        <p:spPr>
          <a:xfrm>
            <a:off x="8074089" y="1597153"/>
            <a:ext cx="3840480" cy="2467342"/>
          </a:xfrm>
        </p:spPr>
        <p:txBody>
          <a:bodyPr lIns="137160" rIns="137160" bIns="13716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34617607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Microsoft logo">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90683" y="2899239"/>
            <a:ext cx="2881117" cy="1059525"/>
          </a:xfrm>
          <a:prstGeom prst="rect">
            <a:avLst/>
          </a:prstGeom>
        </p:spPr>
      </p:pic>
    </p:spTree>
    <p:extLst>
      <p:ext uri="{BB962C8B-B14F-4D97-AF65-F5344CB8AC3E}">
        <p14:creationId xmlns:p14="http://schemas.microsoft.com/office/powerpoint/2010/main" xmlns="" val="2932623931"/>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extLst/>
          </p:nvPr>
        </p:nvGraphicFramePr>
        <p:xfrm>
          <a:off x="1589" y="1589"/>
          <a:ext cx="1587" cy="1587"/>
        </p:xfrm>
        <a:graphic>
          <a:graphicData uri="http://schemas.openxmlformats.org/presentationml/2006/ole">
            <p:oleObj spid="_x0000_s9388" name="think-cell Slide" r:id="rId3" imgW="360" imgH="360" progId="">
              <p:embed/>
            </p:oleObj>
          </a:graphicData>
        </a:graphic>
      </p:graphicFrame>
      <p:sp>
        <p:nvSpPr>
          <p:cNvPr id="2" name="Title 1"/>
          <p:cNvSpPr>
            <a:spLocks noGrp="1"/>
          </p:cNvSpPr>
          <p:nvPr>
            <p:ph type="title"/>
          </p:nvPr>
        </p:nvSpPr>
        <p:spPr>
          <a:xfrm>
            <a:off x="0" y="192025"/>
            <a:ext cx="12192000" cy="646042"/>
          </a:xfrm>
        </p:spPr>
        <p:txBody>
          <a:bodyPr>
            <a:noAutofit/>
          </a:bodyPr>
          <a:lstStyle>
            <a:lvl1pPr>
              <a:defRPr/>
            </a:lvl1pPr>
          </a:lstStyle>
          <a:p>
            <a:endParaRPr lang="en-US" dirty="0"/>
          </a:p>
        </p:txBody>
      </p:sp>
      <p:sp>
        <p:nvSpPr>
          <p:cNvPr id="4" name="Footer Placeholder 3"/>
          <p:cNvSpPr>
            <a:spLocks noGrp="1"/>
          </p:cNvSpPr>
          <p:nvPr>
            <p:ph type="ftr" sz="quarter" idx="11"/>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05050"/>
              </a:solidFill>
              <a:effectLst/>
              <a:uLnTx/>
              <a:uFillTx/>
              <a:latin typeface="Segoe UI"/>
              <a:ea typeface="+mn-ea"/>
              <a:cs typeface="+mn-cs"/>
            </a:endParaRPr>
          </a:p>
        </p:txBody>
      </p:sp>
      <p:sp>
        <p:nvSpPr>
          <p:cNvPr id="5" name="Slide Number Placeholder 4"/>
          <p:cNvSpPr>
            <a:spLocks noGrp="1"/>
          </p:cNvSpPr>
          <p:nvPr>
            <p:ph type="sldNum" sz="quarter" idx="12"/>
          </p:nvPr>
        </p:nvSpPr>
        <p:spPr>
          <a:xfrm>
            <a:off x="11430008" y="6478600"/>
            <a:ext cx="761999" cy="379413"/>
          </a:xfrm>
          <a:prstGeom prst="rect">
            <a:avLst/>
          </a:prstGeom>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fld id="{6A4C1A4A-E5E6-4CC1-B72C-A20A4EB3E2D2}" type="slidenum">
              <a:rPr kumimoji="0" lang="en-US" sz="1765" b="0" i="0" u="none" strike="noStrike" kern="1200" cap="none" spc="0" normalizeH="0" baseline="0" noProof="0" smtClean="0">
                <a:ln>
                  <a:noFill/>
                </a:ln>
                <a:solidFill>
                  <a:srgbClr val="505050"/>
                </a:solidFill>
                <a:effectLst/>
                <a:uLnTx/>
                <a:uFillTx/>
                <a:latin typeface="Segoe UI"/>
                <a:ea typeface="+mn-ea"/>
                <a:cs typeface="+mn-cs"/>
              </a:rPr>
              <a:pPr marL="0" marR="0" lvl="0" indent="0" algn="l" defTabSz="914367" rtl="0" eaLnBrk="1" fontAlgn="auto" latinLnBrk="0" hangingPunct="1">
                <a:lnSpc>
                  <a:spcPct val="100000"/>
                </a:lnSpc>
                <a:spcBef>
                  <a:spcPts val="0"/>
                </a:spcBef>
                <a:spcAft>
                  <a:spcPts val="0"/>
                </a:spcAft>
                <a:buClrTx/>
                <a:buSzTx/>
                <a:buFontTx/>
                <a:buNone/>
                <a:tabLst/>
                <a:defRPr/>
              </a:pPr>
              <a:t>‹#›</a:t>
            </a:fld>
            <a:endParaRPr kumimoji="0" lang="en-US" sz="1765" b="0" i="0" u="none" strike="noStrike" kern="1200" cap="none" spc="0" normalizeH="0" baseline="0" noProof="0" dirty="0">
              <a:ln>
                <a:noFill/>
              </a:ln>
              <a:solidFill>
                <a:srgbClr val="505050"/>
              </a:solidFill>
              <a:effectLst/>
              <a:uLnTx/>
              <a:uFillTx/>
              <a:latin typeface="Segoe UI"/>
              <a:ea typeface="+mn-ea"/>
              <a:cs typeface="+mn-cs"/>
            </a:endParaRPr>
          </a:p>
        </p:txBody>
      </p:sp>
      <p:sp>
        <p:nvSpPr>
          <p:cNvPr id="6" name="Text Placeholder 5"/>
          <p:cNvSpPr>
            <a:spLocks noGrp="1"/>
          </p:cNvSpPr>
          <p:nvPr>
            <p:ph type="body" sz="quarter" idx="13" hasCustomPrompt="1"/>
          </p:nvPr>
        </p:nvSpPr>
        <p:spPr>
          <a:xfrm>
            <a:off x="0" y="832104"/>
            <a:ext cx="12192000" cy="373063"/>
          </a:xfrm>
          <a:prstGeom prst="rect">
            <a:avLst/>
          </a:prstGeom>
        </p:spPr>
        <p:txBody>
          <a:bodyPr lIns="380851" tIns="53319" rIns="53319" bIns="53319">
            <a:noAutofit/>
          </a:bodyPr>
          <a:lstStyle>
            <a:lvl1pPr marL="0" indent="0">
              <a:buNone/>
              <a:defRPr sz="2800">
                <a:latin typeface="Segoe UI Light" pitchFamily="34" charset="0"/>
              </a:defRPr>
            </a:lvl1pPr>
            <a:lvl2pPr marL="281589" indent="0">
              <a:buNone/>
              <a:defRPr/>
            </a:lvl2pPr>
            <a:lvl3pPr marL="588298" indent="0">
              <a:buNone/>
              <a:defRPr/>
            </a:lvl3pPr>
            <a:lvl4pPr marL="869886" indent="0">
              <a:buNone/>
              <a:defRPr/>
            </a:lvl4pPr>
            <a:lvl5pPr marL="1105205" indent="0">
              <a:buNone/>
              <a:defRPr/>
            </a:lvl5pPr>
          </a:lstStyle>
          <a:p>
            <a:pPr lvl="0"/>
            <a:r>
              <a:rPr lang="en-US" dirty="0"/>
              <a:t>Click to add subtitle</a:t>
            </a:r>
          </a:p>
        </p:txBody>
      </p:sp>
    </p:spTree>
    <p:extLst>
      <p:ext uri="{BB962C8B-B14F-4D97-AF65-F5344CB8AC3E}">
        <p14:creationId xmlns:p14="http://schemas.microsoft.com/office/powerpoint/2010/main" xmlns="" val="273163746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64231D-FF45-428F-B0D7-B7B9FFB7202A}" type="datetimeFigureOut">
              <a:rPr lang="en-US" smtClean="0"/>
              <a:pPr/>
              <a:t>4/10/2018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AD9173-C745-46BA-9042-CD7714A275BD}" type="slidenum">
              <a:rPr lang="en-US" smtClean="0"/>
              <a:pPr/>
              <a:t>‹#›</a:t>
            </a:fld>
            <a:endParaRPr lang="en-US"/>
          </a:p>
        </p:txBody>
      </p:sp>
    </p:spTree>
    <p:extLst>
      <p:ext uri="{BB962C8B-B14F-4D97-AF65-F5344CB8AC3E}">
        <p14:creationId xmlns:p14="http://schemas.microsoft.com/office/powerpoint/2010/main" xmlns="" val="25281624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no photo">
    <p:bg>
      <p:bgPr>
        <a:solidFill>
          <a:schemeClr val="tx2"/>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2421032" y="274206"/>
            <a:ext cx="1947103" cy="716043"/>
          </a:xfrm>
          <a:prstGeom prst="rect">
            <a:avLst/>
          </a:prstGeom>
        </p:spPr>
      </p:pic>
      <p:sp>
        <p:nvSpPr>
          <p:cNvPr id="13" name="Rectangle 12"/>
          <p:cNvSpPr/>
          <p:nvPr/>
        </p:nvSpPr>
        <p:spPr bwMode="gray">
          <a:xfrm>
            <a:off x="150852" y="2057400"/>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2" y="2057400"/>
            <a:ext cx="5487829" cy="2743426"/>
          </a:xfrm>
          <a:noFill/>
        </p:spPr>
        <p:txBody>
          <a:bodyPr vert="horz" lIns="137160" tIns="137160" rIns="137160" bIns="13716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dirty="0"/>
              <a:t>Presentation title</a:t>
            </a:r>
          </a:p>
        </p:txBody>
      </p:sp>
      <p:sp>
        <p:nvSpPr>
          <p:cNvPr id="4" name="Text Placeholder 3"/>
          <p:cNvSpPr>
            <a:spLocks noGrp="1"/>
          </p:cNvSpPr>
          <p:nvPr>
            <p:ph type="body" sz="quarter" idx="10" hasCustomPrompt="1"/>
          </p:nvPr>
        </p:nvSpPr>
        <p:spPr>
          <a:xfrm>
            <a:off x="150852" y="4800600"/>
            <a:ext cx="5487829" cy="914400"/>
          </a:xfrm>
        </p:spPr>
        <p:txBody>
          <a:bodyPr lIns="137160" tIns="137160" rIns="137160" bIns="137160">
            <a:noAutofit/>
          </a:bodyPr>
          <a:lstStyle>
            <a:lvl1pPr marL="0" indent="0">
              <a:spcBef>
                <a:spcPts val="0"/>
              </a:spcBef>
              <a:buNone/>
              <a:defRPr sz="2000">
                <a:solidFill>
                  <a:schemeClr val="bg1"/>
                </a:solidFill>
              </a:defRPr>
            </a:lvl1pPr>
            <a:lvl2pPr marL="281674" indent="0">
              <a:buNone/>
              <a:defRPr sz="2000">
                <a:solidFill>
                  <a:schemeClr val="bg1"/>
                </a:solidFill>
              </a:defRPr>
            </a:lvl2pPr>
            <a:lvl3pPr marL="588476" indent="0">
              <a:buNone/>
              <a:defRPr sz="2000">
                <a:solidFill>
                  <a:schemeClr val="bg1"/>
                </a:solidFill>
              </a:defRPr>
            </a:lvl3pPr>
            <a:lvl4pPr marL="870150" indent="0">
              <a:buNone/>
              <a:defRPr sz="2000">
                <a:solidFill>
                  <a:schemeClr val="bg1"/>
                </a:solidFill>
              </a:defRPr>
            </a:lvl4pPr>
            <a:lvl5pPr marL="1105540" indent="0">
              <a:buNone/>
              <a:defRPr sz="2000">
                <a:solidFill>
                  <a:schemeClr val="bg1"/>
                </a:solidFill>
              </a:defRPr>
            </a:lvl5pPr>
          </a:lstStyle>
          <a:p>
            <a:pPr lvl="0"/>
            <a:r>
              <a:rPr lang="en-US" dirty="0"/>
              <a:t>Speaker Name</a:t>
            </a:r>
          </a:p>
        </p:txBody>
      </p:sp>
      <p:pic>
        <p:nvPicPr>
          <p:cNvPr id="14" name="Picture 13"/>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91940" y="200779"/>
            <a:ext cx="1947100" cy="716042"/>
          </a:xfrm>
          <a:prstGeom prst="rect">
            <a:avLst/>
          </a:prstGeom>
        </p:spPr>
      </p:pic>
      <p:pic>
        <p:nvPicPr>
          <p:cNvPr id="7" name="Picture 6"/>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2421032" y="274206"/>
            <a:ext cx="1947103" cy="716043"/>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91940" y="200779"/>
            <a:ext cx="1947100" cy="716042"/>
          </a:xfrm>
          <a:prstGeom prst="rect">
            <a:avLst/>
          </a:prstGeom>
        </p:spPr>
      </p:pic>
    </p:spTree>
    <p:extLst>
      <p:ext uri="{BB962C8B-B14F-4D97-AF65-F5344CB8AC3E}">
        <p14:creationId xmlns:p14="http://schemas.microsoft.com/office/powerpoint/2010/main" xmlns="" val="3736710814"/>
      </p:ext>
    </p:extLst>
  </p:cSld>
  <p:clrMapOvr>
    <a:masterClrMapping/>
  </p:clrMapOvr>
  <p:transition>
    <p:fade/>
  </p:transition>
  <p:extLst mod="1">
    <p:ext uri="{DCECCB84-F9BA-43D5-87BE-67443E8EF086}">
      <p15:sldGuideLst xmlns:p15="http://schemas.microsoft.com/office/powerpoint/2012/main" xmlns="">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Text Placeholder 3"/>
          <p:cNvSpPr>
            <a:spLocks noGrp="1"/>
          </p:cNvSpPr>
          <p:nvPr>
            <p:ph type="body" sz="quarter" idx="15" hasCustomPrompt="1"/>
          </p:nvPr>
        </p:nvSpPr>
        <p:spPr>
          <a:xfrm>
            <a:off x="150853" y="1600200"/>
            <a:ext cx="11890296" cy="44958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74" indent="0">
              <a:buNone/>
              <a:defRPr>
                <a:solidFill>
                  <a:schemeClr val="tx1"/>
                </a:solidFill>
                <a:latin typeface="Courier New" pitchFamily="49" charset="0"/>
                <a:cs typeface="Courier New" pitchFamily="49" charset="0"/>
              </a:defRPr>
            </a:lvl2pPr>
            <a:lvl3pPr marL="588476" indent="0">
              <a:buNone/>
              <a:defRPr>
                <a:solidFill>
                  <a:schemeClr val="tx1"/>
                </a:solidFill>
                <a:latin typeface="Courier New" pitchFamily="49" charset="0"/>
                <a:cs typeface="Courier New" pitchFamily="49" charset="0"/>
              </a:defRPr>
            </a:lvl3pPr>
            <a:lvl4pPr marL="870150" indent="0">
              <a:buNone/>
              <a:defRPr>
                <a:solidFill>
                  <a:schemeClr val="tx1"/>
                </a:solidFill>
                <a:latin typeface="Courier New" pitchFamily="49" charset="0"/>
                <a:cs typeface="Courier New" pitchFamily="49" charset="0"/>
              </a:defRPr>
            </a:lvl4pPr>
            <a:lvl5pPr marL="1105540" indent="0">
              <a:buNone/>
              <a:defRPr>
                <a:solidFill>
                  <a:schemeClr val="tx1"/>
                </a:solidFill>
                <a:latin typeface="Courier New" pitchFamily="49" charset="0"/>
                <a:cs typeface="Courier New" pitchFamily="49" charset="0"/>
              </a:defRPr>
            </a:lvl5pPr>
          </a:lstStyle>
          <a:p>
            <a:pPr lvl="0"/>
            <a:r>
              <a:rPr lang="en-US" dirty="0"/>
              <a:t>Click to add developer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p:cNvSpPr>
            <a:spLocks noGrp="1"/>
          </p:cNvSpPr>
          <p:nvPr>
            <p:ph type="body" sz="quarter" idx="12" hasCustomPrompt="1"/>
          </p:nvPr>
        </p:nvSpPr>
        <p:spPr>
          <a:xfrm>
            <a:off x="1" y="573605"/>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
        <p:nvSpPr>
          <p:cNvPr id="6" name="Footer Placeholder 5"/>
          <p:cNvSpPr>
            <a:spLocks noGrp="1"/>
          </p:cNvSpPr>
          <p:nvPr>
            <p:ph type="ftr" sz="quarter" idx="16"/>
          </p:nvPr>
        </p:nvSpPr>
        <p:spPr/>
        <p:txBody>
          <a:bodyPr/>
          <a:lstStyle/>
          <a:p>
            <a:endParaRPr lang="en-US" dirty="0">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xmlns="" val="103463307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endParaRPr lang="en-US" dirty="0">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xmlns="" val="199787722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emo slide">
    <p:spTree>
      <p:nvGrpSpPr>
        <p:cNvPr id="1" name=""/>
        <p:cNvGrpSpPr/>
        <p:nvPr/>
      </p:nvGrpSpPr>
      <p:grpSpPr>
        <a:xfrm>
          <a:off x="0" y="0"/>
          <a:ext cx="0" cy="0"/>
          <a:chOff x="0" y="0"/>
          <a:chExt cx="0" cy="0"/>
        </a:xfrm>
      </p:grpSpPr>
      <p:sp>
        <p:nvSpPr>
          <p:cNvPr id="6" name="Rectangle 5"/>
          <p:cNvSpPr/>
          <p:nvPr/>
        </p:nvSpPr>
        <p:spPr bwMode="auto">
          <a:xfrm>
            <a:off x="150852" y="1143000"/>
            <a:ext cx="10061020" cy="273427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150852" y="1143000"/>
            <a:ext cx="10061020" cy="273427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3" y="1143001"/>
            <a:ext cx="10061019" cy="2734277"/>
          </a:xfrm>
          <a:noFill/>
        </p:spPr>
        <p:txBody>
          <a:bodyPr lIns="137160" tIns="137160" rIns="137160" bIns="137160" anchor="t" anchorCtr="0"/>
          <a:lstStyle>
            <a:lvl1pPr>
              <a:defRPr sz="7100" spc="-98" baseline="0">
                <a:gradFill>
                  <a:gsLst>
                    <a:gs pos="5833">
                      <a:srgbClr val="FFFFFF"/>
                    </a:gs>
                    <a:gs pos="18000">
                      <a:srgbClr val="FFFFFF"/>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150851" y="3877277"/>
            <a:ext cx="10061021" cy="1837723"/>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dirty="0"/>
              <a:t>Speaker Name</a:t>
            </a:r>
          </a:p>
        </p:txBody>
      </p:sp>
      <p:sp>
        <p:nvSpPr>
          <p:cNvPr id="7" name="Rectangle 6"/>
          <p:cNvSpPr/>
          <p:nvPr userDrawn="1"/>
        </p:nvSpPr>
        <p:spPr bwMode="auto">
          <a:xfrm>
            <a:off x="150852" y="1143000"/>
            <a:ext cx="10061020" cy="273427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xmlns="" val="115694646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Video slide">
    <p:spTree>
      <p:nvGrpSpPr>
        <p:cNvPr id="1" name=""/>
        <p:cNvGrpSpPr/>
        <p:nvPr/>
      </p:nvGrpSpPr>
      <p:grpSpPr>
        <a:xfrm>
          <a:off x="0" y="0"/>
          <a:ext cx="0" cy="0"/>
          <a:chOff x="0" y="0"/>
          <a:chExt cx="0" cy="0"/>
        </a:xfrm>
      </p:grpSpPr>
      <p:sp>
        <p:nvSpPr>
          <p:cNvPr id="6" name="Rectangle 5"/>
          <p:cNvSpPr/>
          <p:nvPr/>
        </p:nvSpPr>
        <p:spPr bwMode="auto">
          <a:xfrm>
            <a:off x="150853" y="1143000"/>
            <a:ext cx="10061019" cy="2743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p:nvSpPr>
        <p:spPr bwMode="auto">
          <a:xfrm>
            <a:off x="150853" y="1143000"/>
            <a:ext cx="10061019" cy="2743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3" y="1143000"/>
            <a:ext cx="10061019" cy="2734277"/>
          </a:xfrm>
          <a:noFill/>
        </p:spPr>
        <p:txBody>
          <a:bodyPr lIns="137160" tIns="137160" rIns="137160" bIns="137160" anchor="t" anchorCtr="0"/>
          <a:lstStyle>
            <a:lvl1pPr>
              <a:defRPr sz="7100" spc="-98" baseline="0">
                <a:gradFill>
                  <a:gsLst>
                    <a:gs pos="5833">
                      <a:srgbClr val="FFFFFF"/>
                    </a:gs>
                    <a:gs pos="18000">
                      <a:srgbClr val="FFFFFF"/>
                    </a:gs>
                  </a:gsLst>
                  <a:lin ang="5400000" scaled="0"/>
                </a:gradFill>
              </a:defRPr>
            </a:lvl1pPr>
          </a:lstStyle>
          <a:p>
            <a:r>
              <a:rPr lang="en-US" dirty="0"/>
              <a:t>Video title</a:t>
            </a:r>
          </a:p>
        </p:txBody>
      </p:sp>
      <p:sp>
        <p:nvSpPr>
          <p:cNvPr id="5" name="Text Placeholder 4"/>
          <p:cNvSpPr>
            <a:spLocks noGrp="1"/>
          </p:cNvSpPr>
          <p:nvPr>
            <p:ph type="body" sz="quarter" idx="12" hasCustomPrompt="1"/>
          </p:nvPr>
        </p:nvSpPr>
        <p:spPr>
          <a:xfrm>
            <a:off x="150852" y="3886200"/>
            <a:ext cx="10061020" cy="1828800"/>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dirty="0"/>
              <a:t>Speaker Name</a:t>
            </a:r>
          </a:p>
        </p:txBody>
      </p:sp>
      <p:sp>
        <p:nvSpPr>
          <p:cNvPr id="7" name="Rectangle 6"/>
          <p:cNvSpPr/>
          <p:nvPr userDrawn="1"/>
        </p:nvSpPr>
        <p:spPr bwMode="auto">
          <a:xfrm>
            <a:off x="150853" y="1143000"/>
            <a:ext cx="10061019" cy="2743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xmlns="" val="327287736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gradFill>
                  <a:gsLst>
                    <a:gs pos="100000">
                      <a:schemeClr val="tx1"/>
                    </a:gs>
                    <a:gs pos="0">
                      <a:schemeClr val="tx1"/>
                    </a:gs>
                  </a:gsLst>
                  <a:lin ang="5400000" scaled="0"/>
                </a:gradFill>
              </a:defRPr>
            </a:lvl1pPr>
          </a:lstStyle>
          <a:p>
            <a:r>
              <a:rPr lang="en-US" dirty="0"/>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29308527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gradFill>
                  <a:gsLst>
                    <a:gs pos="100000">
                      <a:schemeClr val="tx1"/>
                    </a:gs>
                    <a:gs pos="0">
                      <a:schemeClr val="tx1"/>
                    </a:gs>
                  </a:gsLst>
                  <a:lin ang="5400000" scaled="0"/>
                </a:gradFill>
              </a:defRPr>
            </a:lvl1pPr>
          </a:lstStyle>
          <a:p>
            <a:r>
              <a:rPr lang="en-US" dirty="0"/>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20629901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left, image right">
    <p:spTree>
      <p:nvGrpSpPr>
        <p:cNvPr id="1" name=""/>
        <p:cNvGrpSpPr/>
        <p:nvPr/>
      </p:nvGrpSpPr>
      <p:grpSpPr>
        <a:xfrm>
          <a:off x="0" y="0"/>
          <a:ext cx="0" cy="0"/>
          <a:chOff x="0" y="0"/>
          <a:chExt cx="0" cy="0"/>
        </a:xfrm>
      </p:grpSpPr>
      <p:sp>
        <p:nvSpPr>
          <p:cNvPr id="2" name="Title 1"/>
          <p:cNvSpPr>
            <a:spLocks noGrp="1"/>
          </p:cNvSpPr>
          <p:nvPr>
            <p:ph type="title"/>
          </p:nvPr>
        </p:nvSpPr>
        <p:spPr>
          <a:xfrm>
            <a:off x="228600" y="266700"/>
            <a:ext cx="5865813" cy="1333500"/>
          </a:xfrm>
        </p:spPr>
        <p:txBody>
          <a:bodyPr rIns="137160" anchor="t" anchorCtr="0"/>
          <a:lstStyle/>
          <a:p>
            <a:r>
              <a:rPr lang="en-US"/>
              <a:t>Click to edit Master title style</a:t>
            </a:r>
            <a:endParaRPr lang="en-US" dirty="0"/>
          </a:p>
        </p:txBody>
      </p:sp>
      <p:sp>
        <p:nvSpPr>
          <p:cNvPr id="3" name="Footer Placeholder 2"/>
          <p:cNvSpPr>
            <a:spLocks noGrp="1"/>
          </p:cNvSpPr>
          <p:nvPr>
            <p:ph type="ftr" sz="quarter" idx="10"/>
          </p:nvPr>
        </p:nvSpPr>
        <p:spPr>
          <a:xfrm>
            <a:off x="228600" y="6553201"/>
            <a:ext cx="5865814" cy="304800"/>
          </a:xfrm>
        </p:spPr>
        <p:txBody>
          <a:bodyPr/>
          <a:lstStyle/>
          <a:p>
            <a:endParaRPr lang="en-US"/>
          </a:p>
        </p:txBody>
      </p:sp>
      <p:sp>
        <p:nvSpPr>
          <p:cNvPr id="4" name="Slide Number Placeholder 3"/>
          <p:cNvSpPr>
            <a:spLocks noGrp="1"/>
          </p:cNvSpPr>
          <p:nvPr>
            <p:ph type="sldNum" sz="quarter" idx="11"/>
          </p:nvPr>
        </p:nvSpPr>
        <p:spPr/>
        <p:txBody>
          <a:bodyPr/>
          <a:lstStyle/>
          <a:p>
            <a:fld id="{07AD9173-C745-46BA-9042-CD7714A275BD}" type="slidenum">
              <a:rPr lang="en-US" smtClean="0"/>
              <a:pPr/>
              <a:t>‹#›</a:t>
            </a:fld>
            <a:endParaRPr lang="en-US"/>
          </a:p>
        </p:txBody>
      </p:sp>
      <p:sp>
        <p:nvSpPr>
          <p:cNvPr id="6" name="Picture Placeholder 5"/>
          <p:cNvSpPr>
            <a:spLocks noGrp="1"/>
          </p:cNvSpPr>
          <p:nvPr>
            <p:ph type="pic" sz="quarter" idx="12"/>
          </p:nvPr>
        </p:nvSpPr>
        <p:spPr>
          <a:xfrm>
            <a:off x="6094413" y="0"/>
            <a:ext cx="6097587" cy="6858000"/>
          </a:xfrm>
        </p:spPr>
        <p:txBody>
          <a:bodyPr/>
          <a:lstStyle/>
          <a:p>
            <a:r>
              <a:rPr lang="en-US"/>
              <a:t>Click icon to add picture</a:t>
            </a:r>
            <a:endParaRPr lang="en-US" dirty="0"/>
          </a:p>
        </p:txBody>
      </p:sp>
      <p:sp>
        <p:nvSpPr>
          <p:cNvPr id="8" name="Text Placeholder 7"/>
          <p:cNvSpPr>
            <a:spLocks noGrp="1"/>
          </p:cNvSpPr>
          <p:nvPr>
            <p:ph type="body" sz="quarter" idx="13"/>
          </p:nvPr>
        </p:nvSpPr>
        <p:spPr>
          <a:xfrm>
            <a:off x="228599" y="1600200"/>
            <a:ext cx="5408613" cy="4876800"/>
          </a:xfrm>
        </p:spPr>
        <p:txBody>
          <a:bodyPr r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295168818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Section Title Accent Color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solidFill>
                  <a:srgbClr val="000000"/>
                </a:solidFill>
              </a:defRPr>
            </a:lvl1pPr>
          </a:lstStyle>
          <a:p>
            <a:r>
              <a:rPr lang="en-US" dirty="0"/>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3381352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solidFill>
                  <a:srgbClr val="000000"/>
                </a:solidFill>
              </a:defRPr>
            </a:lvl1pPr>
          </a:lstStyle>
          <a:p>
            <a:r>
              <a:rPr lang="en-US" dirty="0"/>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25097402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_Section Title Accent Color 1">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solidFill>
                  <a:srgbClr val="000000"/>
                </a:solidFill>
              </a:defRPr>
            </a:lvl1pPr>
          </a:lstStyle>
          <a:p>
            <a:r>
              <a:rPr lang="en-US" dirty="0"/>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22703076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5_Section Title Accent Color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1"/>
            <a:ext cx="11890296" cy="1822988"/>
          </a:xfrm>
          <a:noFill/>
        </p:spPr>
        <p:txBody>
          <a:bodyPr lIns="137160" tIns="137160" rIns="137160" bIns="137160" anchor="t" anchorCtr="0"/>
          <a:lstStyle>
            <a:lvl1pPr>
              <a:defRPr sz="8600" spc="-98" baseline="0">
                <a:solidFill>
                  <a:schemeClr val="tx1"/>
                </a:solidFill>
              </a:defRPr>
            </a:lvl1pPr>
          </a:lstStyle>
          <a:p>
            <a:r>
              <a:rPr lang="en-US" dirty="0"/>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428" indent="-190428">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8398229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title</a:t>
            </a:r>
          </a:p>
        </p:txBody>
      </p:sp>
      <p:sp>
        <p:nvSpPr>
          <p:cNvPr id="5" name="Text Placeholder 15"/>
          <p:cNvSpPr>
            <a:spLocks noGrp="1"/>
          </p:cNvSpPr>
          <p:nvPr>
            <p:ph type="body" sz="quarter" idx="14" hasCustomPrompt="1"/>
          </p:nvPr>
        </p:nvSpPr>
        <p:spPr>
          <a:xfrm>
            <a:off x="227071" y="1600200"/>
            <a:ext cx="11356757" cy="4572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speaker notes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6"/>
          <p:cNvSpPr>
            <a:spLocks noGrp="1"/>
          </p:cNvSpPr>
          <p:nvPr>
            <p:ph type="body" sz="quarter" idx="11" hasCustomPrompt="1"/>
          </p:nvPr>
        </p:nvSpPr>
        <p:spPr>
          <a:xfrm>
            <a:off x="1" y="6238877"/>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00"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dirty="0"/>
              <a:t>Next slide topic</a:t>
            </a:r>
          </a:p>
        </p:txBody>
      </p:sp>
    </p:spTree>
    <p:extLst>
      <p:ext uri="{BB962C8B-B14F-4D97-AF65-F5344CB8AC3E}">
        <p14:creationId xmlns:p14="http://schemas.microsoft.com/office/powerpoint/2010/main" xmlns="" val="133645096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Microsoft logo 4">
    <p:spTree>
      <p:nvGrpSpPr>
        <p:cNvPr id="1" name=""/>
        <p:cNvGrpSpPr/>
        <p:nvPr/>
      </p:nvGrpSpPr>
      <p:grpSpPr>
        <a:xfrm>
          <a:off x="0" y="0"/>
          <a:ext cx="0" cy="0"/>
          <a:chOff x="0" y="0"/>
          <a:chExt cx="0" cy="0"/>
        </a:xfrm>
      </p:grpSpPr>
      <p:sp>
        <p:nvSpPr>
          <p:cNvPr id="5" name="Rectangle 4"/>
          <p:cNvSpPr/>
          <p:nvPr/>
        </p:nvSpPr>
        <p:spPr>
          <a:xfrm>
            <a:off x="1"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sp>
        <p:nvSpPr>
          <p:cNvPr id="4" name="Rectangle 3"/>
          <p:cNvSpPr/>
          <p:nvPr/>
        </p:nvSpPr>
        <p:spPr>
          <a:xfrm>
            <a:off x="1"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sp>
        <p:nvSpPr>
          <p:cNvPr id="8" name="Rectangle 7"/>
          <p:cNvSpPr/>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pic>
        <p:nvPicPr>
          <p:cNvPr id="10" name="Picture 9"/>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446233" y="2899239"/>
            <a:ext cx="2881117" cy="1059525"/>
          </a:xfrm>
          <a:prstGeom prst="rect">
            <a:avLst/>
          </a:prstGeom>
        </p:spPr>
      </p:pic>
      <p:sp>
        <p:nvSpPr>
          <p:cNvPr id="6" name="Rectangle 5"/>
          <p:cNvSpPr/>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446233" y="2899239"/>
            <a:ext cx="2881117" cy="1059525"/>
          </a:xfrm>
          <a:prstGeom prst="rect">
            <a:avLst/>
          </a:prstGeom>
        </p:spPr>
      </p:pic>
      <p:sp>
        <p:nvSpPr>
          <p:cNvPr id="9" name="Rectangle 8"/>
          <p:cNvSpPr/>
          <p:nvPr userDrawn="1"/>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a:solidFill>
                <a:prstClr val="white"/>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446233" y="2899239"/>
            <a:ext cx="2881117" cy="1059525"/>
          </a:xfrm>
          <a:prstGeom prst="rect">
            <a:avLst/>
          </a:prstGeom>
        </p:spPr>
      </p:pic>
    </p:spTree>
    <p:extLst>
      <p:ext uri="{BB962C8B-B14F-4D97-AF65-F5344CB8AC3E}">
        <p14:creationId xmlns:p14="http://schemas.microsoft.com/office/powerpoint/2010/main" xmlns="" val="135544947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Tree>
    <p:extLst>
      <p:ext uri="{BB962C8B-B14F-4D97-AF65-F5344CB8AC3E}">
        <p14:creationId xmlns:p14="http://schemas.microsoft.com/office/powerpoint/2010/main" xmlns="" val="1167567782"/>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1088105"/>
            <a:fld id="{892EB253-3FC4-4203-AD7C-9269DC536D04}" type="datetimeFigureOut">
              <a:rPr lang="en-US" sz="2200" smtClean="0">
                <a:solidFill>
                  <a:srgbClr val="505050"/>
                </a:solidFill>
              </a:rPr>
              <a:pPr defTabSz="1088105"/>
              <a:t>4/10/2018</a:t>
            </a:fld>
            <a:endParaRPr lang="en-US" sz="2200">
              <a:solidFill>
                <a:srgbClr val="505050"/>
              </a:solidFill>
            </a:endParaRPr>
          </a:p>
        </p:txBody>
      </p:sp>
      <p:sp>
        <p:nvSpPr>
          <p:cNvPr id="5" name="Footer Placeholder 4"/>
          <p:cNvSpPr>
            <a:spLocks noGrp="1"/>
          </p:cNvSpPr>
          <p:nvPr>
            <p:ph type="ftr" sz="quarter" idx="11"/>
          </p:nvPr>
        </p:nvSpPr>
        <p:spPr/>
        <p:txBody>
          <a:bodyPr/>
          <a:lstStyle/>
          <a:p>
            <a:endParaRPr lang="en-US">
              <a:solidFill>
                <a:srgbClr val="505050"/>
              </a:solidFill>
            </a:endParaRPr>
          </a:p>
        </p:txBody>
      </p:sp>
      <p:sp>
        <p:nvSpPr>
          <p:cNvPr id="6" name="Slide Number Placeholder 5"/>
          <p:cNvSpPr>
            <a:spLocks noGrp="1"/>
          </p:cNvSpPr>
          <p:nvPr>
            <p:ph type="sldNum" sz="quarter" idx="12"/>
          </p:nvPr>
        </p:nvSpPr>
        <p:spPr/>
        <p:txBody>
          <a:bodyPr/>
          <a:lstStyle/>
          <a:p>
            <a:fld id="{E208AED9-49BE-4EE3-9E3A-90092807F4F3}"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xmlns="" val="22899216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406836503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5"/>
            <a:ext cx="11151917" cy="747897"/>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19249" y="1447800"/>
            <a:ext cx="11151917" cy="2000548"/>
          </a:xfrm>
          <a:prstGeom prst="rect">
            <a:avLst/>
          </a:prstGeo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296557836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mage left, content righ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07AD9173-C745-46BA-9042-CD7714A275BD}" type="slidenum">
              <a:rPr lang="en-US" smtClean="0"/>
              <a:pPr/>
              <a:t>‹#›</a:t>
            </a:fld>
            <a:endParaRPr lang="en-US"/>
          </a:p>
        </p:txBody>
      </p:sp>
      <p:sp>
        <p:nvSpPr>
          <p:cNvPr id="3" name="Footer Placeholder 2"/>
          <p:cNvSpPr>
            <a:spLocks noGrp="1"/>
          </p:cNvSpPr>
          <p:nvPr>
            <p:ph type="ftr" sz="quarter" idx="10"/>
          </p:nvPr>
        </p:nvSpPr>
        <p:spPr>
          <a:xfrm>
            <a:off x="228600" y="6553200"/>
            <a:ext cx="5865814" cy="304801"/>
          </a:xfrm>
        </p:spPr>
        <p:txBody>
          <a:bodyPr/>
          <a:lstStyle/>
          <a:p>
            <a:endParaRPr lang="en-US"/>
          </a:p>
        </p:txBody>
      </p:sp>
      <p:sp>
        <p:nvSpPr>
          <p:cNvPr id="6" name="Picture Placeholder 5"/>
          <p:cNvSpPr>
            <a:spLocks noGrp="1"/>
          </p:cNvSpPr>
          <p:nvPr>
            <p:ph type="pic" sz="quarter" idx="12"/>
          </p:nvPr>
        </p:nvSpPr>
        <p:spPr>
          <a:xfrm>
            <a:off x="0" y="0"/>
            <a:ext cx="6097587" cy="6858000"/>
          </a:xfrm>
        </p:spPr>
        <p:txBody>
          <a:bodyPr/>
          <a:lstStyle/>
          <a:p>
            <a:r>
              <a:rPr lang="en-US"/>
              <a:t>Click icon to add picture</a:t>
            </a:r>
            <a:endParaRPr lang="en-US" dirty="0"/>
          </a:p>
        </p:txBody>
      </p:sp>
      <p:sp>
        <p:nvSpPr>
          <p:cNvPr id="2" name="Title 1"/>
          <p:cNvSpPr>
            <a:spLocks noGrp="1"/>
          </p:cNvSpPr>
          <p:nvPr>
            <p:ph type="title"/>
          </p:nvPr>
        </p:nvSpPr>
        <p:spPr>
          <a:xfrm>
            <a:off x="6556633" y="266700"/>
            <a:ext cx="5368668" cy="1333500"/>
          </a:xfrm>
        </p:spPr>
        <p:txBody>
          <a:bodyPr anchor="t" anchorCtr="0"/>
          <a:lstStyle/>
          <a:p>
            <a:r>
              <a:rPr lang="en-US"/>
              <a:t>Click to edit Master title style</a:t>
            </a:r>
            <a:endParaRPr lang="en-US" dirty="0"/>
          </a:p>
        </p:txBody>
      </p:sp>
      <p:sp>
        <p:nvSpPr>
          <p:cNvPr id="8" name="Text Placeholder 7"/>
          <p:cNvSpPr>
            <a:spLocks noGrp="1"/>
          </p:cNvSpPr>
          <p:nvPr>
            <p:ph type="body" sz="quarter" idx="13"/>
          </p:nvPr>
        </p:nvSpPr>
        <p:spPr>
          <a:xfrm>
            <a:off x="6551613" y="1600200"/>
            <a:ext cx="5373688"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79778758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1">
    <p:bg>
      <p:bgPr>
        <a:gradFill flip="none" rotWithShape="1">
          <a:gsLst>
            <a:gs pos="0">
              <a:schemeClr val="bg1"/>
            </a:gs>
            <a:gs pos="99167">
              <a:schemeClr val="bg1">
                <a:lumMod val="85000"/>
              </a:schemeClr>
            </a:gs>
            <a:gs pos="49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43871" y="114201"/>
            <a:ext cx="11252802" cy="836431"/>
          </a:xfrm>
          <a:prstGeom prst="rect">
            <a:avLst/>
          </a:prstGeom>
          <a:noFill/>
        </p:spPr>
        <p:txBody>
          <a:bodyPr tIns="93232" bIns="93232" anchor="t" anchorCtr="0"/>
          <a:lstStyle>
            <a:lvl1pPr algn="l" defTabSz="913860" rtl="0" eaLnBrk="1" latinLnBrk="0" hangingPunct="1">
              <a:lnSpc>
                <a:spcPct val="90000"/>
              </a:lnSpc>
              <a:spcBef>
                <a:spcPct val="0"/>
              </a:spcBef>
              <a:buNone/>
              <a:defRPr lang="en-US" sz="4704" b="0" kern="1200" cap="none" spc="0" baseline="0" dirty="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t>Section title</a:t>
            </a:r>
          </a:p>
        </p:txBody>
      </p:sp>
      <p:sp>
        <p:nvSpPr>
          <p:cNvPr id="4" name="Rectangle 3"/>
          <p:cNvSpPr/>
          <p:nvPr userDrawn="1"/>
        </p:nvSpPr>
        <p:spPr bwMode="auto">
          <a:xfrm>
            <a:off x="1" y="1187622"/>
            <a:ext cx="12192000" cy="4836585"/>
          </a:xfrm>
          <a:prstGeom prst="rect">
            <a:avLst/>
          </a:prstGeom>
          <a:solidFill>
            <a:schemeClr val="bg1"/>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89615" tIns="44808" rIns="89615" bIns="44808" numCol="1" rtlCol="0" anchor="ctr" anchorCtr="0" compatLnSpc="1">
            <a:prstTxWarp prst="textNoShape">
              <a:avLst/>
            </a:prstTxWarp>
          </a:bodyPr>
          <a:lstStyle/>
          <a:p>
            <a:pPr defTabSz="895908" fontAlgn="base">
              <a:spcBef>
                <a:spcPct val="0"/>
              </a:spcBef>
              <a:spcAft>
                <a:spcPct val="0"/>
              </a:spcAft>
            </a:pPr>
            <a:endParaRPr lang="en-US" sz="1960"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xmlns="" val="19021993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526" y="0"/>
            <a:ext cx="6023274"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825" fontAlgn="base">
              <a:spcBef>
                <a:spcPct val="0"/>
              </a:spcBef>
              <a:spcAft>
                <a:spcPct val="0"/>
              </a:spcAft>
            </a:pPr>
            <a:endParaRPr lang="en-US" sz="2199"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20835" y="1447803"/>
            <a:ext cx="5233764" cy="1661993"/>
          </a:xfrm>
          <a:prstGeom prst="rect">
            <a:avLst/>
          </a:prstGeom>
        </p:spPr>
        <p:txBody>
          <a:bodyPr>
            <a:noAutofit/>
          </a:bodyPr>
          <a:lstStyle>
            <a:lvl1pPr marL="0" indent="0">
              <a:buNone/>
              <a:defRPr sz="3999" b="0" cap="none" baseline="0">
                <a:gradFill>
                  <a:gsLst>
                    <a:gs pos="100000">
                      <a:schemeClr val="bg1"/>
                    </a:gs>
                    <a:gs pos="0">
                      <a:schemeClr val="bg1"/>
                    </a:gs>
                  </a:gsLst>
                  <a:lin ang="5400000" scaled="0"/>
                </a:gradFill>
                <a:latin typeface="+mj-lt"/>
              </a:defRPr>
            </a:lvl1pPr>
            <a:lvl2pPr marL="609310" indent="0">
              <a:buNone/>
              <a:defRPr sz="2699" b="1"/>
            </a:lvl2pPr>
            <a:lvl3pPr marL="1218621" indent="0">
              <a:buNone/>
              <a:defRPr sz="2399" b="1"/>
            </a:lvl3pPr>
            <a:lvl4pPr marL="1827931" indent="0">
              <a:buNone/>
              <a:defRPr sz="2099" b="1"/>
            </a:lvl4pPr>
            <a:lvl5pPr marL="2437242" indent="0">
              <a:buNone/>
              <a:defRPr sz="2099" b="1"/>
            </a:lvl5pPr>
            <a:lvl6pPr marL="3046553" indent="0">
              <a:buNone/>
              <a:defRPr sz="2099" b="1"/>
            </a:lvl6pPr>
            <a:lvl7pPr marL="3655863" indent="0">
              <a:buNone/>
              <a:defRPr sz="2099" b="1"/>
            </a:lvl7pPr>
            <a:lvl8pPr marL="4265173" indent="0">
              <a:buNone/>
              <a:defRPr sz="2099" b="1"/>
            </a:lvl8pPr>
            <a:lvl9pPr marL="4874484" indent="0">
              <a:buNone/>
              <a:defRPr sz="2099" b="1"/>
            </a:lvl9pPr>
          </a:lstStyle>
          <a:p>
            <a:pPr lvl="0"/>
            <a:r>
              <a:rPr lang="en-US" dirty="0"/>
              <a:t>Click to edit Master text styles.</a:t>
            </a:r>
          </a:p>
        </p:txBody>
      </p:sp>
      <p:sp>
        <p:nvSpPr>
          <p:cNvPr id="6" name="Content Placeholder 5"/>
          <p:cNvSpPr>
            <a:spLocks noGrp="1"/>
          </p:cNvSpPr>
          <p:nvPr>
            <p:ph sz="quarter" idx="4"/>
          </p:nvPr>
        </p:nvSpPr>
        <p:spPr>
          <a:xfrm>
            <a:off x="6189762" y="1681907"/>
            <a:ext cx="5486169" cy="332399"/>
          </a:xfrm>
          <a:prstGeom prst="rect">
            <a:avLst/>
          </a:prstGeom>
        </p:spPr>
        <p:txBody>
          <a:bodyPr>
            <a:noAutofit/>
          </a:bodyPr>
          <a:lstStyle>
            <a:lvl1pPr marL="0" indent="0">
              <a:spcBef>
                <a:spcPts val="1200"/>
              </a:spcBef>
              <a:buNone/>
              <a:defRPr lang="en-US" sz="1999" kern="1200" spc="0" dirty="0" smtClean="0">
                <a:gradFill>
                  <a:gsLst>
                    <a:gs pos="100000">
                      <a:schemeClr val="bg2"/>
                    </a:gs>
                    <a:gs pos="0">
                      <a:schemeClr val="bg2"/>
                    </a:gs>
                  </a:gsLst>
                  <a:lin ang="5400000" scaled="0"/>
                </a:gradFill>
                <a:latin typeface="+mn-lt"/>
                <a:ea typeface="+mn-ea"/>
                <a:cs typeface="Segoe UI" pitchFamily="34" charset="0"/>
              </a:defRPr>
            </a:lvl1pPr>
            <a:lvl2pPr marL="913966" indent="-380819">
              <a:defRPr lang="en-US" sz="2099" kern="1200" dirty="0" smtClean="0">
                <a:solidFill>
                  <a:schemeClr val="bg2">
                    <a:lumMod val="50000"/>
                  </a:schemeClr>
                </a:solidFill>
                <a:latin typeface="+mn-lt"/>
                <a:ea typeface="+mn-ea"/>
                <a:cs typeface="Arial" pitchFamily="34" charset="0"/>
              </a:defRPr>
            </a:lvl2pPr>
            <a:lvl3pPr marL="913966" indent="-228491">
              <a:defRPr lang="en-US" sz="1899" kern="1200" dirty="0" smtClean="0">
                <a:solidFill>
                  <a:schemeClr val="bg2">
                    <a:lumMod val="50000"/>
                  </a:schemeClr>
                </a:solidFill>
                <a:latin typeface="+mn-lt"/>
                <a:ea typeface="+mn-ea"/>
                <a:cs typeface="Arial" pitchFamily="34" charset="0"/>
              </a:defRPr>
            </a:lvl3pPr>
            <a:lvl4pPr marL="1218621" indent="-228491">
              <a:defRPr lang="en-US" sz="1600" kern="1200" dirty="0" smtClean="0">
                <a:solidFill>
                  <a:schemeClr val="bg2">
                    <a:lumMod val="50000"/>
                  </a:schemeClr>
                </a:solidFill>
                <a:latin typeface="+mn-lt"/>
                <a:ea typeface="+mn-ea"/>
                <a:cs typeface="Arial" pitchFamily="34" charset="0"/>
              </a:defRPr>
            </a:lvl4pPr>
            <a:lvl5pPr marL="1447113" indent="-228491">
              <a:defRPr lang="en-US" sz="1600" kern="1200" dirty="0">
                <a:solidFill>
                  <a:schemeClr val="bg2">
                    <a:lumMod val="50000"/>
                  </a:schemeClr>
                </a:solidFill>
                <a:latin typeface="+mn-lt"/>
                <a:ea typeface="+mn-ea"/>
                <a:cs typeface="Arial" pitchFamily="34" charset="0"/>
              </a:defRPr>
            </a:lvl5pPr>
            <a:lvl6pPr>
              <a:defRPr sz="2099"/>
            </a:lvl6pPr>
            <a:lvl7pPr>
              <a:defRPr sz="2099"/>
            </a:lvl7pPr>
            <a:lvl8pPr>
              <a:defRPr sz="2099"/>
            </a:lvl8pPr>
            <a:lvl9pPr>
              <a:defRPr sz="2099"/>
            </a:lvl9pPr>
          </a:lstStyle>
          <a:p>
            <a:pPr lvl="0"/>
            <a:r>
              <a:rPr lang="en-US"/>
              <a:t>Click to edit Master text styles</a:t>
            </a:r>
          </a:p>
        </p:txBody>
      </p:sp>
      <p:sp>
        <p:nvSpPr>
          <p:cNvPr id="9" name="Rectangle 8"/>
          <p:cNvSpPr/>
          <p:nvPr userDrawn="1"/>
        </p:nvSpPr>
        <p:spPr>
          <a:xfrm>
            <a:off x="-10636" y="6596390"/>
            <a:ext cx="12202636" cy="253916"/>
          </a:xfrm>
          <a:prstGeom prst="rect">
            <a:avLst/>
          </a:prstGeom>
        </p:spPr>
        <p:txBody>
          <a:bodyPr wrap="square">
            <a:spAutoFit/>
          </a:bodyPr>
          <a:lstStyle/>
          <a:p>
            <a:pPr defTabSz="914363"/>
            <a:r>
              <a:rPr lang="en-US" sz="1050" dirty="0">
                <a:solidFill>
                  <a:srgbClr val="FFFFFF"/>
                </a:solidFill>
                <a:ea typeface="Segoe UI" pitchFamily="34" charset="0"/>
                <a:cs typeface="Segoe UI" pitchFamily="34" charset="0"/>
              </a:rPr>
              <a:t>©2012 Microsoft Corporation. All rights reserved. Content based on SharePoint Server 2013 released</a:t>
            </a:r>
          </a:p>
        </p:txBody>
      </p:sp>
    </p:spTree>
    <p:extLst>
      <p:ext uri="{BB962C8B-B14F-4D97-AF65-F5344CB8AC3E}">
        <p14:creationId xmlns:p14="http://schemas.microsoft.com/office/powerpoint/2010/main" xmlns="" val="1695663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2819604"/>
            <a:ext cx="11151917" cy="1218795"/>
          </a:xfrm>
          <a:prstGeom prst="rect">
            <a:avLst/>
          </a:prstGeom>
        </p:spPr>
        <p:txBody>
          <a:bodyPr anchor="b" anchorCtr="0"/>
          <a:lstStyle>
            <a:lvl1pPr>
              <a:defRPr sz="8800" spc="-300" baseline="0">
                <a:gradFill>
                  <a:gsLst>
                    <a:gs pos="100000">
                      <a:schemeClr val="bg1"/>
                    </a:gs>
                    <a:gs pos="0">
                      <a:schemeClr val="bg1"/>
                    </a:gs>
                  </a:gsLst>
                  <a:lin ang="5400000" scaled="0"/>
                </a:gradFill>
              </a:defRPr>
            </a:lvl1pPr>
          </a:lstStyle>
          <a:p>
            <a:r>
              <a:rPr lang="en-US" dirty="0"/>
              <a:t>Click to edit title style</a:t>
            </a:r>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bwMode="black">
          <a:xfrm>
            <a:off x="10397568" y="6199261"/>
            <a:ext cx="1517264" cy="399979"/>
          </a:xfrm>
          <a:prstGeom prst="rect">
            <a:avLst/>
          </a:prstGeom>
        </p:spPr>
      </p:pic>
    </p:spTree>
    <p:extLst>
      <p:ext uri="{BB962C8B-B14F-4D97-AF65-F5344CB8AC3E}">
        <p14:creationId xmlns:p14="http://schemas.microsoft.com/office/powerpoint/2010/main" xmlns="" val="426960638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6076" y="387366"/>
            <a:ext cx="11161444" cy="609399"/>
          </a:xfrm>
          <a:prstGeom prst="rect">
            <a:avLst/>
          </a:prstGeom>
        </p:spPr>
        <p:txBody>
          <a:bodyPr/>
          <a:lstStyle>
            <a:lvl1pPr>
              <a:defRPr sz="3199"/>
            </a:lvl1pPr>
          </a:lstStyle>
          <a:p>
            <a:r>
              <a:rPr lang="en-US" dirty="0"/>
              <a:t>Click to edit Master title style</a:t>
            </a:r>
          </a:p>
        </p:txBody>
      </p:sp>
      <p:sp>
        <p:nvSpPr>
          <p:cNvPr id="3" name="Footer Placeholder 2"/>
          <p:cNvSpPr>
            <a:spLocks noGrp="1"/>
          </p:cNvSpPr>
          <p:nvPr>
            <p:ph type="ftr" sz="quarter" idx="10"/>
          </p:nvPr>
        </p:nvSpPr>
        <p:spPr>
          <a:xfrm>
            <a:off x="150867" y="6581262"/>
            <a:ext cx="3861807" cy="184666"/>
          </a:xfrm>
          <a:prstGeom prst="rect">
            <a:avLst/>
          </a:prstGeom>
        </p:spPr>
        <p:txBody>
          <a:bodyPr/>
          <a:lstStyle/>
          <a:p>
            <a:pPr defTabSz="914126"/>
            <a:r>
              <a:rPr lang="en-US">
                <a:solidFill>
                  <a:srgbClr val="292929"/>
                </a:solidFill>
              </a:rPr>
              <a:t>Microsoft Confidential</a:t>
            </a:r>
            <a:endParaRPr lang="en-US" dirty="0">
              <a:solidFill>
                <a:srgbClr val="292929"/>
              </a:solidFill>
            </a:endParaRPr>
          </a:p>
        </p:txBody>
      </p:sp>
      <p:sp>
        <p:nvSpPr>
          <p:cNvPr id="4" name="Slide Number Placeholder 3"/>
          <p:cNvSpPr>
            <a:spLocks noGrp="1"/>
          </p:cNvSpPr>
          <p:nvPr>
            <p:ph type="sldNum" sz="quarter" idx="11"/>
          </p:nvPr>
        </p:nvSpPr>
        <p:spPr>
          <a:xfrm>
            <a:off x="11220197" y="6581262"/>
            <a:ext cx="820952" cy="184666"/>
          </a:xfrm>
          <a:prstGeom prst="rect">
            <a:avLst/>
          </a:prstGeom>
        </p:spPr>
        <p:txBody>
          <a:bodyPr/>
          <a:lstStyle/>
          <a:p>
            <a:pPr defTabSz="914126"/>
            <a:fld id="{71F47D9D-8D60-4698-A495-89D102E182A2}" type="slidenum">
              <a:rPr lang="en-US" sz="1799" smtClean="0">
                <a:solidFill>
                  <a:srgbClr val="292929"/>
                </a:solidFill>
              </a:rPr>
              <a:pPr defTabSz="914126"/>
              <a:t>‹#›</a:t>
            </a:fld>
            <a:endParaRPr lang="en-US" sz="1799" dirty="0">
              <a:solidFill>
                <a:srgbClr val="292929"/>
              </a:solidFill>
            </a:endParaRPr>
          </a:p>
        </p:txBody>
      </p:sp>
    </p:spTree>
    <p:extLst>
      <p:ext uri="{BB962C8B-B14F-4D97-AF65-F5344CB8AC3E}">
        <p14:creationId xmlns:p14="http://schemas.microsoft.com/office/powerpoint/2010/main" xmlns="" val="62995058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mplate main">
    <p:spTree>
      <p:nvGrpSpPr>
        <p:cNvPr id="1" name=""/>
        <p:cNvGrpSpPr/>
        <p:nvPr/>
      </p:nvGrpSpPr>
      <p:grpSpPr>
        <a:xfrm>
          <a:off x="0" y="0"/>
          <a:ext cx="0" cy="0"/>
          <a:chOff x="0" y="0"/>
          <a:chExt cx="0" cy="0"/>
        </a:xfrm>
      </p:grpSpPr>
      <p:sp>
        <p:nvSpPr>
          <p:cNvPr id="9" name="Rectangle 13"/>
          <p:cNvSpPr/>
          <p:nvPr userDrawn="1"/>
        </p:nvSpPr>
        <p:spPr>
          <a:xfrm>
            <a:off x="203200" y="5765800"/>
            <a:ext cx="2844800" cy="406400"/>
          </a:xfrm>
          <a:prstGeom prst="rect">
            <a:avLst/>
          </a:prstGeom>
          <a:solidFill>
            <a:srgbClr val="EB3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804">
              <a:defRPr/>
            </a:pPr>
            <a:endParaRPr lang="en-US" sz="2399" dirty="0">
              <a:solidFill>
                <a:prstClr val="white"/>
              </a:solidFill>
              <a:ea typeface="Segoe UI" pitchFamily="34" charset="0"/>
              <a:cs typeface="Segoe UI" pitchFamily="34" charset="0"/>
            </a:endParaRPr>
          </a:p>
        </p:txBody>
      </p:sp>
      <p:sp>
        <p:nvSpPr>
          <p:cNvPr id="11" name="Rectangle 14"/>
          <p:cNvSpPr/>
          <p:nvPr userDrawn="1"/>
        </p:nvSpPr>
        <p:spPr>
          <a:xfrm>
            <a:off x="9254067" y="2209801"/>
            <a:ext cx="2753784" cy="698500"/>
          </a:xfrm>
          <a:prstGeom prst="rect">
            <a:avLst/>
          </a:prstGeom>
          <a:solidFill>
            <a:srgbClr val="6821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804">
              <a:defRPr/>
            </a:pPr>
            <a:endParaRPr lang="en-US" sz="2399" dirty="0">
              <a:solidFill>
                <a:prstClr val="white"/>
              </a:solidFill>
              <a:ea typeface="Segoe UI" pitchFamily="34" charset="0"/>
              <a:cs typeface="Segoe UI" pitchFamily="34" charset="0"/>
            </a:endParaRPr>
          </a:p>
        </p:txBody>
      </p:sp>
      <p:sp>
        <p:nvSpPr>
          <p:cNvPr id="12" name="Rectangle 15"/>
          <p:cNvSpPr/>
          <p:nvPr userDrawn="1"/>
        </p:nvSpPr>
        <p:spPr>
          <a:xfrm>
            <a:off x="6299200" y="2209801"/>
            <a:ext cx="2751667" cy="698500"/>
          </a:xfrm>
          <a:prstGeom prst="rect">
            <a:avLst/>
          </a:prstGeom>
          <a:solidFill>
            <a:srgbClr val="0018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804">
              <a:defRPr/>
            </a:pPr>
            <a:endParaRPr lang="en-US" sz="2399" dirty="0">
              <a:solidFill>
                <a:prstClr val="white"/>
              </a:solidFill>
              <a:ea typeface="Segoe UI" pitchFamily="34" charset="0"/>
              <a:cs typeface="Segoe UI" pitchFamily="34" charset="0"/>
            </a:endParaRPr>
          </a:p>
        </p:txBody>
      </p:sp>
      <p:sp>
        <p:nvSpPr>
          <p:cNvPr id="13" name="Rectangle 17"/>
          <p:cNvSpPr/>
          <p:nvPr userDrawn="1"/>
        </p:nvSpPr>
        <p:spPr>
          <a:xfrm>
            <a:off x="3344334" y="2209801"/>
            <a:ext cx="2751667" cy="698500"/>
          </a:xfrm>
          <a:prstGeom prst="rect">
            <a:avLst/>
          </a:prstGeom>
          <a:solidFill>
            <a:srgbClr val="0072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804">
              <a:defRPr/>
            </a:pPr>
            <a:endParaRPr lang="en-US" sz="2399" dirty="0">
              <a:solidFill>
                <a:prstClr val="white"/>
              </a:solidFill>
              <a:ea typeface="Segoe UI" pitchFamily="34" charset="0"/>
              <a:cs typeface="Segoe UI" pitchFamily="34" charset="0"/>
            </a:endParaRPr>
          </a:p>
        </p:txBody>
      </p:sp>
      <p:sp>
        <p:nvSpPr>
          <p:cNvPr id="14" name="TextBox 21"/>
          <p:cNvSpPr txBox="1">
            <a:spLocks noChangeArrowheads="1"/>
          </p:cNvSpPr>
          <p:nvPr userDrawn="1"/>
        </p:nvSpPr>
        <p:spPr bwMode="auto">
          <a:xfrm>
            <a:off x="3437467" y="2209802"/>
            <a:ext cx="245533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8804" fontAlgn="base">
              <a:spcBef>
                <a:spcPct val="0"/>
              </a:spcBef>
              <a:spcAft>
                <a:spcPct val="0"/>
              </a:spcAft>
              <a:defRPr/>
            </a:pPr>
            <a:r>
              <a:rPr lang="en-US" sz="3199" dirty="0">
                <a:solidFill>
                  <a:prstClr val="white"/>
                </a:solidFill>
                <a:latin typeface="Segoe UI" panose="020B0502040204020203" pitchFamily="34" charset="0"/>
                <a:cs typeface="Segoe UI" panose="020B0502040204020203" pitchFamily="34" charset="0"/>
              </a:rPr>
              <a:t>Challenge</a:t>
            </a:r>
          </a:p>
        </p:txBody>
      </p:sp>
      <p:sp>
        <p:nvSpPr>
          <p:cNvPr id="15" name="TextBox 22"/>
          <p:cNvSpPr txBox="1">
            <a:spLocks noChangeArrowheads="1"/>
          </p:cNvSpPr>
          <p:nvPr userDrawn="1"/>
        </p:nvSpPr>
        <p:spPr bwMode="auto">
          <a:xfrm>
            <a:off x="9448801" y="2209803"/>
            <a:ext cx="23368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8804" fontAlgn="base">
              <a:spcBef>
                <a:spcPct val="0"/>
              </a:spcBef>
              <a:spcAft>
                <a:spcPct val="0"/>
              </a:spcAft>
              <a:defRPr/>
            </a:pPr>
            <a:r>
              <a:rPr lang="en-US" sz="3199" dirty="0">
                <a:solidFill>
                  <a:prstClr val="white"/>
                </a:solidFill>
                <a:latin typeface="Segoe UI" panose="020B0502040204020203" pitchFamily="34" charset="0"/>
                <a:cs typeface="Segoe UI" panose="020B0502040204020203" pitchFamily="34" charset="0"/>
              </a:rPr>
              <a:t>Benefits</a:t>
            </a:r>
          </a:p>
        </p:txBody>
      </p:sp>
      <p:sp>
        <p:nvSpPr>
          <p:cNvPr id="16" name="TextBox 23"/>
          <p:cNvSpPr txBox="1">
            <a:spLocks noChangeArrowheads="1"/>
          </p:cNvSpPr>
          <p:nvPr userDrawn="1"/>
        </p:nvSpPr>
        <p:spPr bwMode="auto">
          <a:xfrm>
            <a:off x="6502401" y="2209802"/>
            <a:ext cx="24384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218804" fontAlgn="base">
              <a:spcBef>
                <a:spcPct val="0"/>
              </a:spcBef>
              <a:spcAft>
                <a:spcPct val="0"/>
              </a:spcAft>
              <a:defRPr/>
            </a:pPr>
            <a:r>
              <a:rPr lang="en-US" sz="3199" dirty="0">
                <a:solidFill>
                  <a:prstClr val="white"/>
                </a:solidFill>
                <a:latin typeface="Segoe UI" panose="020B0502040204020203" pitchFamily="34" charset="0"/>
                <a:cs typeface="Segoe UI" panose="020B0502040204020203" pitchFamily="34" charset="0"/>
              </a:rPr>
              <a:t>Solutions</a:t>
            </a:r>
          </a:p>
        </p:txBody>
      </p:sp>
      <p:pic>
        <p:nvPicPr>
          <p:cNvPr id="17" name="Picture 2" descr="C:\Users\v-rebwar\Documents\O365_FY12\Logos\Ofc365_Wht_D_rgb.png"/>
          <p:cNvPicPr>
            <a:picLocks noChangeAspect="1" noChangeArrowheads="1"/>
          </p:cNvPicPr>
          <p:nvPr userDrawn="1"/>
        </p:nvPicPr>
        <p:blipFill>
          <a:blip r:embed="rId2" cstate="email">
            <a:extLst>
              <a:ext uri="{28A0092B-C50C-407E-A947-70E740481C1C}">
                <a14:useLocalDpi xmlns:a14="http://schemas.microsoft.com/office/drawing/2010/main" xmlns=""/>
              </a:ext>
            </a:extLst>
          </a:blip>
          <a:srcRect/>
          <a:stretch>
            <a:fillRect/>
          </a:stretch>
        </p:blipFill>
        <p:spPr bwMode="auto">
          <a:xfrm>
            <a:off x="9630835" y="52919"/>
            <a:ext cx="2366433" cy="819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ubtitle 2"/>
          <p:cNvSpPr>
            <a:spLocks noGrp="1"/>
          </p:cNvSpPr>
          <p:nvPr>
            <p:ph type="subTitle" idx="1"/>
          </p:nvPr>
        </p:nvSpPr>
        <p:spPr>
          <a:xfrm>
            <a:off x="203200" y="2209800"/>
            <a:ext cx="2844800" cy="3454400"/>
          </a:xfrm>
          <a:prstGeom prst="rect">
            <a:avLst/>
          </a:prstGeom>
          <a:ln>
            <a:solidFill>
              <a:srgbClr val="EB3C00"/>
            </a:solidFill>
          </a:ln>
        </p:spPr>
        <p:txBody>
          <a:bodyPr/>
          <a:lstStyle>
            <a:lvl1pPr marL="0" indent="0" algn="l">
              <a:buNone/>
              <a:defRPr sz="1732">
                <a:solidFill>
                  <a:schemeClr val="tx1"/>
                </a:solidFill>
                <a:latin typeface="Segoe UI" pitchFamily="34" charset="0"/>
                <a:ea typeface="Segoe UI" pitchFamily="34" charset="0"/>
                <a:cs typeface="Segoe UI" pitchFamily="34" charset="0"/>
              </a:defRPr>
            </a:lvl1pPr>
            <a:lvl2pPr marL="609402" indent="0" algn="ctr">
              <a:buNone/>
              <a:defRPr>
                <a:solidFill>
                  <a:schemeClr val="tx1">
                    <a:tint val="75000"/>
                  </a:schemeClr>
                </a:solidFill>
              </a:defRPr>
            </a:lvl2pPr>
            <a:lvl3pPr marL="1218804" indent="0" algn="ctr">
              <a:buNone/>
              <a:defRPr>
                <a:solidFill>
                  <a:schemeClr val="tx1">
                    <a:tint val="75000"/>
                  </a:schemeClr>
                </a:solidFill>
              </a:defRPr>
            </a:lvl3pPr>
            <a:lvl4pPr marL="1828205" indent="0" algn="ctr">
              <a:buNone/>
              <a:defRPr>
                <a:solidFill>
                  <a:schemeClr val="tx1">
                    <a:tint val="75000"/>
                  </a:schemeClr>
                </a:solidFill>
              </a:defRPr>
            </a:lvl4pPr>
            <a:lvl5pPr marL="2437607" indent="0" algn="ctr">
              <a:buNone/>
              <a:defRPr>
                <a:solidFill>
                  <a:schemeClr val="tx1">
                    <a:tint val="75000"/>
                  </a:schemeClr>
                </a:solidFill>
              </a:defRPr>
            </a:lvl5pPr>
            <a:lvl6pPr marL="3047010" indent="0" algn="ctr">
              <a:buNone/>
              <a:defRPr>
                <a:solidFill>
                  <a:schemeClr val="tx1">
                    <a:tint val="75000"/>
                  </a:schemeClr>
                </a:solidFill>
              </a:defRPr>
            </a:lvl6pPr>
            <a:lvl7pPr marL="3656412" indent="0" algn="ctr">
              <a:buNone/>
              <a:defRPr>
                <a:solidFill>
                  <a:schemeClr val="tx1">
                    <a:tint val="75000"/>
                  </a:schemeClr>
                </a:solidFill>
              </a:defRPr>
            </a:lvl7pPr>
            <a:lvl8pPr marL="4265813" indent="0" algn="ctr">
              <a:buNone/>
              <a:defRPr>
                <a:solidFill>
                  <a:schemeClr val="tx1">
                    <a:tint val="75000"/>
                  </a:schemeClr>
                </a:solidFill>
              </a:defRPr>
            </a:lvl8pPr>
            <a:lvl9pPr marL="4875215" indent="0" algn="ctr">
              <a:buNone/>
              <a:defRPr>
                <a:solidFill>
                  <a:schemeClr val="tx1">
                    <a:tint val="75000"/>
                  </a:schemeClr>
                </a:solidFill>
              </a:defRPr>
            </a:lvl9pPr>
          </a:lstStyle>
          <a:p>
            <a:r>
              <a:rPr lang="en-US" dirty="0"/>
              <a:t>Click to edit Master subtitle style</a:t>
            </a:r>
          </a:p>
        </p:txBody>
      </p:sp>
      <p:sp>
        <p:nvSpPr>
          <p:cNvPr id="31" name="Title 30"/>
          <p:cNvSpPr>
            <a:spLocks noGrp="1"/>
          </p:cNvSpPr>
          <p:nvPr>
            <p:ph type="title"/>
          </p:nvPr>
        </p:nvSpPr>
        <p:spPr>
          <a:xfrm>
            <a:off x="203202" y="889000"/>
            <a:ext cx="8848271" cy="1143000"/>
          </a:xfrm>
          <a:prstGeom prst="rect">
            <a:avLst/>
          </a:prstGeom>
          <a:ln>
            <a:noFill/>
          </a:ln>
        </p:spPr>
        <p:txBody>
          <a:bodyPr/>
          <a:lstStyle>
            <a:lvl1pPr algn="l">
              <a:defRPr sz="3199" baseline="0">
                <a:solidFill>
                  <a:schemeClr val="tx1">
                    <a:lumMod val="75000"/>
                    <a:lumOff val="25000"/>
                  </a:schemeClr>
                </a:solidFill>
                <a:latin typeface="Segoe UI" pitchFamily="34" charset="0"/>
                <a:ea typeface="Segoe UI" pitchFamily="34" charset="0"/>
                <a:cs typeface="Segoe UI" pitchFamily="34" charset="0"/>
              </a:defRPr>
            </a:lvl1pPr>
          </a:lstStyle>
          <a:p>
            <a:r>
              <a:rPr lang="en-US" dirty="0"/>
              <a:t>Click to edit Master title style</a:t>
            </a:r>
          </a:p>
        </p:txBody>
      </p:sp>
      <p:sp>
        <p:nvSpPr>
          <p:cNvPr id="19" name="Text Placeholder 3"/>
          <p:cNvSpPr>
            <a:spLocks noGrp="1"/>
          </p:cNvSpPr>
          <p:nvPr>
            <p:ph type="body" sz="quarter" idx="10"/>
          </p:nvPr>
        </p:nvSpPr>
        <p:spPr>
          <a:xfrm>
            <a:off x="3318330" y="3022600"/>
            <a:ext cx="2751667" cy="3251200"/>
          </a:xfrm>
          <a:prstGeom prst="rect">
            <a:avLst/>
          </a:prstGeom>
        </p:spPr>
        <p:txBody>
          <a:bodyPr/>
          <a:lstStyle>
            <a:lvl1pPr marL="228525" marR="0" indent="-228525" algn="l" defTabSz="1218804" rtl="0" eaLnBrk="1" fontAlgn="auto" latinLnBrk="0" hangingPunct="1">
              <a:lnSpc>
                <a:spcPct val="100000"/>
              </a:lnSpc>
              <a:spcBef>
                <a:spcPct val="20000"/>
              </a:spcBef>
              <a:spcAft>
                <a:spcPts val="0"/>
              </a:spcAft>
              <a:buClr>
                <a:srgbClr val="EB3C00"/>
              </a:buClr>
              <a:buSzTx/>
              <a:buFont typeface="Wingdings" pitchFamily="2" charset="2"/>
              <a:buChar char="§"/>
              <a:tabLst/>
              <a:defRPr sz="1866">
                <a:latin typeface="Segoe UI" pitchFamily="34" charset="0"/>
                <a:ea typeface="Segoe UI" pitchFamily="34" charset="0"/>
                <a:cs typeface="Segoe UI" pitchFamily="34" charset="0"/>
              </a:defRPr>
            </a:lvl1pPr>
          </a:lstStyle>
          <a:p>
            <a:pPr lvl="0"/>
            <a:r>
              <a:rPr lang="en-US" dirty="0" err="1"/>
              <a:t>Click to edit Master text styles</a:t>
            </a:r>
          </a:p>
          <a:p>
            <a:pPr lvl="1"/>
            <a:r>
              <a:rPr lang="en-US" dirty="0" err="1"/>
              <a:t>Second level</a:t>
            </a:r>
          </a:p>
          <a:p>
            <a:pPr lvl="2"/>
            <a:r>
              <a:rPr lang="en-US" dirty="0" err="1"/>
              <a:t>Third level</a:t>
            </a:r>
          </a:p>
          <a:p>
            <a:pPr lvl="3"/>
            <a:r>
              <a:rPr lang="en-US" dirty="0" err="1"/>
              <a:t>Fourth level</a:t>
            </a:r>
          </a:p>
        </p:txBody>
      </p:sp>
      <p:sp>
        <p:nvSpPr>
          <p:cNvPr id="20" name="Text Placeholder 5"/>
          <p:cNvSpPr>
            <a:spLocks noGrp="1"/>
          </p:cNvSpPr>
          <p:nvPr>
            <p:ph type="body" sz="quarter" idx="11"/>
          </p:nvPr>
        </p:nvSpPr>
        <p:spPr>
          <a:xfrm>
            <a:off x="6299200" y="3022600"/>
            <a:ext cx="2751667" cy="3251200"/>
          </a:xfrm>
          <a:prstGeom prst="rect">
            <a:avLst/>
          </a:prstGeom>
        </p:spPr>
        <p:txBody>
          <a:bodyPr/>
          <a:lstStyle>
            <a:lvl1pPr>
              <a:defRPr sz="1866">
                <a:latin typeface="Segoe UI" pitchFamily="34" charset="0"/>
                <a:ea typeface="Segoe UI" pitchFamily="34" charset="0"/>
                <a:cs typeface="Segoe UI" pitchFamily="34" charset="0"/>
              </a:defRPr>
            </a:lvl1pPr>
          </a:lstStyle>
          <a:p>
            <a:pPr lvl="0"/>
            <a:r>
              <a:rPr lang="en-US" dirty="0" err="1"/>
              <a:t>Click to edit Master text styles</a:t>
            </a:r>
          </a:p>
          <a:p>
            <a:pPr lvl="1"/>
            <a:r>
              <a:rPr lang="en-US" dirty="0" err="1"/>
              <a:t>Second level</a:t>
            </a:r>
          </a:p>
          <a:p>
            <a:pPr lvl="2"/>
            <a:r>
              <a:rPr lang="en-US" dirty="0" err="1"/>
              <a:t>Third level</a:t>
            </a:r>
          </a:p>
          <a:p>
            <a:pPr lvl="3"/>
            <a:r>
              <a:rPr lang="en-US" dirty="0" err="1"/>
              <a:t>Fourth level</a:t>
            </a:r>
          </a:p>
        </p:txBody>
      </p:sp>
      <p:sp>
        <p:nvSpPr>
          <p:cNvPr id="21" name="Text Placeholder 8"/>
          <p:cNvSpPr>
            <a:spLocks noGrp="1"/>
          </p:cNvSpPr>
          <p:nvPr>
            <p:ph type="body" sz="quarter" idx="12"/>
          </p:nvPr>
        </p:nvSpPr>
        <p:spPr>
          <a:xfrm>
            <a:off x="9254067" y="3022600"/>
            <a:ext cx="2753784" cy="3251200"/>
          </a:xfrm>
          <a:prstGeom prst="rect">
            <a:avLst/>
          </a:prstGeom>
        </p:spPr>
        <p:txBody>
          <a:bodyPr/>
          <a:lstStyle>
            <a:lvl1pPr>
              <a:defRPr sz="1866">
                <a:latin typeface="Segoe UI" pitchFamily="34" charset="0"/>
                <a:ea typeface="Segoe UI" pitchFamily="34" charset="0"/>
                <a:cs typeface="Segoe UI" pitchFamily="34" charset="0"/>
              </a:defRPr>
            </a:lvl1pPr>
          </a:lstStyle>
          <a:p>
            <a:pPr lvl="0"/>
            <a:r>
              <a:rPr lang="en-US" dirty="0" err="1"/>
              <a:t>Click to edit Master text styles</a:t>
            </a:r>
          </a:p>
          <a:p>
            <a:pPr lvl="1"/>
            <a:r>
              <a:rPr lang="en-US" dirty="0" err="1"/>
              <a:t>Second level</a:t>
            </a:r>
          </a:p>
          <a:p>
            <a:pPr lvl="2"/>
            <a:r>
              <a:rPr lang="en-US" dirty="0" err="1"/>
              <a:t>Third level</a:t>
            </a:r>
          </a:p>
          <a:p>
            <a:pPr lvl="3"/>
            <a:r>
              <a:rPr lang="en-US" dirty="0" err="1"/>
              <a:t>Fourth level</a:t>
            </a:r>
          </a:p>
        </p:txBody>
      </p:sp>
      <p:sp>
        <p:nvSpPr>
          <p:cNvPr id="28" name="Text Placeholder 4"/>
          <p:cNvSpPr>
            <a:spLocks noGrp="1"/>
          </p:cNvSpPr>
          <p:nvPr>
            <p:ph type="body" sz="quarter" idx="13"/>
          </p:nvPr>
        </p:nvSpPr>
        <p:spPr>
          <a:xfrm>
            <a:off x="304800" y="5765800"/>
            <a:ext cx="2641600" cy="406400"/>
          </a:xfrm>
          <a:prstGeom prst="rect">
            <a:avLst/>
          </a:prstGeom>
        </p:spPr>
        <p:txBody>
          <a:bodyPr/>
          <a:lstStyle>
            <a:lvl1pPr marL="0" indent="0" algn="ctr">
              <a:buNone/>
              <a:defRPr sz="1999" baseline="0">
                <a:solidFill>
                  <a:schemeClr val="bg1"/>
                </a:solidFill>
                <a:latin typeface="Segoe UI" pitchFamily="34" charset="0"/>
                <a:ea typeface="Segoe UI" pitchFamily="34" charset="0"/>
                <a:cs typeface="Segoe UI" pitchFamily="34" charset="0"/>
              </a:defRPr>
            </a:lvl1pPr>
            <a:lvl2pPr marL="609402" indent="0" algn="l">
              <a:buFont typeface="Arial" pitchFamily="34" charset="0"/>
              <a:buNone/>
              <a:defRPr sz="1866" baseline="0">
                <a:solidFill>
                  <a:schemeClr val="bg1"/>
                </a:solidFill>
                <a:latin typeface="Segoe UI Light" pitchFamily="34" charset="0"/>
              </a:defRPr>
            </a:lvl2pPr>
          </a:lstStyle>
          <a:p>
            <a:pPr lvl="0"/>
            <a:r>
              <a:rPr lang="en-US" dirty="0"/>
              <a:t>Click to edit Master text styles</a:t>
            </a:r>
          </a:p>
        </p:txBody>
      </p:sp>
      <p:sp>
        <p:nvSpPr>
          <p:cNvPr id="10" name="Text Placeholder 9"/>
          <p:cNvSpPr>
            <a:spLocks noGrp="1"/>
          </p:cNvSpPr>
          <p:nvPr>
            <p:ph type="body" sz="quarter" idx="15"/>
          </p:nvPr>
        </p:nvSpPr>
        <p:spPr>
          <a:xfrm>
            <a:off x="9254068" y="1092200"/>
            <a:ext cx="2752875" cy="914400"/>
          </a:xfrm>
          <a:prstGeom prst="rect">
            <a:avLst/>
          </a:prstGeom>
        </p:spPr>
        <p:txBody>
          <a:bodyPr/>
          <a:lstStyle>
            <a:lvl1pPr marL="0" indent="0">
              <a:buNone/>
              <a:defRPr sz="1866" baseline="0">
                <a:latin typeface="Segoe UI Light" pitchFamily="34" charset="0"/>
              </a:defRPr>
            </a:lvl1pPr>
            <a:lvl2pPr>
              <a:defRPr sz="1866">
                <a:latin typeface="Segoe UI Light" pitchFamily="34" charset="0"/>
              </a:defRPr>
            </a:lvl2pPr>
            <a:lvl3pPr>
              <a:defRPr sz="1866">
                <a:latin typeface="Segoe UI Light" pitchFamily="34" charset="0"/>
              </a:defRPr>
            </a:lvl3pPr>
            <a:lvl4pPr>
              <a:defRPr sz="1866">
                <a:latin typeface="Segoe UI Light" pitchFamily="34" charset="0"/>
              </a:defRPr>
            </a:lvl4pPr>
            <a:lvl5pPr>
              <a:defRPr sz="1866">
                <a:latin typeface="Segoe UI Light" pitchFamily="34" charset="0"/>
              </a:defRPr>
            </a:lvl5pPr>
          </a:lstStyle>
          <a:p>
            <a:pPr lvl="0"/>
            <a:r>
              <a:rPr lang="en-US" dirty="0"/>
              <a:t>Click to edit Master text styles</a:t>
            </a:r>
          </a:p>
        </p:txBody>
      </p:sp>
    </p:spTree>
    <p:extLst>
      <p:ext uri="{BB962C8B-B14F-4D97-AF65-F5344CB8AC3E}">
        <p14:creationId xmlns:p14="http://schemas.microsoft.com/office/powerpoint/2010/main" xmlns="" val="24361699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pPr defTabSz="914363"/>
            <a:fld id="{9FA92E1B-0AF7-4A0B-8B46-4DC19EFC8DCC}" type="datetimeFigureOut">
              <a:rPr lang="en-US" smtClean="0">
                <a:solidFill>
                  <a:srgbClr val="505050"/>
                </a:solidFill>
              </a:rPr>
              <a:pPr defTabSz="914363"/>
              <a:t>4/10/2018</a:t>
            </a:fld>
            <a:endParaRPr lang="en-US">
              <a:solidFill>
                <a:srgbClr val="505050"/>
              </a:solidFill>
            </a:endParaRPr>
          </a:p>
        </p:txBody>
      </p:sp>
      <p:sp>
        <p:nvSpPr>
          <p:cNvPr id="4" name="Footer Placeholder 3"/>
          <p:cNvSpPr>
            <a:spLocks noGrp="1"/>
          </p:cNvSpPr>
          <p:nvPr>
            <p:ph type="ftr" sz="quarter" idx="11"/>
          </p:nvPr>
        </p:nvSpPr>
        <p:spPr/>
        <p:txBody>
          <a:bodyPr/>
          <a:lstStyle/>
          <a:p>
            <a:endParaRPr lang="en-US">
              <a:solidFill>
                <a:srgbClr val="505050"/>
              </a:solidFill>
            </a:endParaRPr>
          </a:p>
        </p:txBody>
      </p:sp>
      <p:sp>
        <p:nvSpPr>
          <p:cNvPr id="5" name="Slide Number Placeholder 4"/>
          <p:cNvSpPr>
            <a:spLocks noGrp="1"/>
          </p:cNvSpPr>
          <p:nvPr>
            <p:ph type="sldNum" sz="quarter" idx="12"/>
          </p:nvPr>
        </p:nvSpPr>
        <p:spPr/>
        <p:txBody>
          <a:bodyPr/>
          <a:lstStyle/>
          <a:p>
            <a:fld id="{13124039-3A56-43CE-BF71-214EEB9B1769}"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xmlns="" val="18944364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pPr defTabSz="914363"/>
            <a:fld id="{9FA92E1B-0AF7-4A0B-8B46-4DC19EFC8DCC}" type="datetimeFigureOut">
              <a:rPr lang="en-US" smtClean="0">
                <a:solidFill>
                  <a:srgbClr val="505050"/>
                </a:solidFill>
              </a:rPr>
              <a:pPr defTabSz="914363"/>
              <a:t>4/10/2018</a:t>
            </a:fld>
            <a:endParaRPr lang="en-US">
              <a:solidFill>
                <a:srgbClr val="505050"/>
              </a:solidFill>
            </a:endParaRPr>
          </a:p>
        </p:txBody>
      </p:sp>
      <p:sp>
        <p:nvSpPr>
          <p:cNvPr id="3" name="Footer Placeholder 2"/>
          <p:cNvSpPr>
            <a:spLocks noGrp="1"/>
          </p:cNvSpPr>
          <p:nvPr>
            <p:ph type="ftr" sz="quarter" idx="11"/>
          </p:nvPr>
        </p:nvSpPr>
        <p:spPr/>
        <p:txBody>
          <a:bodyPr/>
          <a:lstStyle/>
          <a:p>
            <a:endParaRPr lang="en-US">
              <a:solidFill>
                <a:srgbClr val="505050"/>
              </a:solidFill>
            </a:endParaRPr>
          </a:p>
        </p:txBody>
      </p:sp>
      <p:sp>
        <p:nvSpPr>
          <p:cNvPr id="4" name="Slide Number Placeholder 3"/>
          <p:cNvSpPr>
            <a:spLocks noGrp="1"/>
          </p:cNvSpPr>
          <p:nvPr>
            <p:ph type="sldNum" sz="quarter" idx="12"/>
          </p:nvPr>
        </p:nvSpPr>
        <p:spPr/>
        <p:txBody>
          <a:bodyPr/>
          <a:lstStyle/>
          <a:p>
            <a:fld id="{13124039-3A56-43CE-BF71-214EEB9B1769}"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xmlns="" val="3907562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a:off x="8780873" y="2899240"/>
            <a:ext cx="2881117" cy="1059525"/>
          </a:xfrm>
          <a:prstGeom prst="rect">
            <a:avLst/>
          </a:prstGeom>
        </p:spPr>
      </p:pic>
    </p:spTree>
    <p:extLst>
      <p:ext uri="{BB962C8B-B14F-4D97-AF65-F5344CB8AC3E}">
        <p14:creationId xmlns:p14="http://schemas.microsoft.com/office/powerpoint/2010/main" xmlns="" val="23564411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3191474136"/>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90"/>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7" name="Title 1"/>
          <p:cNvSpPr>
            <a:spLocks noGrp="1"/>
          </p:cNvSpPr>
          <p:nvPr>
            <p:ph type="title"/>
          </p:nvPr>
        </p:nvSpPr>
        <p:spPr>
          <a:xfrm>
            <a:off x="79418" y="267869"/>
            <a:ext cx="12195176" cy="646042"/>
          </a:xfrm>
        </p:spPr>
        <p:txBody>
          <a:bodyPr>
            <a:noAutofit/>
          </a:bodyPr>
          <a:lstStyle>
            <a:lvl1pPr>
              <a:defRPr sz="4000"/>
            </a:lvl1pPr>
          </a:lstStyle>
          <a:p>
            <a:r>
              <a:rPr lang="en-US" dirty="0"/>
              <a:t>Click to edit Master title style</a:t>
            </a:r>
          </a:p>
        </p:txBody>
      </p:sp>
      <p:sp>
        <p:nvSpPr>
          <p:cNvPr id="8" name="Text Placeholder 5"/>
          <p:cNvSpPr>
            <a:spLocks noGrp="1"/>
          </p:cNvSpPr>
          <p:nvPr>
            <p:ph type="body" sz="quarter" idx="13" hasCustomPrompt="1"/>
          </p:nvPr>
        </p:nvSpPr>
        <p:spPr>
          <a:xfrm>
            <a:off x="111002" y="913913"/>
            <a:ext cx="12195176"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spTree>
    <p:extLst>
      <p:ext uri="{BB962C8B-B14F-4D97-AF65-F5344CB8AC3E}">
        <p14:creationId xmlns:p14="http://schemas.microsoft.com/office/powerpoint/2010/main" xmlns="" val="335681579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chor="t">
            <a:noAutofit/>
          </a:bodyPr>
          <a:lstStyle>
            <a:lvl1pPr>
              <a:defRPr/>
            </a:lvl1pPr>
          </a:lstStyle>
          <a:p>
            <a:r>
              <a:rPr lang="en-US"/>
              <a:t>Click to edit Master title style</a:t>
            </a:r>
            <a:endParaRPr lang="en-US" dirty="0"/>
          </a:p>
        </p:txBody>
      </p:sp>
      <p:sp>
        <p:nvSpPr>
          <p:cNvPr id="16" name="Text Placeholder 15"/>
          <p:cNvSpPr>
            <a:spLocks noGrp="1"/>
          </p:cNvSpPr>
          <p:nvPr>
            <p:ph type="body" sz="quarter" idx="14"/>
          </p:nvPr>
        </p:nvSpPr>
        <p:spPr>
          <a:xfrm>
            <a:off x="228600" y="1600200"/>
            <a:ext cx="11812548" cy="4577051"/>
          </a:xfrm>
        </p:spPr>
        <p:txBody>
          <a:bodyPr lIns="137160" rIns="137160" b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fld id="{07AD9173-C745-46BA-9042-CD7714A275BD}" type="slidenum">
              <a:rPr lang="en-US" smtClean="0"/>
              <a:pPr/>
              <a:t>‹#›</a:t>
            </a:fld>
            <a:endParaRPr lang="en-US"/>
          </a:p>
        </p:txBody>
      </p:sp>
      <p:sp>
        <p:nvSpPr>
          <p:cNvPr id="20" name="Footer Placeholder 19"/>
          <p:cNvSpPr>
            <a:spLocks noGrp="1"/>
          </p:cNvSpPr>
          <p:nvPr>
            <p:ph type="ftr" sz="quarter" idx="16"/>
          </p:nvPr>
        </p:nvSpPr>
        <p:spPr>
          <a:xfrm>
            <a:off x="228601" y="6553200"/>
            <a:ext cx="11201400" cy="304801"/>
          </a:xfrm>
        </p:spPr>
        <p:txBody>
          <a:bodyPr/>
          <a:lstStyle/>
          <a:p>
            <a:endParaRPr lang="en-US"/>
          </a:p>
        </p:txBody>
      </p:sp>
    </p:spTree>
    <p:extLst>
      <p:ext uri="{BB962C8B-B14F-4D97-AF65-F5344CB8AC3E}">
        <p14:creationId xmlns:p14="http://schemas.microsoft.com/office/powerpoint/2010/main" xmlns="" val="4220053386"/>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p:cNvSpPr/>
          <p:nvPr userDrawn="1"/>
        </p:nvSpPr>
        <p:spPr bwMode="auto">
          <a:xfrm>
            <a:off x="865" y="-7257"/>
            <a:ext cx="12190271" cy="2972775"/>
          </a:xfrm>
          <a:prstGeom prst="rect">
            <a:avLst/>
          </a:prstGeom>
          <a:gradFill flip="none" rotWithShape="1">
            <a:gsLst>
              <a:gs pos="17000">
                <a:srgbClr val="000000">
                  <a:alpha val="61000"/>
                </a:srgbClr>
              </a:gs>
              <a:gs pos="100000">
                <a:srgbClr val="000000">
                  <a:alpha val="0"/>
                </a:srgb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13" tIns="143370" rIns="179213" bIns="143370" numCol="1" spcCol="0" rtlCol="0" fromWordArt="0" anchor="t" anchorCtr="0" forceAA="0" compatLnSpc="1">
            <a:prstTxWarp prst="textNoShape">
              <a:avLst/>
            </a:prstTxWarp>
            <a:noAutofit/>
          </a:bodyPr>
          <a:lstStyle/>
          <a:p>
            <a:pPr algn="ctr" defTabSz="913740" fontAlgn="base">
              <a:lnSpc>
                <a:spcPct val="90000"/>
              </a:lnSpc>
              <a:spcBef>
                <a:spcPct val="0"/>
              </a:spcBef>
              <a:spcAft>
                <a:spcPct val="0"/>
              </a:spcAft>
            </a:pPr>
            <a:endParaRPr lang="en-US" sz="2352"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Rectangle 6"/>
          <p:cNvSpPr/>
          <p:nvPr userDrawn="1"/>
        </p:nvSpPr>
        <p:spPr>
          <a:xfrm>
            <a:off x="2453" y="5181601"/>
            <a:ext cx="12187097" cy="1676400"/>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3" tIns="91403" rIns="91403" bIns="91403" numCol="1" spcCol="0" rtlCol="0" fromWordArt="0" anchor="b" anchorCtr="0" forceAA="0" compatLnSpc="1">
            <a:prstTxWarp prst="textNoShape">
              <a:avLst/>
            </a:prstTxWarp>
            <a:noAutofit/>
          </a:bodyPr>
          <a:lstStyle/>
          <a:p>
            <a:pPr algn="r" defTabSz="913849"/>
            <a:endParaRPr lang="en-US" sz="1200" dirty="0" err="1">
              <a:solidFill>
                <a:prstClr val="white"/>
              </a:solidFill>
            </a:endParaRPr>
          </a:p>
        </p:txBody>
      </p:sp>
      <p:sp>
        <p:nvSpPr>
          <p:cNvPr id="9" name="Pentagon 8"/>
          <p:cNvSpPr/>
          <p:nvPr userDrawn="1"/>
        </p:nvSpPr>
        <p:spPr>
          <a:xfrm>
            <a:off x="4115081" y="1981200"/>
            <a:ext cx="2468530" cy="2820888"/>
          </a:xfrm>
          <a:prstGeom prst="homePlate">
            <a:avLst>
              <a:gd name="adj" fmla="val 8333"/>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05" tIns="137105" rIns="137105" bIns="137105" rtlCol="0" anchor="t"/>
          <a:lstStyle/>
          <a:p>
            <a:pPr defTabSz="913849" fontAlgn="base">
              <a:spcBef>
                <a:spcPct val="0"/>
              </a:spcBef>
              <a:spcAft>
                <a:spcPts val="300"/>
              </a:spcAft>
              <a:buClr>
                <a:prstClr val="white"/>
              </a:buClr>
              <a:buSzPct val="100000"/>
            </a:pPr>
            <a:endParaRPr lang="en-US" sz="2799" dirty="0">
              <a:solidFill>
                <a:prstClr val="white"/>
              </a:solidFill>
              <a:latin typeface="Segoe UI Light"/>
              <a:ea typeface="Segoe UI" pitchFamily="34" charset="0"/>
              <a:cs typeface="Segoe UI" pitchFamily="34" charset="0"/>
            </a:endParaRPr>
          </a:p>
        </p:txBody>
      </p:sp>
      <p:sp>
        <p:nvSpPr>
          <p:cNvPr id="10" name="Chevron 9"/>
          <p:cNvSpPr/>
          <p:nvPr userDrawn="1"/>
        </p:nvSpPr>
        <p:spPr>
          <a:xfrm>
            <a:off x="6442661" y="1981200"/>
            <a:ext cx="2537100" cy="2820888"/>
          </a:xfrm>
          <a:prstGeom prst="chevron">
            <a:avLst>
              <a:gd name="adj" fmla="val 8450"/>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05" tIns="137105" rIns="137105" bIns="137105" rtlCol="0" anchor="t"/>
          <a:lstStyle/>
          <a:p>
            <a:pPr defTabSz="913849" fontAlgn="base">
              <a:spcBef>
                <a:spcPct val="0"/>
              </a:spcBef>
              <a:spcAft>
                <a:spcPts val="300"/>
              </a:spcAft>
              <a:buClr>
                <a:prstClr val="white"/>
              </a:buClr>
              <a:buSzPct val="100000"/>
            </a:pPr>
            <a:r>
              <a:rPr lang="en-US" sz="2799" dirty="0">
                <a:solidFill>
                  <a:prstClr val="white"/>
                </a:solidFill>
                <a:latin typeface="Segoe UI Light"/>
                <a:ea typeface="Segoe UI" pitchFamily="34" charset="0"/>
                <a:cs typeface="Segoe UI" pitchFamily="34" charset="0"/>
              </a:rPr>
              <a:t>Solution</a:t>
            </a:r>
            <a:endParaRPr lang="en-US" sz="1600" dirty="0">
              <a:solidFill>
                <a:prstClr val="white"/>
              </a:solidFill>
              <a:ea typeface="Segoe UI" pitchFamily="34" charset="0"/>
              <a:cs typeface="Segoe UI" pitchFamily="34" charset="0"/>
            </a:endParaRPr>
          </a:p>
        </p:txBody>
      </p:sp>
      <p:sp>
        <p:nvSpPr>
          <p:cNvPr id="11" name="Chevron 25"/>
          <p:cNvSpPr/>
          <p:nvPr userDrawn="1"/>
        </p:nvSpPr>
        <p:spPr>
          <a:xfrm>
            <a:off x="8837224" y="1981200"/>
            <a:ext cx="3352326" cy="2820888"/>
          </a:xfrm>
          <a:custGeom>
            <a:avLst/>
            <a:gdLst>
              <a:gd name="connsiteX0" fmla="*/ 0 w 3733800"/>
              <a:gd name="connsiteY0" fmla="*/ 0 h 2468880"/>
              <a:gd name="connsiteX1" fmla="*/ 3515353 w 3733800"/>
              <a:gd name="connsiteY1" fmla="*/ 0 h 2468880"/>
              <a:gd name="connsiteX2" fmla="*/ 3733800 w 3733800"/>
              <a:gd name="connsiteY2" fmla="*/ 1234440 h 2468880"/>
              <a:gd name="connsiteX3" fmla="*/ 3515353 w 3733800"/>
              <a:gd name="connsiteY3" fmla="*/ 2468880 h 2468880"/>
              <a:gd name="connsiteX4" fmla="*/ 0 w 3733800"/>
              <a:gd name="connsiteY4" fmla="*/ 2468880 h 2468880"/>
              <a:gd name="connsiteX5" fmla="*/ 218447 w 3733800"/>
              <a:gd name="connsiteY5" fmla="*/ 1234440 h 2468880"/>
              <a:gd name="connsiteX6" fmla="*/ 0 w 3733800"/>
              <a:gd name="connsiteY6" fmla="*/ 0 h 2468880"/>
              <a:gd name="connsiteX0" fmla="*/ 0 w 3515353"/>
              <a:gd name="connsiteY0" fmla="*/ 0 h 2468880"/>
              <a:gd name="connsiteX1" fmla="*/ 3515353 w 3515353"/>
              <a:gd name="connsiteY1" fmla="*/ 0 h 2468880"/>
              <a:gd name="connsiteX2" fmla="*/ 3515353 w 3515353"/>
              <a:gd name="connsiteY2" fmla="*/ 2468880 h 2468880"/>
              <a:gd name="connsiteX3" fmla="*/ 0 w 3515353"/>
              <a:gd name="connsiteY3" fmla="*/ 2468880 h 2468880"/>
              <a:gd name="connsiteX4" fmla="*/ 218447 w 3515353"/>
              <a:gd name="connsiteY4" fmla="*/ 1234440 h 2468880"/>
              <a:gd name="connsiteX5" fmla="*/ 0 w 3515353"/>
              <a:gd name="connsiteY5" fmla="*/ 0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5353" h="2468880">
                <a:moveTo>
                  <a:pt x="0" y="0"/>
                </a:moveTo>
                <a:lnTo>
                  <a:pt x="3515353" y="0"/>
                </a:lnTo>
                <a:lnTo>
                  <a:pt x="3515353" y="2468880"/>
                </a:lnTo>
                <a:lnTo>
                  <a:pt x="0" y="2468880"/>
                </a:lnTo>
                <a:lnTo>
                  <a:pt x="218447" y="1234440"/>
                </a:lnTo>
                <a:lnTo>
                  <a:pt x="0" y="0"/>
                </a:lnTo>
                <a:close/>
              </a:path>
            </a:pathLst>
          </a:cu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613" tIns="137105" rIns="137105" bIns="137105" rtlCol="0" anchor="t"/>
          <a:lstStyle/>
          <a:p>
            <a:pPr defTabSz="913849" fontAlgn="base">
              <a:spcBef>
                <a:spcPct val="0"/>
              </a:spcBef>
              <a:spcAft>
                <a:spcPts val="300"/>
              </a:spcAft>
              <a:buClr>
                <a:prstClr val="white"/>
              </a:buClr>
              <a:buSzPct val="100000"/>
            </a:pPr>
            <a:r>
              <a:rPr lang="en-US" sz="2799" dirty="0">
                <a:solidFill>
                  <a:prstClr val="white"/>
                </a:solidFill>
                <a:latin typeface="Segoe UI Light"/>
                <a:ea typeface="Segoe UI" pitchFamily="34" charset="0"/>
                <a:cs typeface="Segoe UI" pitchFamily="34" charset="0"/>
              </a:rPr>
              <a:t>Results</a:t>
            </a:r>
          </a:p>
        </p:txBody>
      </p:sp>
      <p:sp>
        <p:nvSpPr>
          <p:cNvPr id="13" name="Rectangle 12"/>
          <p:cNvSpPr/>
          <p:nvPr userDrawn="1"/>
        </p:nvSpPr>
        <p:spPr bwMode="auto">
          <a:xfrm>
            <a:off x="1252634" y="5627567"/>
            <a:ext cx="736863" cy="73697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68" tIns="60919" rIns="24368" bIns="24368" numCol="1" spcCol="0" rtlCol="0" fromWordArt="0" anchor="b" anchorCtr="0" forceAA="0" compatLnSpc="1">
            <a:prstTxWarp prst="textNoShape">
              <a:avLst/>
            </a:prstTxWarp>
            <a:noAutofit/>
          </a:bodyPr>
          <a:lstStyle/>
          <a:p>
            <a:pPr defTabSz="1217727" fontAlgn="base">
              <a:spcBef>
                <a:spcPct val="0"/>
              </a:spcBef>
              <a:spcAft>
                <a:spcPct val="0"/>
              </a:spcAft>
            </a:pPr>
            <a:endParaRPr lang="en-US" sz="800" dirty="0">
              <a:solidFill>
                <a:prstClr val="white"/>
              </a:solidFill>
              <a:ea typeface="Segoe UI" pitchFamily="34" charset="0"/>
              <a:cs typeface="Segoe UI" pitchFamily="34" charset="0"/>
            </a:endParaRPr>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1308327" y="5757935"/>
            <a:ext cx="610505" cy="472770"/>
          </a:xfrm>
          <a:prstGeom prst="rect">
            <a:avLst/>
          </a:prstGeom>
        </p:spPr>
      </p:pic>
      <p:sp>
        <p:nvSpPr>
          <p:cNvPr id="15" name="Rectangle 14"/>
          <p:cNvSpPr/>
          <p:nvPr userDrawn="1"/>
        </p:nvSpPr>
        <p:spPr bwMode="auto">
          <a:xfrm>
            <a:off x="2057005" y="5627567"/>
            <a:ext cx="736863" cy="73697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68" tIns="60919" rIns="24368" bIns="24368" numCol="1" spcCol="0" rtlCol="0" fromWordArt="0" anchor="b" anchorCtr="0" forceAA="0" compatLnSpc="1">
            <a:prstTxWarp prst="textNoShape">
              <a:avLst/>
            </a:prstTxWarp>
            <a:noAutofit/>
          </a:bodyPr>
          <a:lstStyle/>
          <a:p>
            <a:pPr defTabSz="1217727" fontAlgn="base">
              <a:spcBef>
                <a:spcPct val="0"/>
              </a:spcBef>
              <a:spcAft>
                <a:spcPct val="0"/>
              </a:spcAft>
            </a:pPr>
            <a:endParaRPr lang="en-US" sz="800" dirty="0">
              <a:solidFill>
                <a:prstClr val="white"/>
              </a:solidFill>
              <a:ea typeface="Segoe UI" pitchFamily="34" charset="0"/>
              <a:cs typeface="Segoe UI" pitchFamily="34" charset="0"/>
            </a:endParaRP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136331" y="5789500"/>
            <a:ext cx="572485" cy="338427"/>
          </a:xfrm>
          <a:prstGeom prst="rect">
            <a:avLst/>
          </a:prstGeom>
        </p:spPr>
      </p:pic>
      <p:sp>
        <p:nvSpPr>
          <p:cNvPr id="17" name="Rectangle 16"/>
          <p:cNvSpPr/>
          <p:nvPr userDrawn="1"/>
        </p:nvSpPr>
        <p:spPr bwMode="auto">
          <a:xfrm>
            <a:off x="2861377" y="5627567"/>
            <a:ext cx="736863" cy="73697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68" tIns="60919" rIns="24368" bIns="24368" numCol="1" spcCol="0" rtlCol="0" fromWordArt="0" anchor="b" anchorCtr="0" forceAA="0" compatLnSpc="1">
            <a:prstTxWarp prst="textNoShape">
              <a:avLst/>
            </a:prstTxWarp>
            <a:noAutofit/>
          </a:bodyPr>
          <a:lstStyle/>
          <a:p>
            <a:pPr defTabSz="1217727" fontAlgn="base">
              <a:spcBef>
                <a:spcPct val="0"/>
              </a:spcBef>
              <a:spcAft>
                <a:spcPct val="0"/>
              </a:spcAft>
            </a:pPr>
            <a:endParaRPr lang="en-US" sz="800" dirty="0">
              <a:solidFill>
                <a:prstClr val="white"/>
              </a:solidFill>
              <a:ea typeface="Segoe UI" pitchFamily="34" charset="0"/>
              <a:cs typeface="Segoe UI" pitchFamily="34" charset="0"/>
            </a:endParaRPr>
          </a:p>
        </p:txBody>
      </p:sp>
      <p:pic>
        <p:nvPicPr>
          <p:cNvPr id="18" name="Picture 17"/>
          <p:cNvPicPr>
            <a:picLocks noChangeAspect="1"/>
          </p:cNvPicPr>
          <p:nvPr userDrawn="1"/>
        </p:nvPicPr>
        <p:blipFill>
          <a:blip r:embed="rId4" cstate="screen">
            <a:extLst>
              <a:ext uri="{28A0092B-C50C-407E-A947-70E740481C1C}">
                <a14:useLocalDpi xmlns:a14="http://schemas.microsoft.com/office/drawing/2010/main" xmlns=""/>
              </a:ext>
            </a:extLst>
          </a:blip>
          <a:stretch>
            <a:fillRect/>
          </a:stretch>
        </p:blipFill>
        <p:spPr>
          <a:xfrm>
            <a:off x="3000698" y="5800036"/>
            <a:ext cx="458217" cy="332664"/>
          </a:xfrm>
          <a:prstGeom prst="rect">
            <a:avLst/>
          </a:prstGeom>
        </p:spPr>
      </p:pic>
      <p:sp>
        <p:nvSpPr>
          <p:cNvPr id="19" name="Rectangle 18"/>
          <p:cNvSpPr/>
          <p:nvPr userDrawn="1"/>
        </p:nvSpPr>
        <p:spPr bwMode="auto">
          <a:xfrm>
            <a:off x="448261" y="5627567"/>
            <a:ext cx="736863" cy="73697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68" tIns="60919" rIns="24368" bIns="24368" numCol="1" spcCol="0" rtlCol="0" fromWordArt="0" anchor="b" anchorCtr="0" forceAA="0" compatLnSpc="1">
            <a:prstTxWarp prst="textNoShape">
              <a:avLst/>
            </a:prstTxWarp>
            <a:noAutofit/>
          </a:bodyPr>
          <a:lstStyle/>
          <a:p>
            <a:pPr defTabSz="1217727" fontAlgn="base">
              <a:spcBef>
                <a:spcPct val="0"/>
              </a:spcBef>
              <a:spcAft>
                <a:spcPct val="0"/>
              </a:spcAft>
            </a:pPr>
            <a:endParaRPr lang="en-US" sz="800" dirty="0">
              <a:solidFill>
                <a:prstClr val="white"/>
              </a:solidFill>
              <a:ea typeface="Segoe UI" pitchFamily="34" charset="0"/>
              <a:cs typeface="Segoe UI" pitchFamily="34" charset="0"/>
            </a:endParaRPr>
          </a:p>
        </p:txBody>
      </p:sp>
      <p:pic>
        <p:nvPicPr>
          <p:cNvPr id="20" name="Picture 19"/>
          <p:cNvPicPr>
            <a:picLocks noChangeAspect="1"/>
          </p:cNvPicPr>
          <p:nvPr userDrawn="1"/>
        </p:nvPicPr>
        <p:blipFill>
          <a:blip r:embed="rId5" cstate="screen">
            <a:extLst>
              <a:ext uri="{28A0092B-C50C-407E-A947-70E740481C1C}">
                <a14:useLocalDpi xmlns:a14="http://schemas.microsoft.com/office/drawing/2010/main" xmlns=""/>
              </a:ext>
            </a:extLst>
          </a:blip>
          <a:stretch>
            <a:fillRect/>
          </a:stretch>
        </p:blipFill>
        <p:spPr>
          <a:xfrm>
            <a:off x="639928" y="5757936"/>
            <a:ext cx="345143" cy="427707"/>
          </a:xfrm>
          <a:prstGeom prst="rect">
            <a:avLst/>
          </a:prstGeom>
        </p:spPr>
      </p:pic>
      <p:sp>
        <p:nvSpPr>
          <p:cNvPr id="22" name="Text Placeholder 21"/>
          <p:cNvSpPr>
            <a:spLocks noGrp="1"/>
          </p:cNvSpPr>
          <p:nvPr>
            <p:ph type="body" sz="quarter" idx="10"/>
          </p:nvPr>
        </p:nvSpPr>
        <p:spPr>
          <a:xfrm>
            <a:off x="4262002" y="2616768"/>
            <a:ext cx="2100397" cy="2103013"/>
          </a:xfrm>
        </p:spPr>
        <p:txBody>
          <a:bodyPr>
            <a:normAutofit/>
          </a:bodyPr>
          <a:lstStyle>
            <a:lvl1pPr>
              <a:defRPr lang="en-US" sz="1400" kern="1200" dirty="0" smtClean="0">
                <a:solidFill>
                  <a:prstClr val="white"/>
                </a:solidFill>
                <a:latin typeface="Segoe UI" pitchFamily="34" charset="0"/>
                <a:ea typeface="Segoe UI" pitchFamily="34" charset="0"/>
                <a:cs typeface="Segoe UI" pitchFamily="34" charset="0"/>
              </a:defRPr>
            </a:lvl1pPr>
            <a:lvl2pPr marL="281563" indent="0">
              <a:buNone/>
              <a:defRPr lang="en-US" sz="1400" kern="1200" dirty="0" smtClean="0">
                <a:solidFill>
                  <a:prstClr val="white"/>
                </a:solidFill>
                <a:latin typeface="Segoe UI" pitchFamily="34" charset="0"/>
                <a:ea typeface="Segoe UI" pitchFamily="34" charset="0"/>
                <a:cs typeface="Segoe UI" pitchFamily="34" charset="0"/>
              </a:defRPr>
            </a:lvl2pPr>
          </a:lstStyle>
          <a:p>
            <a:pPr lvl="0"/>
            <a:r>
              <a:rPr lang="en-US" dirty="0"/>
              <a:t>Click to edit Master text styles</a:t>
            </a:r>
          </a:p>
        </p:txBody>
      </p:sp>
      <p:sp>
        <p:nvSpPr>
          <p:cNvPr id="23" name="Text Placeholder 21"/>
          <p:cNvSpPr>
            <a:spLocks noGrp="1"/>
          </p:cNvSpPr>
          <p:nvPr>
            <p:ph type="body" sz="quarter" idx="11"/>
          </p:nvPr>
        </p:nvSpPr>
        <p:spPr>
          <a:xfrm>
            <a:off x="6696696" y="2616765"/>
            <a:ext cx="2100397" cy="2103014"/>
          </a:xfrm>
        </p:spPr>
        <p:txBody>
          <a:bodyPr>
            <a:normAutofit/>
          </a:bodyPr>
          <a:lstStyle>
            <a:lvl1pPr>
              <a:defRPr lang="en-US" sz="1400" kern="1200" dirty="0" smtClean="0">
                <a:solidFill>
                  <a:prstClr val="white"/>
                </a:solidFill>
                <a:latin typeface="Segoe UI" pitchFamily="34" charset="0"/>
                <a:ea typeface="Segoe UI" pitchFamily="34" charset="0"/>
                <a:cs typeface="Segoe UI" pitchFamily="34" charset="0"/>
              </a:defRPr>
            </a:lvl1pPr>
            <a:lvl2pPr marL="281563" indent="0">
              <a:buNone/>
              <a:defRPr lang="en-US" sz="1400" kern="1200" dirty="0" smtClean="0">
                <a:solidFill>
                  <a:prstClr val="white"/>
                </a:solidFill>
                <a:latin typeface="Segoe UI" pitchFamily="34" charset="0"/>
                <a:ea typeface="Segoe UI" pitchFamily="34" charset="0"/>
                <a:cs typeface="Segoe UI" pitchFamily="34" charset="0"/>
              </a:defRPr>
            </a:lvl2pPr>
          </a:lstStyle>
          <a:p>
            <a:pPr lvl="0"/>
            <a:r>
              <a:rPr lang="en-US" dirty="0"/>
              <a:t>Click to edit Master text styles</a:t>
            </a:r>
          </a:p>
        </p:txBody>
      </p:sp>
      <p:sp>
        <p:nvSpPr>
          <p:cNvPr id="24" name="Text Placeholder 21"/>
          <p:cNvSpPr>
            <a:spLocks noGrp="1"/>
          </p:cNvSpPr>
          <p:nvPr>
            <p:ph type="body" sz="quarter" idx="12"/>
          </p:nvPr>
        </p:nvSpPr>
        <p:spPr>
          <a:xfrm>
            <a:off x="9132977" y="2616767"/>
            <a:ext cx="2778139" cy="2103013"/>
          </a:xfrm>
        </p:spPr>
        <p:txBody>
          <a:bodyPr>
            <a:normAutofit/>
          </a:bodyPr>
          <a:lstStyle>
            <a:lvl1pPr marL="173615" indent="-173615" algn="l" defTabSz="1087348" rtl="0" eaLnBrk="1" fontAlgn="base" latinLnBrk="0" hangingPunct="1">
              <a:lnSpc>
                <a:spcPct val="95000"/>
              </a:lnSpc>
              <a:spcBef>
                <a:spcPts val="588"/>
              </a:spcBef>
              <a:buClr>
                <a:prstClr val="white"/>
              </a:buClr>
              <a:buSzPct val="100000"/>
              <a:buFont typeface="Arial" panose="020B0604020202020204" pitchFamily="34" charset="0"/>
              <a:buChar char="•"/>
              <a:defRPr lang="en-US" sz="1400" kern="1200" dirty="0" smtClean="0">
                <a:solidFill>
                  <a:prstClr val="white"/>
                </a:solidFill>
                <a:latin typeface="+mn-lt"/>
                <a:ea typeface="Segoe UI" pitchFamily="34" charset="0"/>
                <a:cs typeface="Segoe UI" pitchFamily="34" charset="0"/>
              </a:defRPr>
            </a:lvl1pPr>
            <a:lvl2pPr marL="281563" indent="0">
              <a:buNone/>
              <a:defRPr lang="en-US" sz="1400" kern="1200" dirty="0" smtClean="0">
                <a:solidFill>
                  <a:prstClr val="white"/>
                </a:solidFill>
                <a:latin typeface="Segoe UI" pitchFamily="34" charset="0"/>
                <a:ea typeface="Segoe UI" pitchFamily="34" charset="0"/>
                <a:cs typeface="Segoe UI" pitchFamily="34" charset="0"/>
              </a:defRPr>
            </a:lvl2pPr>
          </a:lstStyle>
          <a:p>
            <a:pPr lvl="0"/>
            <a:r>
              <a:rPr lang="en-US" dirty="0"/>
              <a:t>Click to edit Master text styles</a:t>
            </a:r>
          </a:p>
        </p:txBody>
      </p:sp>
      <p:sp>
        <p:nvSpPr>
          <p:cNvPr id="26" name="Text Placeholder 25"/>
          <p:cNvSpPr>
            <a:spLocks noGrp="1"/>
          </p:cNvSpPr>
          <p:nvPr>
            <p:ph type="body" sz="quarter" idx="13" hasCustomPrompt="1"/>
          </p:nvPr>
        </p:nvSpPr>
        <p:spPr>
          <a:xfrm>
            <a:off x="4016882" y="5396460"/>
            <a:ext cx="7754026" cy="1050646"/>
          </a:xfrm>
        </p:spPr>
        <p:txBody>
          <a:bodyPr/>
          <a:lstStyle>
            <a:lvl1pPr algn="r">
              <a:defRPr lang="en-US" sz="1568" kern="1200" dirty="0" smtClean="0">
                <a:solidFill>
                  <a:schemeClr val="bg2"/>
                </a:solidFill>
                <a:latin typeface="+mn-lt"/>
                <a:ea typeface="Segoe UI" pitchFamily="34" charset="0"/>
                <a:cs typeface="Segoe UI" pitchFamily="34" charset="0"/>
              </a:defRPr>
            </a:lvl1pPr>
            <a:lvl2pPr marL="281563" indent="0">
              <a:buNone/>
              <a:defRPr lang="en-US" sz="1400" kern="1200" dirty="0" smtClean="0">
                <a:solidFill>
                  <a:schemeClr val="bg2"/>
                </a:solidFill>
                <a:latin typeface="+mn-lt"/>
                <a:ea typeface="Segoe UI" pitchFamily="34" charset="0"/>
                <a:cs typeface="Segoe UI" pitchFamily="34" charset="0"/>
              </a:defRPr>
            </a:lvl2pPr>
            <a:lvl3pPr>
              <a:defRPr lang="en-US" sz="1400" kern="1200" dirty="0" smtClean="0">
                <a:solidFill>
                  <a:schemeClr val="bg2"/>
                </a:solidFill>
                <a:latin typeface="+mn-lt"/>
                <a:ea typeface="Segoe UI" pitchFamily="34" charset="0"/>
                <a:cs typeface="Segoe UI" pitchFamily="34" charset="0"/>
              </a:defRPr>
            </a:lvl3pPr>
            <a:lvl4pPr>
              <a:defRPr lang="en-US" sz="1400" kern="1200" dirty="0" smtClean="0">
                <a:solidFill>
                  <a:schemeClr val="bg2"/>
                </a:solidFill>
                <a:latin typeface="+mn-lt"/>
                <a:ea typeface="Segoe UI" pitchFamily="34" charset="0"/>
                <a:cs typeface="Segoe UI" pitchFamily="34" charset="0"/>
              </a:defRPr>
            </a:lvl4pPr>
            <a:lvl5pPr>
              <a:defRPr lang="en-US" sz="1400" kern="1200" dirty="0">
                <a:solidFill>
                  <a:schemeClr val="bg2"/>
                </a:solidFill>
                <a:latin typeface="+mn-lt"/>
                <a:ea typeface="Segoe UI" pitchFamily="34" charset="0"/>
                <a:cs typeface="Segoe UI" pitchFamily="34" charset="0"/>
              </a:defRPr>
            </a:lvl5pPr>
          </a:lstStyle>
          <a:p>
            <a:pPr lvl="0"/>
            <a:r>
              <a:rPr lang="en-US" dirty="0"/>
              <a:t>“Click to edit Master text styles”</a:t>
            </a:r>
          </a:p>
          <a:p>
            <a:pPr lvl="0"/>
            <a:r>
              <a:rPr lang="en-US" dirty="0"/>
              <a:t>Second level</a:t>
            </a:r>
          </a:p>
        </p:txBody>
      </p:sp>
      <p:sp>
        <p:nvSpPr>
          <p:cNvPr id="27" name="Title 26"/>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28" name="Text Placeholder 21"/>
          <p:cNvSpPr>
            <a:spLocks noGrp="1"/>
          </p:cNvSpPr>
          <p:nvPr>
            <p:ph type="body" sz="quarter" idx="14" hasCustomPrompt="1"/>
          </p:nvPr>
        </p:nvSpPr>
        <p:spPr>
          <a:xfrm>
            <a:off x="4212801" y="2078489"/>
            <a:ext cx="2100397" cy="2103013"/>
          </a:xfrm>
        </p:spPr>
        <p:txBody>
          <a:bodyPr>
            <a:normAutofit/>
          </a:bodyPr>
          <a:lstStyle>
            <a:lvl1pPr>
              <a:defRPr lang="en-US" sz="1568" kern="1200" dirty="0" smtClean="0">
                <a:solidFill>
                  <a:prstClr val="white"/>
                </a:solidFill>
                <a:latin typeface="Segoe UI" pitchFamily="34" charset="0"/>
                <a:ea typeface="Segoe UI" pitchFamily="34" charset="0"/>
                <a:cs typeface="Segoe UI" pitchFamily="34" charset="0"/>
              </a:defRPr>
            </a:lvl1pPr>
            <a:lvl2pPr marL="281563" indent="0">
              <a:buNone/>
              <a:defRPr lang="en-US" sz="1400" kern="1200" dirty="0" smtClean="0">
                <a:solidFill>
                  <a:prstClr val="white"/>
                </a:solidFill>
                <a:latin typeface="Segoe UI" pitchFamily="34" charset="0"/>
                <a:ea typeface="Segoe UI" pitchFamily="34" charset="0"/>
                <a:cs typeface="Segoe UI" pitchFamily="34" charset="0"/>
              </a:defRPr>
            </a:lvl2pPr>
          </a:lstStyle>
          <a:p>
            <a:pPr lvl="0"/>
            <a:r>
              <a:rPr lang="en-US" sz="2799" dirty="0">
                <a:solidFill>
                  <a:prstClr val="white"/>
                </a:solidFill>
                <a:latin typeface="Segoe UI Light"/>
                <a:ea typeface="Segoe UI" pitchFamily="34" charset="0"/>
                <a:cs typeface="Segoe UI" pitchFamily="34" charset="0"/>
              </a:rPr>
              <a:t>Challenge</a:t>
            </a:r>
            <a:endParaRPr lang="en-US" dirty="0"/>
          </a:p>
        </p:txBody>
      </p:sp>
    </p:spTree>
    <p:extLst>
      <p:ext uri="{BB962C8B-B14F-4D97-AF65-F5344CB8AC3E}">
        <p14:creationId xmlns:p14="http://schemas.microsoft.com/office/powerpoint/2010/main" xmlns="" val="298269106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a:xfrm>
            <a:off x="150853" y="1600202"/>
            <a:ext cx="11890297" cy="2021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a:xfrm>
            <a:off x="11430002" y="6477875"/>
            <a:ext cx="761998" cy="380126"/>
          </a:xfrm>
          <a:prstGeom prst="rect">
            <a:avLst/>
          </a:prstGeom>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a:xfrm>
            <a:off x="3048001" y="6477875"/>
            <a:ext cx="8381999" cy="380127"/>
          </a:xfrm>
          <a:prstGeom prst="rect">
            <a:avLst/>
          </a:prstGeom>
        </p:spPr>
        <p:txBody>
          <a:bodyPr/>
          <a:lstStyle/>
          <a:p>
            <a:endParaRPr lang="en-US" dirty="0">
              <a:solidFill>
                <a:srgbClr val="505050"/>
              </a:solidFill>
            </a:endParaRPr>
          </a:p>
        </p:txBody>
      </p:sp>
      <p:sp>
        <p:nvSpPr>
          <p:cNvPr id="7" name="Title 1"/>
          <p:cNvSpPr>
            <a:spLocks noGrp="1"/>
          </p:cNvSpPr>
          <p:nvPr>
            <p:ph type="title"/>
          </p:nvPr>
        </p:nvSpPr>
        <p:spPr>
          <a:xfrm>
            <a:off x="79418" y="267869"/>
            <a:ext cx="12195176" cy="646042"/>
          </a:xfrm>
        </p:spPr>
        <p:txBody>
          <a:bodyPr>
            <a:noAutofit/>
          </a:bodyPr>
          <a:lstStyle>
            <a:lvl1pPr>
              <a:defRPr sz="4000"/>
            </a:lvl1pPr>
          </a:lstStyle>
          <a:p>
            <a:r>
              <a:rPr lang="en-US" dirty="0"/>
              <a:t>Click to edit Master title style</a:t>
            </a:r>
          </a:p>
        </p:txBody>
      </p:sp>
      <p:sp>
        <p:nvSpPr>
          <p:cNvPr id="8" name="Text Placeholder 5"/>
          <p:cNvSpPr>
            <a:spLocks noGrp="1"/>
          </p:cNvSpPr>
          <p:nvPr>
            <p:ph type="body" sz="quarter" idx="13" hasCustomPrompt="1"/>
          </p:nvPr>
        </p:nvSpPr>
        <p:spPr>
          <a:xfrm>
            <a:off x="111002" y="913913"/>
            <a:ext cx="12195176"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spTree>
    <p:extLst>
      <p:ext uri="{BB962C8B-B14F-4D97-AF65-F5344CB8AC3E}">
        <p14:creationId xmlns:p14="http://schemas.microsoft.com/office/powerpoint/2010/main" xmlns="" val="22398775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63593108"/>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10973" y="791867"/>
            <a:ext cx="12192000" cy="373063"/>
          </a:xfrm>
          <a:prstGeom prst="rect">
            <a:avLst/>
          </a:prstGeom>
        </p:spPr>
        <p:txBody>
          <a:bodyPr lIns="320040" tIns="53325" rIns="53325" bIns="53325">
            <a:noAutofit/>
          </a:bodyPr>
          <a:lstStyle>
            <a:lvl1pPr marL="0" indent="0">
              <a:buNone/>
              <a:defRPr sz="2799">
                <a:solidFill>
                  <a:schemeClr val="bg2"/>
                </a:solidFill>
                <a:latin typeface="Segoe UI Light" pitchFamily="34" charset="0"/>
              </a:defRPr>
            </a:lvl1pPr>
            <a:lvl2pPr marL="281562" indent="0">
              <a:buNone/>
              <a:defRPr/>
            </a:lvl2pPr>
            <a:lvl3pPr marL="588243" indent="0">
              <a:buNone/>
              <a:defRPr/>
            </a:lvl3pPr>
            <a:lvl4pPr marL="869805" indent="0">
              <a:buNone/>
              <a:defRPr/>
            </a:lvl4pPr>
            <a:lvl5pPr marL="1105102" indent="0">
              <a:buNone/>
              <a:defRPr/>
            </a:lvl5pPr>
          </a:lstStyle>
          <a:p>
            <a:pPr lvl="0"/>
            <a:r>
              <a:rPr lang="en-US" dirty="0"/>
              <a:t>Click to add subtitle</a:t>
            </a:r>
          </a:p>
        </p:txBody>
      </p:sp>
    </p:spTree>
    <p:extLst>
      <p:ext uri="{BB962C8B-B14F-4D97-AF65-F5344CB8AC3E}">
        <p14:creationId xmlns:p14="http://schemas.microsoft.com/office/powerpoint/2010/main" xmlns="" val="30262409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1_Title Only">
    <p:bg>
      <p:bgPr>
        <a:blipFill dpi="0" rotWithShape="1">
          <a:blip r:embed="rId2" cstate="screen">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3281236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2755744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9" y="2819605"/>
            <a:ext cx="11151917" cy="1218795"/>
          </a:xfrm>
        </p:spPr>
        <p:txBody>
          <a:bodyPr anchor="b" anchorCtr="0"/>
          <a:lstStyle>
            <a:lvl1pPr>
              <a:defRPr sz="8798" spc="-300" baseline="0">
                <a:solidFill>
                  <a:srgbClr val="FFFFFF"/>
                </a:solidFill>
              </a:defRPr>
            </a:lvl1pPr>
          </a:lstStyle>
          <a:p>
            <a:r>
              <a:rPr lang="en-US" dirty="0"/>
              <a:t>Click to edit title style</a:t>
            </a:r>
          </a:p>
        </p:txBody>
      </p:sp>
    </p:spTree>
    <p:extLst>
      <p:ext uri="{BB962C8B-B14F-4D97-AF65-F5344CB8AC3E}">
        <p14:creationId xmlns:p14="http://schemas.microsoft.com/office/powerpoint/2010/main" xmlns="" val="14399100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50" y="2109543"/>
            <a:ext cx="10240454" cy="997196"/>
          </a:xfrm>
        </p:spPr>
        <p:txBody>
          <a:bodyPr anchor="b" anchorCtr="0"/>
          <a:lstStyle>
            <a:lvl1pPr>
              <a:defRPr sz="7198" spc="-151" baseline="0">
                <a:solidFill>
                  <a:srgbClr val="FFFFFF"/>
                </a:solidFill>
              </a:defRPr>
            </a:lvl1pPr>
          </a:lstStyle>
          <a:p>
            <a:r>
              <a:rPr lang="en-US" dirty="0"/>
              <a:t>Click to edit title style</a:t>
            </a:r>
          </a:p>
        </p:txBody>
      </p:sp>
      <p:sp>
        <p:nvSpPr>
          <p:cNvPr id="5" name="Text Placeholder 4"/>
          <p:cNvSpPr>
            <a:spLocks noGrp="1"/>
          </p:cNvSpPr>
          <p:nvPr>
            <p:ph type="body" sz="quarter" idx="12" hasCustomPrompt="1"/>
          </p:nvPr>
        </p:nvSpPr>
        <p:spPr>
          <a:xfrm>
            <a:off x="978950" y="3425827"/>
            <a:ext cx="10240454" cy="498599"/>
          </a:xfrm>
        </p:spPr>
        <p:txBody>
          <a:bodyPr>
            <a:noAutofit/>
          </a:bodyPr>
          <a:lstStyle>
            <a:lvl1pPr marL="0" indent="0">
              <a:spcBef>
                <a:spcPts val="0"/>
              </a:spcBef>
              <a:buNone/>
              <a:defRPr spc="-71" baseline="0">
                <a:solidFill>
                  <a:srgbClr val="FFFFFF"/>
                </a:solidFill>
                <a:latin typeface="+mj-lt"/>
              </a:defRPr>
            </a:lvl1pPr>
          </a:lstStyle>
          <a:p>
            <a:pPr lvl="0"/>
            <a:r>
              <a:rPr lang="en-US" dirty="0"/>
              <a:t>Speaker Title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9448801" y="5359402"/>
            <a:ext cx="2096049" cy="983241"/>
          </a:xfrm>
          <a:prstGeom prst="rect">
            <a:avLst/>
          </a:prstGeom>
        </p:spPr>
      </p:pic>
    </p:spTree>
    <p:extLst>
      <p:ext uri="{BB962C8B-B14F-4D97-AF65-F5344CB8AC3E}">
        <p14:creationId xmlns:p14="http://schemas.microsoft.com/office/powerpoint/2010/main" xmlns="" val="520941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1"/>
            <a:ext cx="11151917" cy="747897"/>
          </a:xfrm>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xmlns="" val="178347695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0326403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chor="t">
            <a:noAutofit/>
          </a:bodyPr>
          <a:lstStyle>
            <a:lvl1pPr>
              <a:defRPr/>
            </a:lvl1pPr>
          </a:lstStyle>
          <a:p>
            <a:r>
              <a:rPr lang="en-US"/>
              <a:t>Click to edit Master title style</a:t>
            </a:r>
            <a:endParaRPr lang="en-US" dirty="0"/>
          </a:p>
        </p:txBody>
      </p:sp>
      <p:sp>
        <p:nvSpPr>
          <p:cNvPr id="19" name="Slide Number Placeholder 18"/>
          <p:cNvSpPr>
            <a:spLocks noGrp="1"/>
          </p:cNvSpPr>
          <p:nvPr>
            <p:ph type="sldNum" sz="quarter" idx="15"/>
          </p:nvPr>
        </p:nvSpPr>
        <p:spPr/>
        <p:txBody>
          <a:bodyPr/>
          <a:lstStyle/>
          <a:p>
            <a:fld id="{07AD9173-C745-46BA-9042-CD7714A275BD}" type="slidenum">
              <a:rPr lang="en-US" smtClean="0"/>
              <a:pPr/>
              <a:t>‹#›</a:t>
            </a:fld>
            <a:endParaRPr lang="en-US"/>
          </a:p>
        </p:txBody>
      </p:sp>
      <p:sp>
        <p:nvSpPr>
          <p:cNvPr id="20" name="Footer Placeholder 19"/>
          <p:cNvSpPr>
            <a:spLocks noGrp="1"/>
          </p:cNvSpPr>
          <p:nvPr>
            <p:ph type="ftr" sz="quarter" idx="16"/>
          </p:nvPr>
        </p:nvSpPr>
        <p:spPr>
          <a:xfrm>
            <a:off x="228601" y="6553200"/>
            <a:ext cx="11201400" cy="304801"/>
          </a:xfrm>
        </p:spPr>
        <p:txBody>
          <a:bodyPr/>
          <a:lstStyle/>
          <a:p>
            <a:endParaRPr lang="en-US"/>
          </a:p>
        </p:txBody>
      </p:sp>
    </p:spTree>
    <p:extLst>
      <p:ext uri="{BB962C8B-B14F-4D97-AF65-F5344CB8AC3E}">
        <p14:creationId xmlns:p14="http://schemas.microsoft.com/office/powerpoint/2010/main" xmlns="" val="344648786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with photo">
    <p:spTree>
      <p:nvGrpSpPr>
        <p:cNvPr id="1" name=""/>
        <p:cNvGrpSpPr/>
        <p:nvPr/>
      </p:nvGrpSpPr>
      <p:grpSpPr>
        <a:xfrm>
          <a:off x="0" y="0"/>
          <a:ext cx="0" cy="0"/>
          <a:chOff x="0" y="0"/>
          <a:chExt cx="0" cy="0"/>
        </a:xfrm>
      </p:grpSpPr>
      <p:sp>
        <p:nvSpPr>
          <p:cNvPr id="8" name="Rectangle 7"/>
          <p:cNvSpPr/>
          <p:nvPr/>
        </p:nvSpPr>
        <p:spPr bwMode="gray">
          <a:xfrm>
            <a:off x="190550" y="2622898"/>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sp>
        <p:nvSpPr>
          <p:cNvPr id="9" name="Title 1"/>
          <p:cNvSpPr>
            <a:spLocks noGrp="1"/>
          </p:cNvSpPr>
          <p:nvPr>
            <p:ph type="title" hasCustomPrompt="1"/>
          </p:nvPr>
        </p:nvSpPr>
        <p:spPr bwMode="ltGray">
          <a:xfrm>
            <a:off x="269947" y="2608427"/>
            <a:ext cx="5487829" cy="2747751"/>
          </a:xfrm>
          <a:noFill/>
        </p:spPr>
        <p:txBody>
          <a:bodyPr vert="horz" lIns="137160" tIns="137160" rIns="137160" bIns="137160" rtlCol="0" anchor="t" anchorCtr="0">
            <a:normAutofit/>
          </a:bodyPr>
          <a:lstStyle>
            <a:lvl1pPr>
              <a:defRPr lang="en-US" sz="4400" spc="-98" dirty="0">
                <a:solidFill>
                  <a:srgbClr val="000000"/>
                </a:solidFill>
              </a:defRPr>
            </a:lvl1pPr>
          </a:lstStyle>
          <a:p>
            <a:pPr lvl="0"/>
            <a:r>
              <a:rPr lang="en-US" dirty="0"/>
              <a:t>Presentation title</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30249" y="274207"/>
            <a:ext cx="1947103" cy="716043"/>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2197059" y="234377"/>
            <a:ext cx="1947103" cy="716042"/>
          </a:xfrm>
          <a:prstGeom prst="rect">
            <a:avLst/>
          </a:prstGeom>
        </p:spPr>
      </p:pic>
      <p:sp>
        <p:nvSpPr>
          <p:cNvPr id="10" name="TextBox 9"/>
          <p:cNvSpPr txBox="1"/>
          <p:nvPr/>
        </p:nvSpPr>
        <p:spPr>
          <a:xfrm>
            <a:off x="7620000" y="381000"/>
            <a:ext cx="3810000" cy="1905000"/>
          </a:xfrm>
          <a:prstGeom prst="rect">
            <a:avLst/>
          </a:prstGeom>
        </p:spPr>
        <p:txBody>
          <a:bodyPr vert="horz" wrap="square" lIns="108821" tIns="54411" rIns="108821" bIns="54411" rtlCol="0" anchor="ctr">
            <a:normAutofit/>
          </a:bodyPr>
          <a:lstStyle/>
          <a:p>
            <a:r>
              <a:rPr lang="en-US" sz="2000" dirty="0">
                <a:solidFill>
                  <a:srgbClr val="505050"/>
                </a:solidFill>
                <a:ea typeface="Segoe UI" pitchFamily="34" charset="0"/>
                <a:cs typeface="Segoe UI" pitchFamily="34" charset="0"/>
              </a:rPr>
              <a:t>Click View &gt; Slide Master to insert a photo as a background behind the colored boxes.</a:t>
            </a:r>
          </a:p>
        </p:txBody>
      </p:sp>
      <p:sp>
        <p:nvSpPr>
          <p:cNvPr id="3" name="Text Placeholder 2"/>
          <p:cNvSpPr>
            <a:spLocks noGrp="1"/>
          </p:cNvSpPr>
          <p:nvPr>
            <p:ph type="body" sz="quarter" idx="16" hasCustomPrompt="1"/>
          </p:nvPr>
        </p:nvSpPr>
        <p:spPr>
          <a:xfrm>
            <a:off x="340303" y="4894384"/>
            <a:ext cx="5487829" cy="914400"/>
          </a:xfrm>
        </p:spPr>
        <p:txBody>
          <a:bodyPr>
            <a:normAutofit/>
          </a:bodyPr>
          <a:lstStyle>
            <a:lvl1pPr>
              <a:defRPr sz="1600">
                <a:solidFill>
                  <a:srgbClr val="000000"/>
                </a:solidFill>
              </a:defRPr>
            </a:lvl1pPr>
          </a:lstStyle>
          <a:p>
            <a:pPr lvl="0"/>
            <a:r>
              <a:rPr lang="en-US" dirty="0"/>
              <a:t>Speaker Name</a:t>
            </a:r>
          </a:p>
        </p:txBody>
      </p:sp>
      <p:sp>
        <p:nvSpPr>
          <p:cNvPr id="14" name="TextBox 13"/>
          <p:cNvSpPr txBox="1"/>
          <p:nvPr/>
        </p:nvSpPr>
        <p:spPr>
          <a:xfrm>
            <a:off x="409461" y="5735992"/>
            <a:ext cx="4850552" cy="342654"/>
          </a:xfrm>
          <a:prstGeom prst="rect">
            <a:avLst/>
          </a:prstGeom>
        </p:spPr>
        <p:txBody>
          <a:bodyPr vert="horz" wrap="square" lIns="0" tIns="0" rIns="0" bIns="0" rtlCol="0" anchor="t">
            <a:noAutofit/>
          </a:bodyPr>
          <a:lstStyle/>
          <a:p>
            <a:pPr>
              <a:buClr>
                <a:srgbClr val="00188F"/>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
        <p:nvSpPr>
          <p:cNvPr id="13" name="Rectangle 12"/>
          <p:cNvSpPr/>
          <p:nvPr userDrawn="1"/>
        </p:nvSpPr>
        <p:spPr bwMode="gray">
          <a:xfrm>
            <a:off x="190550" y="2622898"/>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230249" y="274207"/>
            <a:ext cx="1947103" cy="716043"/>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197059" y="234377"/>
            <a:ext cx="1947103" cy="716042"/>
          </a:xfrm>
          <a:prstGeom prst="rect">
            <a:avLst/>
          </a:prstGeom>
        </p:spPr>
      </p:pic>
      <p:sp>
        <p:nvSpPr>
          <p:cNvPr id="17" name="TextBox 16"/>
          <p:cNvSpPr txBox="1"/>
          <p:nvPr userDrawn="1"/>
        </p:nvSpPr>
        <p:spPr>
          <a:xfrm>
            <a:off x="7620000" y="381000"/>
            <a:ext cx="3810000" cy="1905000"/>
          </a:xfrm>
          <a:prstGeom prst="rect">
            <a:avLst/>
          </a:prstGeom>
        </p:spPr>
        <p:txBody>
          <a:bodyPr vert="horz" wrap="square" lIns="108821" tIns="54411" rIns="108821" bIns="54411" rtlCol="0" anchor="ctr">
            <a:normAutofit/>
          </a:bodyPr>
          <a:lstStyle/>
          <a:p>
            <a:r>
              <a:rPr lang="en-US" sz="2000" dirty="0">
                <a:solidFill>
                  <a:srgbClr val="505050"/>
                </a:solidFill>
                <a:ea typeface="Segoe UI" pitchFamily="34" charset="0"/>
                <a:cs typeface="Segoe UI" pitchFamily="34" charset="0"/>
              </a:rPr>
              <a:t>Click View &gt; Slide Master to insert a photo as a background behind the colored boxes.</a:t>
            </a:r>
          </a:p>
        </p:txBody>
      </p:sp>
      <p:sp>
        <p:nvSpPr>
          <p:cNvPr id="18" name="TextBox 17"/>
          <p:cNvSpPr txBox="1"/>
          <p:nvPr userDrawn="1"/>
        </p:nvSpPr>
        <p:spPr>
          <a:xfrm>
            <a:off x="409461" y="5735992"/>
            <a:ext cx="4850552" cy="342654"/>
          </a:xfrm>
          <a:prstGeom prst="rect">
            <a:avLst/>
          </a:prstGeom>
        </p:spPr>
        <p:txBody>
          <a:bodyPr vert="horz" wrap="square" lIns="0" tIns="0" rIns="0" bIns="0" rtlCol="0" anchor="t">
            <a:noAutofit/>
          </a:bodyPr>
          <a:lstStyle/>
          <a:p>
            <a:pPr>
              <a:buClr>
                <a:srgbClr val="00188F"/>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Tree>
    <p:extLst>
      <p:ext uri="{BB962C8B-B14F-4D97-AF65-F5344CB8AC3E}">
        <p14:creationId xmlns:p14="http://schemas.microsoft.com/office/powerpoint/2010/main" xmlns="" val="1235226500"/>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no photo">
    <p:bg>
      <p:bgPr>
        <a:solidFill>
          <a:schemeClr val="bg2"/>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30249" y="224438"/>
            <a:ext cx="1947103" cy="716042"/>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2671610" y="274207"/>
            <a:ext cx="1947103" cy="716043"/>
          </a:xfrm>
          <a:prstGeom prst="rect">
            <a:avLst/>
          </a:prstGeom>
        </p:spPr>
      </p:pic>
      <p:sp>
        <p:nvSpPr>
          <p:cNvPr id="7" name="Rectangle 6"/>
          <p:cNvSpPr/>
          <p:nvPr/>
        </p:nvSpPr>
        <p:spPr bwMode="gray">
          <a:xfrm>
            <a:off x="190550" y="2622898"/>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prstClr val="white"/>
              </a:solidFill>
              <a:ea typeface="Segoe UI" pitchFamily="34" charset="0"/>
              <a:cs typeface="Segoe UI" pitchFamily="34" charset="0"/>
            </a:endParaRPr>
          </a:p>
        </p:txBody>
      </p:sp>
      <p:sp>
        <p:nvSpPr>
          <p:cNvPr id="8" name="Title 1"/>
          <p:cNvSpPr>
            <a:spLocks noGrp="1"/>
          </p:cNvSpPr>
          <p:nvPr>
            <p:ph type="title" hasCustomPrompt="1"/>
          </p:nvPr>
        </p:nvSpPr>
        <p:spPr bwMode="ltGray">
          <a:xfrm>
            <a:off x="269947" y="2608427"/>
            <a:ext cx="5487829" cy="2747751"/>
          </a:xfrm>
          <a:noFill/>
        </p:spPr>
        <p:txBody>
          <a:bodyPr vert="horz" lIns="137160" tIns="137160" rIns="137160" bIns="137160" rtlCol="0" anchor="t" anchorCtr="0">
            <a:normAutofit/>
          </a:bodyPr>
          <a:lstStyle>
            <a:lvl1pPr>
              <a:defRPr lang="en-US" sz="4400" spc="-98" dirty="0">
                <a:solidFill>
                  <a:srgbClr val="000000"/>
                </a:solidFill>
              </a:defRPr>
            </a:lvl1pPr>
          </a:lstStyle>
          <a:p>
            <a:pPr lvl="0"/>
            <a:r>
              <a:rPr lang="en-US" dirty="0"/>
              <a:t>Presentation title</a:t>
            </a:r>
          </a:p>
        </p:txBody>
      </p:sp>
      <p:sp>
        <p:nvSpPr>
          <p:cNvPr id="3" name="Text Placeholder 2"/>
          <p:cNvSpPr>
            <a:spLocks noGrp="1"/>
          </p:cNvSpPr>
          <p:nvPr>
            <p:ph type="body" sz="quarter" idx="16" hasCustomPrompt="1"/>
          </p:nvPr>
        </p:nvSpPr>
        <p:spPr>
          <a:xfrm>
            <a:off x="354226" y="4900248"/>
            <a:ext cx="5487829" cy="823669"/>
          </a:xfrm>
        </p:spPr>
        <p:txBody>
          <a:bodyPr>
            <a:normAutofit/>
          </a:bodyPr>
          <a:lstStyle>
            <a:lvl1pPr>
              <a:defRPr sz="1600">
                <a:solidFill>
                  <a:srgbClr val="000000"/>
                </a:solidFill>
              </a:defRPr>
            </a:lvl1pPr>
          </a:lstStyle>
          <a:p>
            <a:pPr lvl="0"/>
            <a:r>
              <a:rPr lang="en-US" dirty="0"/>
              <a:t>Speaker Name</a:t>
            </a:r>
          </a:p>
        </p:txBody>
      </p:sp>
      <p:sp>
        <p:nvSpPr>
          <p:cNvPr id="9" name="TextBox 8"/>
          <p:cNvSpPr txBox="1"/>
          <p:nvPr/>
        </p:nvSpPr>
        <p:spPr>
          <a:xfrm>
            <a:off x="409461" y="5735992"/>
            <a:ext cx="4850552" cy="342654"/>
          </a:xfrm>
          <a:prstGeom prst="rect">
            <a:avLst/>
          </a:prstGeom>
        </p:spPr>
        <p:txBody>
          <a:bodyPr vert="horz" wrap="square" lIns="0" tIns="0" rIns="0" bIns="0" rtlCol="0" anchor="t">
            <a:noAutofit/>
          </a:bodyPr>
          <a:lstStyle/>
          <a:p>
            <a:pPr>
              <a:buClr>
                <a:srgbClr val="00188F"/>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230249" y="224438"/>
            <a:ext cx="1947103" cy="716042"/>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671610" y="274207"/>
            <a:ext cx="1947103" cy="716043"/>
          </a:xfrm>
          <a:prstGeom prst="rect">
            <a:avLst/>
          </a:prstGeom>
        </p:spPr>
      </p:pic>
      <p:sp>
        <p:nvSpPr>
          <p:cNvPr id="14" name="Rectangle 13"/>
          <p:cNvSpPr/>
          <p:nvPr userDrawn="1"/>
        </p:nvSpPr>
        <p:spPr bwMode="gray">
          <a:xfrm>
            <a:off x="190550" y="2622898"/>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prstClr val="white"/>
              </a:solidFill>
              <a:ea typeface="Segoe UI" pitchFamily="34" charset="0"/>
              <a:cs typeface="Segoe UI" pitchFamily="34" charset="0"/>
            </a:endParaRPr>
          </a:p>
        </p:txBody>
      </p:sp>
      <p:sp>
        <p:nvSpPr>
          <p:cNvPr id="15" name="TextBox 14"/>
          <p:cNvSpPr txBox="1"/>
          <p:nvPr userDrawn="1"/>
        </p:nvSpPr>
        <p:spPr>
          <a:xfrm>
            <a:off x="409461" y="5735992"/>
            <a:ext cx="4850552" cy="342654"/>
          </a:xfrm>
          <a:prstGeom prst="rect">
            <a:avLst/>
          </a:prstGeom>
        </p:spPr>
        <p:txBody>
          <a:bodyPr vert="horz" wrap="square" lIns="0" tIns="0" rIns="0" bIns="0" rtlCol="0" anchor="t">
            <a:noAutofit/>
          </a:bodyPr>
          <a:lstStyle/>
          <a:p>
            <a:pPr>
              <a:buClr>
                <a:srgbClr val="00188F"/>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Tree>
    <p:extLst>
      <p:ext uri="{BB962C8B-B14F-4D97-AF65-F5344CB8AC3E}">
        <p14:creationId xmlns:p14="http://schemas.microsoft.com/office/powerpoint/2010/main" xmlns="" val="3416008043"/>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109766" y="791867"/>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
        <p:nvSpPr>
          <p:cNvPr id="16" name="Text Placeholder 15"/>
          <p:cNvSpPr>
            <a:spLocks noGrp="1"/>
          </p:cNvSpPr>
          <p:nvPr>
            <p:ph type="body" sz="quarter" idx="14"/>
          </p:nvPr>
        </p:nvSpPr>
        <p:spPr>
          <a:xfrm>
            <a:off x="355583" y="1600200"/>
            <a:ext cx="11345600"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xmlns="" val="320809128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90"/>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10972" y="791867"/>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Tree>
    <p:extLst>
      <p:ext uri="{BB962C8B-B14F-4D97-AF65-F5344CB8AC3E}">
        <p14:creationId xmlns:p14="http://schemas.microsoft.com/office/powerpoint/2010/main" xmlns="" val="18229821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90"/>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xmlns="" val="213507061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ation">
    <p:spTree>
      <p:nvGrpSpPr>
        <p:cNvPr id="1" name=""/>
        <p:cNvGrpSpPr/>
        <p:nvPr/>
      </p:nvGrpSpPr>
      <p:grpSpPr>
        <a:xfrm>
          <a:off x="0" y="0"/>
          <a:ext cx="0" cy="0"/>
          <a:chOff x="0" y="0"/>
          <a:chExt cx="0" cy="0"/>
        </a:xfrm>
      </p:grpSpPr>
      <p:sp>
        <p:nvSpPr>
          <p:cNvPr id="9" name="Picture Placeholder 8"/>
          <p:cNvSpPr>
            <a:spLocks noGrp="1"/>
          </p:cNvSpPr>
          <p:nvPr>
            <p:ph type="pic" sz="quarter" idx="14" hasCustomPrompt="1"/>
          </p:nvPr>
        </p:nvSpPr>
        <p:spPr>
          <a:xfrm>
            <a:off x="2" y="0"/>
            <a:ext cx="12192000" cy="6858000"/>
          </a:xfrm>
        </p:spPr>
        <p:txBody>
          <a:bodyPr/>
          <a:lstStyle>
            <a:lvl1pPr>
              <a:defRPr/>
            </a:lvl1pPr>
          </a:lstStyle>
          <a:p>
            <a:r>
              <a:rPr lang="en-US" dirty="0"/>
              <a:t>Click to add picture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90"/>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xmlns="" val="53132127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ext Placeholder 9"/>
          <p:cNvSpPr>
            <a:spLocks noGrp="1"/>
          </p:cNvSpPr>
          <p:nvPr>
            <p:ph type="body" sz="quarter" idx="13"/>
          </p:nvPr>
        </p:nvSpPr>
        <p:spPr>
          <a:xfrm>
            <a:off x="3048000" y="6467476"/>
            <a:ext cx="8382000" cy="388938"/>
          </a:xfrm>
          <a:prstGeom prst="rect">
            <a:avLst/>
          </a:prstGeom>
        </p:spPr>
        <p:txBody>
          <a:bodyPr anchor="ctr"/>
          <a:lstStyle>
            <a:lvl1pPr marL="0" indent="0">
              <a:buNone/>
              <a:defRPr sz="800">
                <a:solidFill>
                  <a:schemeClr val="tx1"/>
                </a:solidFill>
              </a:defRPr>
            </a:lvl1pPr>
          </a:lstStyle>
          <a:p>
            <a:pPr lvl="0"/>
            <a:r>
              <a:rPr lang="en-US"/>
              <a:t>Click to edit Master text styles</a:t>
            </a:r>
          </a:p>
        </p:txBody>
      </p:sp>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pPr/>
              <a:t>‹#›</a:t>
            </a:fld>
            <a:endParaRPr lang="en-US" dirty="0"/>
          </a:p>
        </p:txBody>
      </p:sp>
    </p:spTree>
    <p:extLst>
      <p:ext uri="{BB962C8B-B14F-4D97-AF65-F5344CB8AC3E}">
        <p14:creationId xmlns:p14="http://schemas.microsoft.com/office/powerpoint/2010/main" xmlns="" val="33998189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4" name="Picture 3" descr="10GRID2a.jpg"/>
          <p:cNvPicPr>
            <a:picLocks noChangeAspect="1"/>
          </p:cNvPicPr>
          <p:nvPr/>
        </p:nvPicPr>
        <p:blipFill>
          <a:blip r:embed="rId2" cstate="print">
            <a:alphaModFix amt="58000"/>
            <a:extLst>
              <a:ext uri="{28A0092B-C50C-407E-A947-70E740481C1C}">
                <a14:useLocalDpi xmlns:a14="http://schemas.microsoft.com/office/drawing/2010/main" xmlns=""/>
              </a:ext>
            </a:extLst>
          </a:blip>
          <a:stretch>
            <a:fillRect/>
          </a:stretch>
        </p:blipFill>
        <p:spPr>
          <a:xfrm>
            <a:off x="1" y="1"/>
            <a:ext cx="12192826" cy="6856679"/>
          </a:xfrm>
          <a:prstGeom prst="rect">
            <a:avLst/>
          </a:prstGeom>
        </p:spPr>
      </p:pic>
      <p:grpSp>
        <p:nvGrpSpPr>
          <p:cNvPr id="2" name="Group 1"/>
          <p:cNvGrpSpPr/>
          <p:nvPr/>
        </p:nvGrpSpPr>
        <p:grpSpPr>
          <a:xfrm>
            <a:off x="185327" y="2326039"/>
            <a:ext cx="11836065" cy="4398590"/>
            <a:chOff x="185277" y="2326039"/>
            <a:chExt cx="12064064" cy="4484488"/>
          </a:xfrm>
        </p:grpSpPr>
        <p:sp>
          <p:nvSpPr>
            <p:cNvPr id="8" name="Rectangle 7"/>
            <p:cNvSpPr/>
            <p:nvPr/>
          </p:nvSpPr>
          <p:spPr bwMode="auto">
            <a:xfrm>
              <a:off x="18527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9" name="Rectangle 8"/>
            <p:cNvSpPr/>
            <p:nvPr/>
          </p:nvSpPr>
          <p:spPr bwMode="auto">
            <a:xfrm>
              <a:off x="170027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0" name="Rectangle 9"/>
            <p:cNvSpPr/>
            <p:nvPr/>
          </p:nvSpPr>
          <p:spPr bwMode="auto">
            <a:xfrm>
              <a:off x="3215265"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1" name="Rectangle 10"/>
            <p:cNvSpPr/>
            <p:nvPr/>
          </p:nvSpPr>
          <p:spPr bwMode="auto">
            <a:xfrm>
              <a:off x="4730259"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2" name="Rectangle 11"/>
            <p:cNvSpPr/>
            <p:nvPr/>
          </p:nvSpPr>
          <p:spPr bwMode="auto">
            <a:xfrm>
              <a:off x="6245253"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3" name="Rectangle 12"/>
            <p:cNvSpPr/>
            <p:nvPr/>
          </p:nvSpPr>
          <p:spPr bwMode="auto">
            <a:xfrm>
              <a:off x="776024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4" name="Rectangle 13"/>
            <p:cNvSpPr/>
            <p:nvPr/>
          </p:nvSpPr>
          <p:spPr bwMode="auto">
            <a:xfrm>
              <a:off x="927524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15" name="Group 14"/>
            <p:cNvGrpSpPr/>
            <p:nvPr/>
          </p:nvGrpSpPr>
          <p:grpSpPr>
            <a:xfrm>
              <a:off x="185277" y="2326039"/>
              <a:ext cx="12064064" cy="1459104"/>
              <a:chOff x="185277" y="2031977"/>
              <a:chExt cx="12064064" cy="1459104"/>
            </a:xfrm>
          </p:grpSpPr>
          <p:sp>
            <p:nvSpPr>
              <p:cNvPr id="16" name="Rectangle 15"/>
              <p:cNvSpPr/>
              <p:nvPr/>
            </p:nvSpPr>
            <p:spPr bwMode="auto">
              <a:xfrm>
                <a:off x="18527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7" name="Rectangle 16"/>
              <p:cNvSpPr/>
              <p:nvPr/>
            </p:nvSpPr>
            <p:spPr bwMode="auto">
              <a:xfrm>
                <a:off x="170027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8" name="Rectangle 17"/>
              <p:cNvSpPr/>
              <p:nvPr/>
            </p:nvSpPr>
            <p:spPr bwMode="auto">
              <a:xfrm>
                <a:off x="3215265"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9" name="Rectangle 18"/>
              <p:cNvSpPr/>
              <p:nvPr/>
            </p:nvSpPr>
            <p:spPr bwMode="auto">
              <a:xfrm>
                <a:off x="4730259"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0" name="Rectangle 19"/>
              <p:cNvSpPr/>
              <p:nvPr/>
            </p:nvSpPr>
            <p:spPr bwMode="auto">
              <a:xfrm>
                <a:off x="6245253"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1" name="Rectangle 20"/>
              <p:cNvSpPr/>
              <p:nvPr/>
            </p:nvSpPr>
            <p:spPr bwMode="auto">
              <a:xfrm>
                <a:off x="776024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2" name="Rectangle 21"/>
              <p:cNvSpPr/>
              <p:nvPr/>
            </p:nvSpPr>
            <p:spPr bwMode="auto">
              <a:xfrm>
                <a:off x="927524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3" name="Rectangle 22"/>
              <p:cNvSpPr/>
              <p:nvPr/>
            </p:nvSpPr>
            <p:spPr bwMode="auto">
              <a:xfrm>
                <a:off x="1079023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grpSp>
          <p:nvGrpSpPr>
            <p:cNvPr id="24" name="Group 23"/>
            <p:cNvGrpSpPr/>
            <p:nvPr/>
          </p:nvGrpSpPr>
          <p:grpSpPr>
            <a:xfrm>
              <a:off x="185277" y="3845414"/>
              <a:ext cx="12064064" cy="1459104"/>
              <a:chOff x="185277" y="3564719"/>
              <a:chExt cx="12064064" cy="1459104"/>
            </a:xfrm>
          </p:grpSpPr>
          <p:sp>
            <p:nvSpPr>
              <p:cNvPr id="25" name="Rectangle 24"/>
              <p:cNvSpPr/>
              <p:nvPr/>
            </p:nvSpPr>
            <p:spPr bwMode="auto">
              <a:xfrm>
                <a:off x="18527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6" name="Rectangle 25"/>
              <p:cNvSpPr/>
              <p:nvPr/>
            </p:nvSpPr>
            <p:spPr bwMode="auto">
              <a:xfrm>
                <a:off x="170027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7" name="Rectangle 26"/>
              <p:cNvSpPr/>
              <p:nvPr/>
            </p:nvSpPr>
            <p:spPr bwMode="auto">
              <a:xfrm>
                <a:off x="3215265"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8" name="Rectangle 27"/>
              <p:cNvSpPr/>
              <p:nvPr/>
            </p:nvSpPr>
            <p:spPr bwMode="auto">
              <a:xfrm>
                <a:off x="4730259"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9" name="Rectangle 28"/>
              <p:cNvSpPr/>
              <p:nvPr/>
            </p:nvSpPr>
            <p:spPr bwMode="auto">
              <a:xfrm>
                <a:off x="6245253"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0" name="Rectangle 29"/>
              <p:cNvSpPr/>
              <p:nvPr/>
            </p:nvSpPr>
            <p:spPr bwMode="auto">
              <a:xfrm>
                <a:off x="776024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1" name="Rectangle 30"/>
              <p:cNvSpPr/>
              <p:nvPr/>
            </p:nvSpPr>
            <p:spPr bwMode="auto">
              <a:xfrm>
                <a:off x="927524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2" name="Rectangle 31"/>
              <p:cNvSpPr/>
              <p:nvPr/>
            </p:nvSpPr>
            <p:spPr bwMode="auto">
              <a:xfrm>
                <a:off x="1079023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33" name="Rectangle 32"/>
            <p:cNvSpPr/>
            <p:nvPr/>
          </p:nvSpPr>
          <p:spPr bwMode="auto">
            <a:xfrm>
              <a:off x="1079023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34" name="Title 1"/>
          <p:cNvSpPr>
            <a:spLocks noGrp="1"/>
          </p:cNvSpPr>
          <p:nvPr>
            <p:ph type="title"/>
          </p:nvPr>
        </p:nvSpPr>
        <p:spPr>
          <a:xfrm>
            <a:off x="79397" y="267869"/>
            <a:ext cx="12192000" cy="646042"/>
          </a:xfrm>
        </p:spPr>
        <p:txBody>
          <a:bodyPr>
            <a:noAutofit/>
          </a:bodyPr>
          <a:lstStyle>
            <a:lvl1pPr>
              <a:defRPr/>
            </a:lvl1pPr>
          </a:lstStyle>
          <a:p>
            <a:r>
              <a:rPr lang="en-US"/>
              <a:t>Click to edit Master title style</a:t>
            </a:r>
            <a:endParaRPr lang="en-US" dirty="0"/>
          </a:p>
        </p:txBody>
      </p:sp>
      <p:sp>
        <p:nvSpPr>
          <p:cNvPr id="35" name="Text Placeholder 5"/>
          <p:cNvSpPr>
            <a:spLocks noGrp="1"/>
          </p:cNvSpPr>
          <p:nvPr>
            <p:ph type="body" sz="quarter" idx="13" hasCustomPrompt="1"/>
          </p:nvPr>
        </p:nvSpPr>
        <p:spPr>
          <a:xfrm>
            <a:off x="119097" y="791867"/>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pic>
        <p:nvPicPr>
          <p:cNvPr id="36" name="Picture 35" descr="10GRID2a.jpg"/>
          <p:cNvPicPr>
            <a:picLocks noChangeAspect="1"/>
          </p:cNvPicPr>
          <p:nvPr userDrawn="1"/>
        </p:nvPicPr>
        <p:blipFill>
          <a:blip r:embed="rId2" cstate="print">
            <a:alphaModFix amt="58000"/>
            <a:extLst>
              <a:ext uri="{28A0092B-C50C-407E-A947-70E740481C1C}">
                <a14:useLocalDpi xmlns:a14="http://schemas.microsoft.com/office/drawing/2010/main" xmlns=""/>
              </a:ext>
            </a:extLst>
          </a:blip>
          <a:stretch>
            <a:fillRect/>
          </a:stretch>
        </p:blipFill>
        <p:spPr>
          <a:xfrm>
            <a:off x="1" y="1"/>
            <a:ext cx="12192826" cy="6856679"/>
          </a:xfrm>
          <a:prstGeom prst="rect">
            <a:avLst/>
          </a:prstGeom>
        </p:spPr>
      </p:pic>
      <p:grpSp>
        <p:nvGrpSpPr>
          <p:cNvPr id="37" name="Group 36"/>
          <p:cNvGrpSpPr/>
          <p:nvPr userDrawn="1"/>
        </p:nvGrpSpPr>
        <p:grpSpPr>
          <a:xfrm>
            <a:off x="185327" y="2326039"/>
            <a:ext cx="11836065" cy="4398590"/>
            <a:chOff x="185277" y="2326039"/>
            <a:chExt cx="12064064" cy="4484488"/>
          </a:xfrm>
        </p:grpSpPr>
        <p:sp>
          <p:nvSpPr>
            <p:cNvPr id="38" name="Rectangle 37"/>
            <p:cNvSpPr/>
            <p:nvPr userDrawn="1"/>
          </p:nvSpPr>
          <p:spPr bwMode="auto">
            <a:xfrm>
              <a:off x="18527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9" name="Rectangle 38"/>
            <p:cNvSpPr/>
            <p:nvPr userDrawn="1"/>
          </p:nvSpPr>
          <p:spPr bwMode="auto">
            <a:xfrm>
              <a:off x="170027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0" name="Rectangle 39"/>
            <p:cNvSpPr/>
            <p:nvPr userDrawn="1"/>
          </p:nvSpPr>
          <p:spPr bwMode="auto">
            <a:xfrm>
              <a:off x="3215265"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1" name="Rectangle 40"/>
            <p:cNvSpPr/>
            <p:nvPr userDrawn="1"/>
          </p:nvSpPr>
          <p:spPr bwMode="auto">
            <a:xfrm>
              <a:off x="4730259"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2" name="Rectangle 41"/>
            <p:cNvSpPr/>
            <p:nvPr userDrawn="1"/>
          </p:nvSpPr>
          <p:spPr bwMode="auto">
            <a:xfrm>
              <a:off x="6245253"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3" name="Rectangle 42"/>
            <p:cNvSpPr/>
            <p:nvPr userDrawn="1"/>
          </p:nvSpPr>
          <p:spPr bwMode="auto">
            <a:xfrm>
              <a:off x="776024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4" name="Rectangle 43"/>
            <p:cNvSpPr/>
            <p:nvPr userDrawn="1"/>
          </p:nvSpPr>
          <p:spPr bwMode="auto">
            <a:xfrm>
              <a:off x="927524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45" name="Group 44"/>
            <p:cNvGrpSpPr/>
            <p:nvPr userDrawn="1"/>
          </p:nvGrpSpPr>
          <p:grpSpPr>
            <a:xfrm>
              <a:off x="185277" y="2326039"/>
              <a:ext cx="12064064" cy="1459104"/>
              <a:chOff x="185277" y="2031977"/>
              <a:chExt cx="12064064" cy="1459104"/>
            </a:xfrm>
          </p:grpSpPr>
          <p:sp>
            <p:nvSpPr>
              <p:cNvPr id="56" name="Rectangle 55"/>
              <p:cNvSpPr/>
              <p:nvPr/>
            </p:nvSpPr>
            <p:spPr bwMode="auto">
              <a:xfrm>
                <a:off x="18527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7" name="Rectangle 56"/>
              <p:cNvSpPr/>
              <p:nvPr/>
            </p:nvSpPr>
            <p:spPr bwMode="auto">
              <a:xfrm>
                <a:off x="170027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8" name="Rectangle 57"/>
              <p:cNvSpPr/>
              <p:nvPr/>
            </p:nvSpPr>
            <p:spPr bwMode="auto">
              <a:xfrm>
                <a:off x="3215265"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9" name="Rectangle 58"/>
              <p:cNvSpPr/>
              <p:nvPr/>
            </p:nvSpPr>
            <p:spPr bwMode="auto">
              <a:xfrm>
                <a:off x="4730259"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0" name="Rectangle 59"/>
              <p:cNvSpPr/>
              <p:nvPr/>
            </p:nvSpPr>
            <p:spPr bwMode="auto">
              <a:xfrm>
                <a:off x="6245253"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1" name="Rectangle 60"/>
              <p:cNvSpPr/>
              <p:nvPr/>
            </p:nvSpPr>
            <p:spPr bwMode="auto">
              <a:xfrm>
                <a:off x="776024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2" name="Rectangle 61"/>
              <p:cNvSpPr/>
              <p:nvPr/>
            </p:nvSpPr>
            <p:spPr bwMode="auto">
              <a:xfrm>
                <a:off x="927524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3" name="Rectangle 62"/>
              <p:cNvSpPr/>
              <p:nvPr/>
            </p:nvSpPr>
            <p:spPr bwMode="auto">
              <a:xfrm>
                <a:off x="1079023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grpSp>
          <p:nvGrpSpPr>
            <p:cNvPr id="46" name="Group 45"/>
            <p:cNvGrpSpPr/>
            <p:nvPr userDrawn="1"/>
          </p:nvGrpSpPr>
          <p:grpSpPr>
            <a:xfrm>
              <a:off x="185277" y="3845414"/>
              <a:ext cx="12064064" cy="1459104"/>
              <a:chOff x="185277" y="3564719"/>
              <a:chExt cx="12064064" cy="1459104"/>
            </a:xfrm>
          </p:grpSpPr>
          <p:sp>
            <p:nvSpPr>
              <p:cNvPr id="48" name="Rectangle 47"/>
              <p:cNvSpPr/>
              <p:nvPr/>
            </p:nvSpPr>
            <p:spPr bwMode="auto">
              <a:xfrm>
                <a:off x="18527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9" name="Rectangle 48"/>
              <p:cNvSpPr/>
              <p:nvPr/>
            </p:nvSpPr>
            <p:spPr bwMode="auto">
              <a:xfrm>
                <a:off x="170027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0" name="Rectangle 49"/>
              <p:cNvSpPr/>
              <p:nvPr/>
            </p:nvSpPr>
            <p:spPr bwMode="auto">
              <a:xfrm>
                <a:off x="3215265"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1" name="Rectangle 50"/>
              <p:cNvSpPr/>
              <p:nvPr/>
            </p:nvSpPr>
            <p:spPr bwMode="auto">
              <a:xfrm>
                <a:off x="4730259"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2" name="Rectangle 51"/>
              <p:cNvSpPr/>
              <p:nvPr/>
            </p:nvSpPr>
            <p:spPr bwMode="auto">
              <a:xfrm>
                <a:off x="6245253"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3" name="Rectangle 52"/>
              <p:cNvSpPr/>
              <p:nvPr/>
            </p:nvSpPr>
            <p:spPr bwMode="auto">
              <a:xfrm>
                <a:off x="776024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4" name="Rectangle 53"/>
              <p:cNvSpPr/>
              <p:nvPr/>
            </p:nvSpPr>
            <p:spPr bwMode="auto">
              <a:xfrm>
                <a:off x="927524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5" name="Rectangle 54"/>
              <p:cNvSpPr/>
              <p:nvPr/>
            </p:nvSpPr>
            <p:spPr bwMode="auto">
              <a:xfrm>
                <a:off x="1079023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47" name="Rectangle 46"/>
            <p:cNvSpPr/>
            <p:nvPr userDrawn="1"/>
          </p:nvSpPr>
          <p:spPr bwMode="auto">
            <a:xfrm>
              <a:off x="1079023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Tree>
    <p:extLst>
      <p:ext uri="{BB962C8B-B14F-4D97-AF65-F5344CB8AC3E}">
        <p14:creationId xmlns:p14="http://schemas.microsoft.com/office/powerpoint/2010/main" xmlns="" val="3204550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054" y="1320305"/>
            <a:ext cx="11890296" cy="1822989"/>
          </a:xfrm>
          <a:noFill/>
        </p:spPr>
        <p:txBody>
          <a:bodyPr lIns="137160" tIns="137160" rIns="137160" bIns="137160" anchor="t" anchorCtr="0"/>
          <a:lstStyle>
            <a:lvl1pPr>
              <a:defRPr sz="8600" spc="-98" baseline="0">
                <a:solidFill>
                  <a:srgbClr val="000000"/>
                </a:solidFill>
              </a:defRPr>
            </a:lvl1pPr>
          </a:lstStyle>
          <a:p>
            <a:r>
              <a:rPr lang="en-US" dirty="0"/>
              <a:t>Section title</a:t>
            </a:r>
          </a:p>
        </p:txBody>
      </p:sp>
      <p:sp>
        <p:nvSpPr>
          <p:cNvPr id="3" name="Text Placeholder 10"/>
          <p:cNvSpPr>
            <a:spLocks noGrp="1"/>
          </p:cNvSpPr>
          <p:nvPr>
            <p:ph type="body" sz="quarter" idx="14"/>
          </p:nvPr>
        </p:nvSpPr>
        <p:spPr>
          <a:xfrm>
            <a:off x="426227" y="2838296"/>
            <a:ext cx="5945148"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10517701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_Section Title Accent Color 1">
    <p:bg>
      <p:bgPr>
        <a:solidFill>
          <a:schemeClr val="accent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5054" y="1320305"/>
            <a:ext cx="11890296" cy="1822989"/>
          </a:xfrm>
          <a:noFill/>
        </p:spPr>
        <p:txBody>
          <a:bodyPr lIns="137160" tIns="137160" rIns="137160" bIns="137160" anchor="t" anchorCtr="0"/>
          <a:lstStyle>
            <a:lvl1pPr>
              <a:defRPr sz="8600" spc="-98" baseline="0">
                <a:solidFill>
                  <a:schemeClr val="tx1"/>
                </a:solidFill>
              </a:defRPr>
            </a:lvl1pPr>
          </a:lstStyle>
          <a:p>
            <a:r>
              <a:rPr lang="en-US" dirty="0"/>
              <a:t>Section title</a:t>
            </a:r>
          </a:p>
        </p:txBody>
      </p:sp>
      <p:sp>
        <p:nvSpPr>
          <p:cNvPr id="5" name="Text Placeholder 10"/>
          <p:cNvSpPr>
            <a:spLocks noGrp="1"/>
          </p:cNvSpPr>
          <p:nvPr>
            <p:ph type="body" sz="quarter" idx="14"/>
          </p:nvPr>
        </p:nvSpPr>
        <p:spPr>
          <a:xfrm>
            <a:off x="426227" y="2838296"/>
            <a:ext cx="5945148" cy="2590800"/>
          </a:xfrm>
          <a:prstGeom prst="rect">
            <a:avLst/>
          </a:prstGeom>
        </p:spPr>
        <p:txBody>
          <a:bodyPr lIns="137160" tIns="137160" rIns="137160" bIns="137160">
            <a:noAutofit/>
          </a:bodyPr>
          <a:lstStyle>
            <a:lvl1pPr marL="190428" indent="-190428">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28897439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a:xfrm>
            <a:off x="228601" y="6553200"/>
            <a:ext cx="11201400" cy="304801"/>
          </a:xfrm>
        </p:spPr>
        <p:txBody>
          <a:bodyPr/>
          <a:lstStyle/>
          <a:p>
            <a:endParaRPr lang="en-US"/>
          </a:p>
        </p:txBody>
      </p:sp>
      <p:sp>
        <p:nvSpPr>
          <p:cNvPr id="3" name="Slide Number Placeholder 2"/>
          <p:cNvSpPr>
            <a:spLocks noGrp="1"/>
          </p:cNvSpPr>
          <p:nvPr>
            <p:ph type="sldNum" sz="quarter" idx="16"/>
          </p:nvPr>
        </p:nvSpPr>
        <p:spPr/>
        <p:txBody>
          <a:bodyPr/>
          <a:lstStyle/>
          <a:p>
            <a:fld id="{07AD9173-C745-46BA-9042-CD7714A275BD}" type="slidenum">
              <a:rPr lang="en-US" smtClean="0"/>
              <a:pPr/>
              <a:t>‹#›</a:t>
            </a:fld>
            <a:endParaRPr lang="en-US"/>
          </a:p>
        </p:txBody>
      </p:sp>
    </p:spTree>
    <p:extLst>
      <p:ext uri="{BB962C8B-B14F-4D97-AF65-F5344CB8AC3E}">
        <p14:creationId xmlns:p14="http://schemas.microsoft.com/office/powerpoint/2010/main" xmlns="" val="227939875"/>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_Section Title Accent Color 1">
    <p:bg>
      <p:bgPr>
        <a:solidFill>
          <a:srgbClr val="002050"/>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5054" y="1320305"/>
            <a:ext cx="11890296" cy="1822989"/>
          </a:xfrm>
          <a:noFill/>
        </p:spPr>
        <p:txBody>
          <a:bodyPr lIns="137160" tIns="137160" rIns="137160" bIns="137160" anchor="t" anchorCtr="0"/>
          <a:lstStyle>
            <a:lvl1pPr>
              <a:defRPr sz="8600" spc="-98" baseline="0">
                <a:solidFill>
                  <a:schemeClr val="tx1"/>
                </a:solidFill>
              </a:defRPr>
            </a:lvl1pPr>
          </a:lstStyle>
          <a:p>
            <a:r>
              <a:rPr lang="en-US" dirty="0"/>
              <a:t>Section title</a:t>
            </a:r>
          </a:p>
        </p:txBody>
      </p:sp>
      <p:sp>
        <p:nvSpPr>
          <p:cNvPr id="5" name="Text Placeholder 10"/>
          <p:cNvSpPr>
            <a:spLocks noGrp="1"/>
          </p:cNvSpPr>
          <p:nvPr>
            <p:ph type="body" sz="quarter" idx="14"/>
          </p:nvPr>
        </p:nvSpPr>
        <p:spPr>
          <a:xfrm>
            <a:off x="426227" y="2838296"/>
            <a:ext cx="5945148" cy="2590800"/>
          </a:xfrm>
          <a:prstGeom prst="rect">
            <a:avLst/>
          </a:prstGeom>
        </p:spPr>
        <p:txBody>
          <a:bodyPr lIns="137160" tIns="137160" rIns="137160" bIns="137160">
            <a:noAutofit/>
          </a:bodyPr>
          <a:lstStyle>
            <a:lvl1pPr marL="190428" indent="-190428">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16888680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sp>
        <p:nvSpPr>
          <p:cNvPr id="5" name="Rectangle 4"/>
          <p:cNvSpPr/>
          <p:nvPr/>
        </p:nvSpPr>
        <p:spPr>
          <a:xfrm>
            <a:off x="2"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a:endParaRPr lang="en-US" dirty="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658815" y="3048000"/>
            <a:ext cx="2571405" cy="419108"/>
          </a:xfrm>
          <a:prstGeom prst="rect">
            <a:avLst/>
          </a:prstGeom>
        </p:spPr>
      </p:pic>
      <p:sp>
        <p:nvSpPr>
          <p:cNvPr id="4" name="Rectangle 3"/>
          <p:cNvSpPr/>
          <p:nvPr/>
        </p:nvSpPr>
        <p:spPr>
          <a:xfrm>
            <a:off x="2"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a:endParaRPr lang="en-US" dirty="0">
              <a:solidFill>
                <a:prstClr val="white"/>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446234" y="2899241"/>
            <a:ext cx="2881117" cy="1059525"/>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446234" y="2899241"/>
            <a:ext cx="2881117" cy="1059525"/>
          </a:xfrm>
          <a:prstGeom prst="rect">
            <a:avLst/>
          </a:prstGeom>
        </p:spPr>
      </p:pic>
    </p:spTree>
    <p:extLst>
      <p:ext uri="{BB962C8B-B14F-4D97-AF65-F5344CB8AC3E}">
        <p14:creationId xmlns:p14="http://schemas.microsoft.com/office/powerpoint/2010/main" xmlns="" val="19287889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with photo">
    <p:spTree>
      <p:nvGrpSpPr>
        <p:cNvPr id="1" name=""/>
        <p:cNvGrpSpPr/>
        <p:nvPr/>
      </p:nvGrpSpPr>
      <p:grpSpPr>
        <a:xfrm>
          <a:off x="0" y="0"/>
          <a:ext cx="0" cy="0"/>
          <a:chOff x="0" y="0"/>
          <a:chExt cx="0" cy="0"/>
        </a:xfrm>
      </p:grpSpPr>
      <p:sp>
        <p:nvSpPr>
          <p:cNvPr id="8" name="Rectangle 7"/>
          <p:cNvSpPr/>
          <p:nvPr/>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sp>
        <p:nvSpPr>
          <p:cNvPr id="9" name="Title 1"/>
          <p:cNvSpPr>
            <a:spLocks noGrp="1"/>
          </p:cNvSpPr>
          <p:nvPr>
            <p:ph type="title" hasCustomPrompt="1"/>
          </p:nvPr>
        </p:nvSpPr>
        <p:spPr bwMode="ltGray">
          <a:xfrm>
            <a:off x="269947" y="2608425"/>
            <a:ext cx="5487829" cy="2747751"/>
          </a:xfrm>
          <a:noFill/>
        </p:spPr>
        <p:txBody>
          <a:bodyPr vert="horz" lIns="137160" tIns="137160" rIns="137160" bIns="137160" rtlCol="0" anchor="t" anchorCtr="0">
            <a:normAutofit/>
          </a:bodyPr>
          <a:lstStyle>
            <a:lvl1pPr>
              <a:defRPr lang="en-US" sz="4400" spc="-98" dirty="0">
                <a:solidFill>
                  <a:srgbClr val="000000"/>
                </a:solidFill>
              </a:defRPr>
            </a:lvl1pPr>
          </a:lstStyle>
          <a:p>
            <a:pPr lvl="0"/>
            <a:r>
              <a:rPr lang="en-US" dirty="0"/>
              <a:t>Presentation title</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30248" y="274206"/>
            <a:ext cx="1947103" cy="716043"/>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2197060" y="234377"/>
            <a:ext cx="1947103" cy="716042"/>
          </a:xfrm>
          <a:prstGeom prst="rect">
            <a:avLst/>
          </a:prstGeom>
        </p:spPr>
      </p:pic>
      <p:sp>
        <p:nvSpPr>
          <p:cNvPr id="10" name="TextBox 9"/>
          <p:cNvSpPr txBox="1"/>
          <p:nvPr/>
        </p:nvSpPr>
        <p:spPr>
          <a:xfrm>
            <a:off x="7620000" y="381000"/>
            <a:ext cx="3810000" cy="1905000"/>
          </a:xfrm>
          <a:prstGeom prst="rect">
            <a:avLst/>
          </a:prstGeom>
        </p:spPr>
        <p:txBody>
          <a:bodyPr vert="horz" wrap="square" lIns="108821" tIns="54411" rIns="108821" bIns="54411" rtlCol="0" anchor="ctr">
            <a:normAutofit/>
          </a:bodyPr>
          <a:lstStyle/>
          <a:p>
            <a:pPr defTabSz="1088105"/>
            <a:r>
              <a:rPr lang="en-US" sz="2000" dirty="0">
                <a:solidFill>
                  <a:srgbClr val="505050"/>
                </a:solidFill>
                <a:ea typeface="Segoe UI" pitchFamily="34" charset="0"/>
                <a:cs typeface="Segoe UI" pitchFamily="34" charset="0"/>
              </a:rPr>
              <a:t>Click View &gt; Slide Master to insert a photo as a background behind the colored boxes.</a:t>
            </a:r>
          </a:p>
        </p:txBody>
      </p:sp>
      <p:sp>
        <p:nvSpPr>
          <p:cNvPr id="3" name="Text Placeholder 2"/>
          <p:cNvSpPr>
            <a:spLocks noGrp="1"/>
          </p:cNvSpPr>
          <p:nvPr>
            <p:ph type="body" sz="quarter" idx="16" hasCustomPrompt="1"/>
          </p:nvPr>
        </p:nvSpPr>
        <p:spPr>
          <a:xfrm>
            <a:off x="340302" y="4894384"/>
            <a:ext cx="5487829" cy="914400"/>
          </a:xfrm>
        </p:spPr>
        <p:txBody>
          <a:bodyPr>
            <a:normAutofit/>
          </a:bodyPr>
          <a:lstStyle>
            <a:lvl1pPr>
              <a:defRPr sz="1600">
                <a:solidFill>
                  <a:srgbClr val="000000"/>
                </a:solidFill>
              </a:defRPr>
            </a:lvl1pPr>
          </a:lstStyle>
          <a:p>
            <a:pPr lvl="0"/>
            <a:r>
              <a:rPr lang="en-US" dirty="0"/>
              <a:t>Speaker Name</a:t>
            </a:r>
          </a:p>
        </p:txBody>
      </p:sp>
      <p:sp>
        <p:nvSpPr>
          <p:cNvPr id="14" name="TextBox 13"/>
          <p:cNvSpPr txBox="1"/>
          <p:nvPr/>
        </p:nvSpPr>
        <p:spPr>
          <a:xfrm>
            <a:off x="409461" y="5735992"/>
            <a:ext cx="4850552" cy="342654"/>
          </a:xfrm>
          <a:prstGeom prst="rect">
            <a:avLst/>
          </a:prstGeom>
        </p:spPr>
        <p:txBody>
          <a:bodyPr vert="horz" wrap="square" lIns="0" tIns="0" rIns="0" bIns="0" rtlCol="0" anchor="t">
            <a:noAutofit/>
          </a:bodyPr>
          <a:lstStyle/>
          <a:p>
            <a:pPr defTabSz="1088105">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
        <p:nvSpPr>
          <p:cNvPr id="13" name="Rectangle 12"/>
          <p:cNvSpPr/>
          <p:nvPr userDrawn="1"/>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230248" y="274206"/>
            <a:ext cx="1947103" cy="716043"/>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197060" y="234377"/>
            <a:ext cx="1947103" cy="716042"/>
          </a:xfrm>
          <a:prstGeom prst="rect">
            <a:avLst/>
          </a:prstGeom>
        </p:spPr>
      </p:pic>
      <p:sp>
        <p:nvSpPr>
          <p:cNvPr id="17" name="TextBox 16"/>
          <p:cNvSpPr txBox="1"/>
          <p:nvPr userDrawn="1"/>
        </p:nvSpPr>
        <p:spPr>
          <a:xfrm>
            <a:off x="7620000" y="381000"/>
            <a:ext cx="3810000" cy="1905000"/>
          </a:xfrm>
          <a:prstGeom prst="rect">
            <a:avLst/>
          </a:prstGeom>
        </p:spPr>
        <p:txBody>
          <a:bodyPr vert="horz" wrap="square" lIns="108821" tIns="54411" rIns="108821" bIns="54411" rtlCol="0" anchor="ctr">
            <a:normAutofit/>
          </a:bodyPr>
          <a:lstStyle/>
          <a:p>
            <a:pPr defTabSz="1088105"/>
            <a:r>
              <a:rPr lang="en-US" sz="2000" dirty="0">
                <a:solidFill>
                  <a:srgbClr val="505050"/>
                </a:solidFill>
                <a:ea typeface="Segoe UI" pitchFamily="34" charset="0"/>
                <a:cs typeface="Segoe UI" pitchFamily="34" charset="0"/>
              </a:rPr>
              <a:t>Click View &gt; Slide Master to insert a photo as a background behind the colored boxes.</a:t>
            </a:r>
          </a:p>
        </p:txBody>
      </p:sp>
      <p:sp>
        <p:nvSpPr>
          <p:cNvPr id="18" name="TextBox 17"/>
          <p:cNvSpPr txBox="1"/>
          <p:nvPr userDrawn="1"/>
        </p:nvSpPr>
        <p:spPr>
          <a:xfrm>
            <a:off x="409461" y="5735992"/>
            <a:ext cx="4850552" cy="342654"/>
          </a:xfrm>
          <a:prstGeom prst="rect">
            <a:avLst/>
          </a:prstGeom>
        </p:spPr>
        <p:txBody>
          <a:bodyPr vert="horz" wrap="square" lIns="0" tIns="0" rIns="0" bIns="0" rtlCol="0" anchor="t">
            <a:noAutofit/>
          </a:bodyPr>
          <a:lstStyle/>
          <a:p>
            <a:pPr defTabSz="1088105">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Tree>
    <p:extLst>
      <p:ext uri="{BB962C8B-B14F-4D97-AF65-F5344CB8AC3E}">
        <p14:creationId xmlns:p14="http://schemas.microsoft.com/office/powerpoint/2010/main" xmlns="" val="2831083093"/>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no photo">
    <p:bg>
      <p:bgPr>
        <a:solidFill>
          <a:schemeClr val="bg2"/>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30248" y="224438"/>
            <a:ext cx="1947103" cy="716042"/>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2671610" y="274206"/>
            <a:ext cx="1947103" cy="716043"/>
          </a:xfrm>
          <a:prstGeom prst="rect">
            <a:avLst/>
          </a:prstGeom>
        </p:spPr>
      </p:pic>
      <p:sp>
        <p:nvSpPr>
          <p:cNvPr id="7" name="Rectangle 6"/>
          <p:cNvSpPr/>
          <p:nvPr/>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prstClr val="white"/>
              </a:solidFill>
              <a:ea typeface="Segoe UI" pitchFamily="34" charset="0"/>
              <a:cs typeface="Segoe UI" pitchFamily="34" charset="0"/>
            </a:endParaRPr>
          </a:p>
        </p:txBody>
      </p:sp>
      <p:sp>
        <p:nvSpPr>
          <p:cNvPr id="8" name="Title 1"/>
          <p:cNvSpPr>
            <a:spLocks noGrp="1"/>
          </p:cNvSpPr>
          <p:nvPr>
            <p:ph type="title" hasCustomPrompt="1"/>
          </p:nvPr>
        </p:nvSpPr>
        <p:spPr bwMode="ltGray">
          <a:xfrm>
            <a:off x="269947" y="2608425"/>
            <a:ext cx="5487829" cy="2747751"/>
          </a:xfrm>
          <a:noFill/>
        </p:spPr>
        <p:txBody>
          <a:bodyPr vert="horz" lIns="137160" tIns="137160" rIns="137160" bIns="137160" rtlCol="0" anchor="t" anchorCtr="0">
            <a:normAutofit/>
          </a:bodyPr>
          <a:lstStyle>
            <a:lvl1pPr>
              <a:defRPr lang="en-US" sz="4400" spc="-98" dirty="0">
                <a:solidFill>
                  <a:srgbClr val="000000"/>
                </a:solidFill>
              </a:defRPr>
            </a:lvl1pPr>
          </a:lstStyle>
          <a:p>
            <a:pPr lvl="0"/>
            <a:r>
              <a:rPr lang="en-US" dirty="0"/>
              <a:t>Presentation title</a:t>
            </a:r>
          </a:p>
        </p:txBody>
      </p:sp>
      <p:sp>
        <p:nvSpPr>
          <p:cNvPr id="3" name="Text Placeholder 2"/>
          <p:cNvSpPr>
            <a:spLocks noGrp="1"/>
          </p:cNvSpPr>
          <p:nvPr>
            <p:ph type="body" sz="quarter" idx="16" hasCustomPrompt="1"/>
          </p:nvPr>
        </p:nvSpPr>
        <p:spPr>
          <a:xfrm>
            <a:off x="354226" y="4900246"/>
            <a:ext cx="5487829" cy="823669"/>
          </a:xfrm>
        </p:spPr>
        <p:txBody>
          <a:bodyPr>
            <a:normAutofit/>
          </a:bodyPr>
          <a:lstStyle>
            <a:lvl1pPr>
              <a:defRPr sz="1600">
                <a:solidFill>
                  <a:srgbClr val="000000"/>
                </a:solidFill>
              </a:defRPr>
            </a:lvl1pPr>
          </a:lstStyle>
          <a:p>
            <a:pPr lvl="0"/>
            <a:r>
              <a:rPr lang="en-US" dirty="0"/>
              <a:t>Speaker Name</a:t>
            </a:r>
          </a:p>
        </p:txBody>
      </p:sp>
      <p:sp>
        <p:nvSpPr>
          <p:cNvPr id="9" name="TextBox 8"/>
          <p:cNvSpPr txBox="1"/>
          <p:nvPr/>
        </p:nvSpPr>
        <p:spPr>
          <a:xfrm>
            <a:off x="409461" y="5735992"/>
            <a:ext cx="4850552" cy="342654"/>
          </a:xfrm>
          <a:prstGeom prst="rect">
            <a:avLst/>
          </a:prstGeom>
        </p:spPr>
        <p:txBody>
          <a:bodyPr vert="horz" wrap="square" lIns="0" tIns="0" rIns="0" bIns="0" rtlCol="0" anchor="t">
            <a:noAutofit/>
          </a:bodyPr>
          <a:lstStyle/>
          <a:p>
            <a:pPr defTabSz="1088105">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230248" y="224438"/>
            <a:ext cx="1947103" cy="716042"/>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671610" y="274206"/>
            <a:ext cx="1947103" cy="716043"/>
          </a:xfrm>
          <a:prstGeom prst="rect">
            <a:avLst/>
          </a:prstGeom>
        </p:spPr>
      </p:pic>
      <p:sp>
        <p:nvSpPr>
          <p:cNvPr id="14" name="Rectangle 13"/>
          <p:cNvSpPr/>
          <p:nvPr userDrawn="1"/>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4009" fontAlgn="base">
              <a:lnSpc>
                <a:spcPct val="90000"/>
              </a:lnSpc>
              <a:spcBef>
                <a:spcPct val="0"/>
              </a:spcBef>
              <a:spcAft>
                <a:spcPct val="0"/>
              </a:spcAft>
            </a:pPr>
            <a:endParaRPr lang="en-US" sz="2400" dirty="0">
              <a:solidFill>
                <a:prstClr val="white"/>
              </a:solidFill>
              <a:ea typeface="Segoe UI" pitchFamily="34" charset="0"/>
              <a:cs typeface="Segoe UI" pitchFamily="34" charset="0"/>
            </a:endParaRPr>
          </a:p>
        </p:txBody>
      </p:sp>
      <p:sp>
        <p:nvSpPr>
          <p:cNvPr id="15" name="TextBox 14"/>
          <p:cNvSpPr txBox="1"/>
          <p:nvPr userDrawn="1"/>
        </p:nvSpPr>
        <p:spPr>
          <a:xfrm>
            <a:off x="409461" y="5735992"/>
            <a:ext cx="4850552" cy="342654"/>
          </a:xfrm>
          <a:prstGeom prst="rect">
            <a:avLst/>
          </a:prstGeom>
        </p:spPr>
        <p:txBody>
          <a:bodyPr vert="horz" wrap="square" lIns="0" tIns="0" rIns="0" bIns="0" rtlCol="0" anchor="t">
            <a:noAutofit/>
          </a:bodyPr>
          <a:lstStyle/>
          <a:p>
            <a:pPr defTabSz="1088105">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Tree>
    <p:extLst>
      <p:ext uri="{BB962C8B-B14F-4D97-AF65-F5344CB8AC3E}">
        <p14:creationId xmlns:p14="http://schemas.microsoft.com/office/powerpoint/2010/main" xmlns="" val="971020519"/>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119096" y="791867"/>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
        <p:nvSpPr>
          <p:cNvPr id="16" name="Text Placeholder 15"/>
          <p:cNvSpPr>
            <a:spLocks noGrp="1"/>
          </p:cNvSpPr>
          <p:nvPr>
            <p:ph type="body" sz="quarter" idx="14"/>
          </p:nvPr>
        </p:nvSpPr>
        <p:spPr>
          <a:xfrm>
            <a:off x="355582" y="1600200"/>
            <a:ext cx="11345600"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xmlns="" val="4239511992"/>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xmlns="" val="3165824604"/>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10972" y="791867"/>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Tree>
    <p:extLst>
      <p:ext uri="{BB962C8B-B14F-4D97-AF65-F5344CB8AC3E}">
        <p14:creationId xmlns:p14="http://schemas.microsoft.com/office/powerpoint/2010/main" xmlns="" val="172928941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ation">
    <p:spTree>
      <p:nvGrpSpPr>
        <p:cNvPr id="1" name=""/>
        <p:cNvGrpSpPr/>
        <p:nvPr/>
      </p:nvGrpSpPr>
      <p:grpSpPr>
        <a:xfrm>
          <a:off x="0" y="0"/>
          <a:ext cx="0" cy="0"/>
          <a:chOff x="0" y="0"/>
          <a:chExt cx="0" cy="0"/>
        </a:xfrm>
      </p:grpSpPr>
      <p:sp>
        <p:nvSpPr>
          <p:cNvPr id="9" name="Picture Placeholder 8"/>
          <p:cNvSpPr>
            <a:spLocks noGrp="1"/>
          </p:cNvSpPr>
          <p:nvPr>
            <p:ph type="pic" sz="quarter" idx="14" hasCustomPrompt="1"/>
          </p:nvPr>
        </p:nvSpPr>
        <p:spPr>
          <a:xfrm>
            <a:off x="1" y="0"/>
            <a:ext cx="12192000" cy="6858000"/>
          </a:xfrm>
        </p:spPr>
        <p:txBody>
          <a:bodyPr/>
          <a:lstStyle>
            <a:lvl1pPr>
              <a:defRPr/>
            </a:lvl1pPr>
          </a:lstStyle>
          <a:p>
            <a:r>
              <a:rPr lang="en-US" dirty="0"/>
              <a:t>Click to add picture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xmlns="" val="309326016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5" name="Text Placeholder 9"/>
          <p:cNvSpPr>
            <a:spLocks noGrp="1"/>
          </p:cNvSpPr>
          <p:nvPr>
            <p:ph type="body" sz="quarter" idx="13"/>
          </p:nvPr>
        </p:nvSpPr>
        <p:spPr>
          <a:xfrm>
            <a:off x="3048000" y="6467476"/>
            <a:ext cx="8382000" cy="388938"/>
          </a:xfrm>
          <a:prstGeom prst="rect">
            <a:avLst/>
          </a:prstGeom>
        </p:spPr>
        <p:txBody>
          <a:bodyPr anchor="ctr"/>
          <a:lstStyle>
            <a:lvl1pPr marL="0" indent="0">
              <a:buNone/>
              <a:defRPr sz="800">
                <a:solidFill>
                  <a:schemeClr val="tx1"/>
                </a:solidFill>
              </a:defRPr>
            </a:lvl1pPr>
          </a:lstStyle>
          <a:p>
            <a:pPr lvl="0"/>
            <a:r>
              <a:rPr lang="en-US"/>
              <a:t>Click to edit Master text styles</a:t>
            </a:r>
          </a:p>
        </p:txBody>
      </p:sp>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pPr/>
              <a:t>‹#›</a:t>
            </a:fld>
            <a:endParaRPr lang="en-US" dirty="0"/>
          </a:p>
        </p:txBody>
      </p:sp>
    </p:spTree>
    <p:extLst>
      <p:ext uri="{BB962C8B-B14F-4D97-AF65-F5344CB8AC3E}">
        <p14:creationId xmlns:p14="http://schemas.microsoft.com/office/powerpoint/2010/main" xmlns="" val="14752924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58551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oAutofit/>
          </a:bodyPr>
          <a:lstStyle>
            <a:lvl1pPr>
              <a:defRPr/>
            </a:lvl1pPr>
          </a:lstStyle>
          <a:p>
            <a:r>
              <a:rPr lang="en-US"/>
              <a:t>Click to edit Master title style</a:t>
            </a:r>
            <a:endParaRPr lang="en-US" dirty="0"/>
          </a:p>
        </p:txBody>
      </p:sp>
      <p:sp>
        <p:nvSpPr>
          <p:cNvPr id="4" name="Text Placeholder 3"/>
          <p:cNvSpPr>
            <a:spLocks noGrp="1"/>
          </p:cNvSpPr>
          <p:nvPr>
            <p:ph type="body" sz="quarter" idx="15" hasCustomPrompt="1"/>
          </p:nvPr>
        </p:nvSpPr>
        <p:spPr>
          <a:xfrm>
            <a:off x="228600" y="1600200"/>
            <a:ext cx="11812548" cy="4495800"/>
          </a:xfrm>
          <a:prstGeom prst="rect">
            <a:avLst/>
          </a:prstGeom>
        </p:spPr>
        <p:txBody>
          <a:bodyPr lIns="137160" rIns="137160" bIns="137160"/>
          <a:lstStyle>
            <a:lvl1pPr marL="0" indent="0">
              <a:buNone/>
              <a:defRPr>
                <a:solidFill>
                  <a:schemeClr val="tx1"/>
                </a:solidFill>
                <a:latin typeface="Courier New" pitchFamily="49" charset="0"/>
                <a:cs typeface="Courier New" pitchFamily="49" charset="0"/>
              </a:defRPr>
            </a:lvl1pPr>
            <a:lvl2pPr marL="281668" indent="0">
              <a:buNone/>
              <a:defRPr>
                <a:solidFill>
                  <a:schemeClr val="tx1"/>
                </a:solidFill>
                <a:latin typeface="Courier New" pitchFamily="49" charset="0"/>
                <a:cs typeface="Courier New" pitchFamily="49" charset="0"/>
              </a:defRPr>
            </a:lvl2pPr>
            <a:lvl3pPr marL="588461" indent="0">
              <a:buNone/>
              <a:defRPr>
                <a:solidFill>
                  <a:schemeClr val="tx1"/>
                </a:solidFill>
                <a:latin typeface="Courier New" pitchFamily="49" charset="0"/>
                <a:cs typeface="Courier New" pitchFamily="49" charset="0"/>
              </a:defRPr>
            </a:lvl3pPr>
            <a:lvl4pPr marL="870129" indent="0">
              <a:buNone/>
              <a:defRPr>
                <a:solidFill>
                  <a:schemeClr val="tx1"/>
                </a:solidFill>
                <a:latin typeface="Courier New" pitchFamily="49" charset="0"/>
                <a:cs typeface="Courier New" pitchFamily="49" charset="0"/>
              </a:defRPr>
            </a:lvl4pPr>
            <a:lvl5pPr marL="1105512" indent="0">
              <a:buNone/>
              <a:defRPr>
                <a:solidFill>
                  <a:schemeClr val="tx1"/>
                </a:solidFill>
                <a:latin typeface="Courier New" pitchFamily="49" charset="0"/>
                <a:cs typeface="Courier New" pitchFamily="49" charset="0"/>
              </a:defRPr>
            </a:lvl5pPr>
          </a:lstStyle>
          <a:p>
            <a:pPr lvl="0"/>
            <a:r>
              <a:rPr lang="en-US" dirty="0"/>
              <a:t>Click to add developer code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6"/>
          </p:nvPr>
        </p:nvSpPr>
        <p:spPr>
          <a:xfrm>
            <a:off x="228601" y="6553199"/>
            <a:ext cx="11201400" cy="304801"/>
          </a:xfrm>
        </p:spPr>
        <p:txBody>
          <a:bodyPr/>
          <a:lstStyle/>
          <a:p>
            <a:endParaRPr lang="en-US"/>
          </a:p>
        </p:txBody>
      </p:sp>
      <p:sp>
        <p:nvSpPr>
          <p:cNvPr id="10" name="Slide Number Placeholder 9"/>
          <p:cNvSpPr>
            <a:spLocks noGrp="1"/>
          </p:cNvSpPr>
          <p:nvPr>
            <p:ph type="sldNum" sz="quarter" idx="17"/>
          </p:nvPr>
        </p:nvSpPr>
        <p:spPr/>
        <p:txBody>
          <a:bodyPr/>
          <a:lstStyle/>
          <a:p>
            <a:fld id="{07AD9173-C745-46BA-9042-CD7714A275BD}" type="slidenum">
              <a:rPr lang="en-US" smtClean="0"/>
              <a:pPr/>
              <a:t>‹#›</a:t>
            </a:fld>
            <a:endParaRPr lang="en-US"/>
          </a:p>
        </p:txBody>
      </p:sp>
    </p:spTree>
    <p:extLst>
      <p:ext uri="{BB962C8B-B14F-4D97-AF65-F5344CB8AC3E}">
        <p14:creationId xmlns:p14="http://schemas.microsoft.com/office/powerpoint/2010/main" xmlns="" val="1260099940"/>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4" name="Picture 3" descr="10GRID2a.jpg"/>
          <p:cNvPicPr>
            <a:picLocks noChangeAspect="1"/>
          </p:cNvPicPr>
          <p:nvPr/>
        </p:nvPicPr>
        <p:blipFill>
          <a:blip r:embed="rId2" cstate="print">
            <a:alphaModFix amt="58000"/>
            <a:extLst>
              <a:ext uri="{28A0092B-C50C-407E-A947-70E740481C1C}">
                <a14:useLocalDpi xmlns:a14="http://schemas.microsoft.com/office/drawing/2010/main" xmlns=""/>
              </a:ext>
            </a:extLst>
          </a:blip>
          <a:stretch>
            <a:fillRect/>
          </a:stretch>
        </p:blipFill>
        <p:spPr>
          <a:xfrm>
            <a:off x="0" y="-1"/>
            <a:ext cx="12192826" cy="6856679"/>
          </a:xfrm>
          <a:prstGeom prst="rect">
            <a:avLst/>
          </a:prstGeom>
        </p:spPr>
      </p:pic>
      <p:grpSp>
        <p:nvGrpSpPr>
          <p:cNvPr id="2" name="Group 1"/>
          <p:cNvGrpSpPr/>
          <p:nvPr/>
        </p:nvGrpSpPr>
        <p:grpSpPr>
          <a:xfrm>
            <a:off x="185326" y="2326039"/>
            <a:ext cx="11836065" cy="4398590"/>
            <a:chOff x="185277" y="2326039"/>
            <a:chExt cx="12064064" cy="4484488"/>
          </a:xfrm>
        </p:grpSpPr>
        <p:sp>
          <p:nvSpPr>
            <p:cNvPr id="8" name="Rectangle 7"/>
            <p:cNvSpPr/>
            <p:nvPr/>
          </p:nvSpPr>
          <p:spPr bwMode="auto">
            <a:xfrm>
              <a:off x="18527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9" name="Rectangle 8"/>
            <p:cNvSpPr/>
            <p:nvPr/>
          </p:nvSpPr>
          <p:spPr bwMode="auto">
            <a:xfrm>
              <a:off x="170027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0" name="Rectangle 9"/>
            <p:cNvSpPr/>
            <p:nvPr/>
          </p:nvSpPr>
          <p:spPr bwMode="auto">
            <a:xfrm>
              <a:off x="3215265"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1" name="Rectangle 10"/>
            <p:cNvSpPr/>
            <p:nvPr/>
          </p:nvSpPr>
          <p:spPr bwMode="auto">
            <a:xfrm>
              <a:off x="4730259"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2" name="Rectangle 11"/>
            <p:cNvSpPr/>
            <p:nvPr/>
          </p:nvSpPr>
          <p:spPr bwMode="auto">
            <a:xfrm>
              <a:off x="6245253"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3" name="Rectangle 12"/>
            <p:cNvSpPr/>
            <p:nvPr/>
          </p:nvSpPr>
          <p:spPr bwMode="auto">
            <a:xfrm>
              <a:off x="776024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4" name="Rectangle 13"/>
            <p:cNvSpPr/>
            <p:nvPr/>
          </p:nvSpPr>
          <p:spPr bwMode="auto">
            <a:xfrm>
              <a:off x="927524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15" name="Group 14"/>
            <p:cNvGrpSpPr/>
            <p:nvPr/>
          </p:nvGrpSpPr>
          <p:grpSpPr>
            <a:xfrm>
              <a:off x="185277" y="2326039"/>
              <a:ext cx="12064064" cy="1459104"/>
              <a:chOff x="185277" y="2031977"/>
              <a:chExt cx="12064064" cy="1459104"/>
            </a:xfrm>
          </p:grpSpPr>
          <p:sp>
            <p:nvSpPr>
              <p:cNvPr id="16" name="Rectangle 15"/>
              <p:cNvSpPr/>
              <p:nvPr/>
            </p:nvSpPr>
            <p:spPr bwMode="auto">
              <a:xfrm>
                <a:off x="18527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7" name="Rectangle 16"/>
              <p:cNvSpPr/>
              <p:nvPr/>
            </p:nvSpPr>
            <p:spPr bwMode="auto">
              <a:xfrm>
                <a:off x="170027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8" name="Rectangle 17"/>
              <p:cNvSpPr/>
              <p:nvPr/>
            </p:nvSpPr>
            <p:spPr bwMode="auto">
              <a:xfrm>
                <a:off x="3215265"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9" name="Rectangle 18"/>
              <p:cNvSpPr/>
              <p:nvPr/>
            </p:nvSpPr>
            <p:spPr bwMode="auto">
              <a:xfrm>
                <a:off x="4730259"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0" name="Rectangle 19"/>
              <p:cNvSpPr/>
              <p:nvPr/>
            </p:nvSpPr>
            <p:spPr bwMode="auto">
              <a:xfrm>
                <a:off x="6245253"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1" name="Rectangle 20"/>
              <p:cNvSpPr/>
              <p:nvPr/>
            </p:nvSpPr>
            <p:spPr bwMode="auto">
              <a:xfrm>
                <a:off x="776024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2" name="Rectangle 21"/>
              <p:cNvSpPr/>
              <p:nvPr/>
            </p:nvSpPr>
            <p:spPr bwMode="auto">
              <a:xfrm>
                <a:off x="927524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3" name="Rectangle 22"/>
              <p:cNvSpPr/>
              <p:nvPr/>
            </p:nvSpPr>
            <p:spPr bwMode="auto">
              <a:xfrm>
                <a:off x="1079023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grpSp>
          <p:nvGrpSpPr>
            <p:cNvPr id="24" name="Group 23"/>
            <p:cNvGrpSpPr/>
            <p:nvPr/>
          </p:nvGrpSpPr>
          <p:grpSpPr>
            <a:xfrm>
              <a:off x="185277" y="3845414"/>
              <a:ext cx="12064064" cy="1459104"/>
              <a:chOff x="185277" y="3564719"/>
              <a:chExt cx="12064064" cy="1459104"/>
            </a:xfrm>
          </p:grpSpPr>
          <p:sp>
            <p:nvSpPr>
              <p:cNvPr id="25" name="Rectangle 24"/>
              <p:cNvSpPr/>
              <p:nvPr/>
            </p:nvSpPr>
            <p:spPr bwMode="auto">
              <a:xfrm>
                <a:off x="18527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6" name="Rectangle 25"/>
              <p:cNvSpPr/>
              <p:nvPr/>
            </p:nvSpPr>
            <p:spPr bwMode="auto">
              <a:xfrm>
                <a:off x="170027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7" name="Rectangle 26"/>
              <p:cNvSpPr/>
              <p:nvPr/>
            </p:nvSpPr>
            <p:spPr bwMode="auto">
              <a:xfrm>
                <a:off x="3215265"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8" name="Rectangle 27"/>
              <p:cNvSpPr/>
              <p:nvPr/>
            </p:nvSpPr>
            <p:spPr bwMode="auto">
              <a:xfrm>
                <a:off x="4730259"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9" name="Rectangle 28"/>
              <p:cNvSpPr/>
              <p:nvPr/>
            </p:nvSpPr>
            <p:spPr bwMode="auto">
              <a:xfrm>
                <a:off x="6245253"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0" name="Rectangle 29"/>
              <p:cNvSpPr/>
              <p:nvPr/>
            </p:nvSpPr>
            <p:spPr bwMode="auto">
              <a:xfrm>
                <a:off x="776024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1" name="Rectangle 30"/>
              <p:cNvSpPr/>
              <p:nvPr/>
            </p:nvSpPr>
            <p:spPr bwMode="auto">
              <a:xfrm>
                <a:off x="927524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2" name="Rectangle 31"/>
              <p:cNvSpPr/>
              <p:nvPr/>
            </p:nvSpPr>
            <p:spPr bwMode="auto">
              <a:xfrm>
                <a:off x="1079023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33" name="Rectangle 32"/>
            <p:cNvSpPr/>
            <p:nvPr/>
          </p:nvSpPr>
          <p:spPr bwMode="auto">
            <a:xfrm>
              <a:off x="1079023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34" name="Title 1"/>
          <p:cNvSpPr>
            <a:spLocks noGrp="1"/>
          </p:cNvSpPr>
          <p:nvPr>
            <p:ph type="title"/>
          </p:nvPr>
        </p:nvSpPr>
        <p:spPr>
          <a:xfrm>
            <a:off x="79397" y="267869"/>
            <a:ext cx="12192000" cy="646042"/>
          </a:xfrm>
        </p:spPr>
        <p:txBody>
          <a:bodyPr>
            <a:noAutofit/>
          </a:bodyPr>
          <a:lstStyle>
            <a:lvl1pPr>
              <a:defRPr/>
            </a:lvl1pPr>
          </a:lstStyle>
          <a:p>
            <a:r>
              <a:rPr lang="en-US"/>
              <a:t>Click to edit Master title style</a:t>
            </a:r>
            <a:endParaRPr lang="en-US" dirty="0"/>
          </a:p>
        </p:txBody>
      </p:sp>
      <p:sp>
        <p:nvSpPr>
          <p:cNvPr id="35" name="Text Placeholder 5"/>
          <p:cNvSpPr>
            <a:spLocks noGrp="1"/>
          </p:cNvSpPr>
          <p:nvPr>
            <p:ph type="body" sz="quarter" idx="13" hasCustomPrompt="1"/>
          </p:nvPr>
        </p:nvSpPr>
        <p:spPr>
          <a:xfrm>
            <a:off x="119096" y="791867"/>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pic>
        <p:nvPicPr>
          <p:cNvPr id="36" name="Picture 35" descr="10GRID2a.jpg"/>
          <p:cNvPicPr>
            <a:picLocks noChangeAspect="1"/>
          </p:cNvPicPr>
          <p:nvPr userDrawn="1"/>
        </p:nvPicPr>
        <p:blipFill>
          <a:blip r:embed="rId2" cstate="print">
            <a:alphaModFix amt="58000"/>
            <a:extLst>
              <a:ext uri="{28A0092B-C50C-407E-A947-70E740481C1C}">
                <a14:useLocalDpi xmlns:a14="http://schemas.microsoft.com/office/drawing/2010/main" xmlns=""/>
              </a:ext>
            </a:extLst>
          </a:blip>
          <a:stretch>
            <a:fillRect/>
          </a:stretch>
        </p:blipFill>
        <p:spPr>
          <a:xfrm>
            <a:off x="0" y="-1"/>
            <a:ext cx="12192826" cy="6856679"/>
          </a:xfrm>
          <a:prstGeom prst="rect">
            <a:avLst/>
          </a:prstGeom>
        </p:spPr>
      </p:pic>
      <p:grpSp>
        <p:nvGrpSpPr>
          <p:cNvPr id="37" name="Group 36"/>
          <p:cNvGrpSpPr/>
          <p:nvPr userDrawn="1"/>
        </p:nvGrpSpPr>
        <p:grpSpPr>
          <a:xfrm>
            <a:off x="185326" y="2326039"/>
            <a:ext cx="11836065" cy="4398590"/>
            <a:chOff x="185277" y="2326039"/>
            <a:chExt cx="12064064" cy="4484488"/>
          </a:xfrm>
        </p:grpSpPr>
        <p:sp>
          <p:nvSpPr>
            <p:cNvPr id="38" name="Rectangle 37"/>
            <p:cNvSpPr/>
            <p:nvPr userDrawn="1"/>
          </p:nvSpPr>
          <p:spPr bwMode="auto">
            <a:xfrm>
              <a:off x="18527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9" name="Rectangle 38"/>
            <p:cNvSpPr/>
            <p:nvPr userDrawn="1"/>
          </p:nvSpPr>
          <p:spPr bwMode="auto">
            <a:xfrm>
              <a:off x="170027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0" name="Rectangle 39"/>
            <p:cNvSpPr/>
            <p:nvPr userDrawn="1"/>
          </p:nvSpPr>
          <p:spPr bwMode="auto">
            <a:xfrm>
              <a:off x="3215265"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1" name="Rectangle 40"/>
            <p:cNvSpPr/>
            <p:nvPr userDrawn="1"/>
          </p:nvSpPr>
          <p:spPr bwMode="auto">
            <a:xfrm>
              <a:off x="4730259"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2" name="Rectangle 41"/>
            <p:cNvSpPr/>
            <p:nvPr userDrawn="1"/>
          </p:nvSpPr>
          <p:spPr bwMode="auto">
            <a:xfrm>
              <a:off x="6245253"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3" name="Rectangle 42"/>
            <p:cNvSpPr/>
            <p:nvPr userDrawn="1"/>
          </p:nvSpPr>
          <p:spPr bwMode="auto">
            <a:xfrm>
              <a:off x="776024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4" name="Rectangle 43"/>
            <p:cNvSpPr/>
            <p:nvPr userDrawn="1"/>
          </p:nvSpPr>
          <p:spPr bwMode="auto">
            <a:xfrm>
              <a:off x="927524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45" name="Group 44"/>
            <p:cNvGrpSpPr/>
            <p:nvPr userDrawn="1"/>
          </p:nvGrpSpPr>
          <p:grpSpPr>
            <a:xfrm>
              <a:off x="185277" y="2326039"/>
              <a:ext cx="12064064" cy="1459104"/>
              <a:chOff x="185277" y="2031977"/>
              <a:chExt cx="12064064" cy="1459104"/>
            </a:xfrm>
          </p:grpSpPr>
          <p:sp>
            <p:nvSpPr>
              <p:cNvPr id="56" name="Rectangle 55"/>
              <p:cNvSpPr/>
              <p:nvPr/>
            </p:nvSpPr>
            <p:spPr bwMode="auto">
              <a:xfrm>
                <a:off x="18527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7" name="Rectangle 56"/>
              <p:cNvSpPr/>
              <p:nvPr/>
            </p:nvSpPr>
            <p:spPr bwMode="auto">
              <a:xfrm>
                <a:off x="170027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8" name="Rectangle 57"/>
              <p:cNvSpPr/>
              <p:nvPr/>
            </p:nvSpPr>
            <p:spPr bwMode="auto">
              <a:xfrm>
                <a:off x="3215265"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9" name="Rectangle 58"/>
              <p:cNvSpPr/>
              <p:nvPr/>
            </p:nvSpPr>
            <p:spPr bwMode="auto">
              <a:xfrm>
                <a:off x="4730259"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0" name="Rectangle 59"/>
              <p:cNvSpPr/>
              <p:nvPr/>
            </p:nvSpPr>
            <p:spPr bwMode="auto">
              <a:xfrm>
                <a:off x="6245253"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1" name="Rectangle 60"/>
              <p:cNvSpPr/>
              <p:nvPr/>
            </p:nvSpPr>
            <p:spPr bwMode="auto">
              <a:xfrm>
                <a:off x="776024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2" name="Rectangle 61"/>
              <p:cNvSpPr/>
              <p:nvPr/>
            </p:nvSpPr>
            <p:spPr bwMode="auto">
              <a:xfrm>
                <a:off x="927524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3" name="Rectangle 62"/>
              <p:cNvSpPr/>
              <p:nvPr/>
            </p:nvSpPr>
            <p:spPr bwMode="auto">
              <a:xfrm>
                <a:off x="1079023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grpSp>
          <p:nvGrpSpPr>
            <p:cNvPr id="46" name="Group 45"/>
            <p:cNvGrpSpPr/>
            <p:nvPr userDrawn="1"/>
          </p:nvGrpSpPr>
          <p:grpSpPr>
            <a:xfrm>
              <a:off x="185277" y="3845414"/>
              <a:ext cx="12064064" cy="1459104"/>
              <a:chOff x="185277" y="3564719"/>
              <a:chExt cx="12064064" cy="1459104"/>
            </a:xfrm>
          </p:grpSpPr>
          <p:sp>
            <p:nvSpPr>
              <p:cNvPr id="48" name="Rectangle 47"/>
              <p:cNvSpPr/>
              <p:nvPr/>
            </p:nvSpPr>
            <p:spPr bwMode="auto">
              <a:xfrm>
                <a:off x="18527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9" name="Rectangle 48"/>
              <p:cNvSpPr/>
              <p:nvPr/>
            </p:nvSpPr>
            <p:spPr bwMode="auto">
              <a:xfrm>
                <a:off x="170027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0" name="Rectangle 49"/>
              <p:cNvSpPr/>
              <p:nvPr/>
            </p:nvSpPr>
            <p:spPr bwMode="auto">
              <a:xfrm>
                <a:off x="3215265"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1" name="Rectangle 50"/>
              <p:cNvSpPr/>
              <p:nvPr/>
            </p:nvSpPr>
            <p:spPr bwMode="auto">
              <a:xfrm>
                <a:off x="4730259"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2" name="Rectangle 51"/>
              <p:cNvSpPr/>
              <p:nvPr/>
            </p:nvSpPr>
            <p:spPr bwMode="auto">
              <a:xfrm>
                <a:off x="6245253"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3" name="Rectangle 52"/>
              <p:cNvSpPr/>
              <p:nvPr/>
            </p:nvSpPr>
            <p:spPr bwMode="auto">
              <a:xfrm>
                <a:off x="776024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4" name="Rectangle 53"/>
              <p:cNvSpPr/>
              <p:nvPr/>
            </p:nvSpPr>
            <p:spPr bwMode="auto">
              <a:xfrm>
                <a:off x="927524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5" name="Rectangle 54"/>
              <p:cNvSpPr/>
              <p:nvPr/>
            </p:nvSpPr>
            <p:spPr bwMode="auto">
              <a:xfrm>
                <a:off x="1079023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47" name="Rectangle 46"/>
            <p:cNvSpPr/>
            <p:nvPr userDrawn="1"/>
          </p:nvSpPr>
          <p:spPr bwMode="auto">
            <a:xfrm>
              <a:off x="1079023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Tree>
    <p:extLst>
      <p:ext uri="{BB962C8B-B14F-4D97-AF65-F5344CB8AC3E}">
        <p14:creationId xmlns:p14="http://schemas.microsoft.com/office/powerpoint/2010/main" xmlns="" val="268838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054" y="1320306"/>
            <a:ext cx="11890296" cy="1822989"/>
          </a:xfrm>
          <a:noFill/>
        </p:spPr>
        <p:txBody>
          <a:bodyPr lIns="137160" tIns="137160" rIns="137160" bIns="137160" anchor="t" anchorCtr="0"/>
          <a:lstStyle>
            <a:lvl1pPr>
              <a:defRPr sz="8600" spc="-98" baseline="0">
                <a:solidFill>
                  <a:srgbClr val="000000"/>
                </a:solidFill>
              </a:defRPr>
            </a:lvl1pPr>
          </a:lstStyle>
          <a:p>
            <a:r>
              <a:rPr lang="en-US" dirty="0"/>
              <a:t>Section title</a:t>
            </a:r>
          </a:p>
        </p:txBody>
      </p:sp>
      <p:sp>
        <p:nvSpPr>
          <p:cNvPr id="3" name="Text Placeholder 10"/>
          <p:cNvSpPr>
            <a:spLocks noGrp="1"/>
          </p:cNvSpPr>
          <p:nvPr>
            <p:ph type="body" sz="quarter" idx="14"/>
          </p:nvPr>
        </p:nvSpPr>
        <p:spPr>
          <a:xfrm>
            <a:off x="426227" y="2838296"/>
            <a:ext cx="5945148" cy="2590800"/>
          </a:xfrm>
          <a:prstGeom prst="rect">
            <a:avLst/>
          </a:prstGeom>
        </p:spPr>
        <p:txBody>
          <a:bodyPr lIns="137160" tIns="137160" rIns="137160" bIns="137160">
            <a:noAutofit/>
          </a:bodyPr>
          <a:lstStyle>
            <a:lvl1pPr marL="190428" indent="-190428">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32717953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Section Title Accent Color 1">
    <p:bg>
      <p:bgPr>
        <a:solidFill>
          <a:schemeClr val="accent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5054" y="1320306"/>
            <a:ext cx="11890296" cy="1822989"/>
          </a:xfrm>
          <a:noFill/>
        </p:spPr>
        <p:txBody>
          <a:bodyPr lIns="137160" tIns="137160" rIns="137160" bIns="137160" anchor="t" anchorCtr="0"/>
          <a:lstStyle>
            <a:lvl1pPr>
              <a:defRPr sz="8600" spc="-98" baseline="0">
                <a:solidFill>
                  <a:schemeClr val="tx1"/>
                </a:solidFill>
              </a:defRPr>
            </a:lvl1pPr>
          </a:lstStyle>
          <a:p>
            <a:r>
              <a:rPr lang="en-US" dirty="0"/>
              <a:t>Section title</a:t>
            </a:r>
          </a:p>
        </p:txBody>
      </p:sp>
      <p:sp>
        <p:nvSpPr>
          <p:cNvPr id="5" name="Text Placeholder 10"/>
          <p:cNvSpPr>
            <a:spLocks noGrp="1"/>
          </p:cNvSpPr>
          <p:nvPr>
            <p:ph type="body" sz="quarter" idx="14"/>
          </p:nvPr>
        </p:nvSpPr>
        <p:spPr>
          <a:xfrm>
            <a:off x="426227" y="2838296"/>
            <a:ext cx="5945148" cy="2590800"/>
          </a:xfrm>
          <a:prstGeom prst="rect">
            <a:avLst/>
          </a:prstGeom>
        </p:spPr>
        <p:txBody>
          <a:bodyPr lIns="137160" tIns="137160" rIns="137160" bIns="137160">
            <a:noAutofit/>
          </a:bodyPr>
          <a:lstStyle>
            <a:lvl1pPr marL="190428" indent="-190428">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18848035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_Section Title Accent Color 1">
    <p:bg>
      <p:bgPr>
        <a:solidFill>
          <a:srgbClr val="002050"/>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5054" y="1320306"/>
            <a:ext cx="11890296" cy="1822989"/>
          </a:xfrm>
          <a:noFill/>
        </p:spPr>
        <p:txBody>
          <a:bodyPr lIns="137160" tIns="137160" rIns="137160" bIns="137160" anchor="t" anchorCtr="0"/>
          <a:lstStyle>
            <a:lvl1pPr>
              <a:defRPr sz="8600" spc="-98" baseline="0">
                <a:solidFill>
                  <a:schemeClr val="tx1"/>
                </a:solidFill>
              </a:defRPr>
            </a:lvl1pPr>
          </a:lstStyle>
          <a:p>
            <a:r>
              <a:rPr lang="en-US" dirty="0"/>
              <a:t>Section title</a:t>
            </a:r>
          </a:p>
        </p:txBody>
      </p:sp>
      <p:sp>
        <p:nvSpPr>
          <p:cNvPr id="5" name="Text Placeholder 10"/>
          <p:cNvSpPr>
            <a:spLocks noGrp="1"/>
          </p:cNvSpPr>
          <p:nvPr>
            <p:ph type="body" sz="quarter" idx="14"/>
          </p:nvPr>
        </p:nvSpPr>
        <p:spPr>
          <a:xfrm>
            <a:off x="426227" y="2838296"/>
            <a:ext cx="5945148" cy="2590800"/>
          </a:xfrm>
          <a:prstGeom prst="rect">
            <a:avLst/>
          </a:prstGeom>
        </p:spPr>
        <p:txBody>
          <a:bodyPr lIns="137160" tIns="137160" rIns="137160" bIns="137160">
            <a:noAutofit/>
          </a:bodyPr>
          <a:lstStyle>
            <a:lvl1pPr marL="190428" indent="-190428">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8105"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37539283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Microsoft logo 1">
    <p:spTree>
      <p:nvGrpSpPr>
        <p:cNvPr id="1" name=""/>
        <p:cNvGrpSpPr/>
        <p:nvPr/>
      </p:nvGrpSpPr>
      <p:grpSpPr>
        <a:xfrm>
          <a:off x="0" y="0"/>
          <a:ext cx="0" cy="0"/>
          <a:chOff x="0" y="0"/>
          <a:chExt cx="0" cy="0"/>
        </a:xfrm>
      </p:grpSpPr>
      <p:sp>
        <p:nvSpPr>
          <p:cNvPr id="5" name="Rectangle 4"/>
          <p:cNvSpPr/>
          <p:nvPr/>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658814" y="3048000"/>
            <a:ext cx="2571405" cy="419108"/>
          </a:xfrm>
          <a:prstGeom prst="rect">
            <a:avLst/>
          </a:prstGeom>
        </p:spPr>
      </p:pic>
      <p:sp>
        <p:nvSpPr>
          <p:cNvPr id="4" name="Rectangle 3"/>
          <p:cNvSpPr/>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9" rIns="76179" bIns="38089" rtlCol="0" anchor="ctr"/>
          <a:lstStyle/>
          <a:p>
            <a:pPr algn="ctr" defTabSz="1088105"/>
            <a:endParaRPr lang="en-US" sz="2200" dirty="0">
              <a:solidFill>
                <a:prstClr val="white"/>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446233" y="2899239"/>
            <a:ext cx="2881117" cy="1059525"/>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446233" y="2899239"/>
            <a:ext cx="2881117" cy="1059525"/>
          </a:xfrm>
          <a:prstGeom prst="rect">
            <a:avLst/>
          </a:prstGeom>
        </p:spPr>
      </p:pic>
    </p:spTree>
    <p:extLst>
      <p:ext uri="{BB962C8B-B14F-4D97-AF65-F5344CB8AC3E}">
        <p14:creationId xmlns:p14="http://schemas.microsoft.com/office/powerpoint/2010/main" xmlns="" val="14181200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1" y="573604"/>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sp>
        <p:nvSpPr>
          <p:cNvPr id="16" name="Text Placeholder 15"/>
          <p:cNvSpPr>
            <a:spLocks noGrp="1"/>
          </p:cNvSpPr>
          <p:nvPr>
            <p:ph type="body" sz="quarter" idx="14"/>
          </p:nvPr>
        </p:nvSpPr>
        <p:spPr>
          <a:xfrm>
            <a:off x="150852" y="1600200"/>
            <a:ext cx="11890297" cy="20217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a:xfrm>
            <a:off x="11430002" y="6477875"/>
            <a:ext cx="761998" cy="380126"/>
          </a:xfrm>
          <a:prstGeom prst="rect">
            <a:avLst/>
          </a:prstGeom>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a:xfrm>
            <a:off x="3048000" y="6477873"/>
            <a:ext cx="8381999" cy="380127"/>
          </a:xfrm>
          <a:prstGeom prst="rect">
            <a:avLst/>
          </a:prstGeom>
        </p:spPr>
        <p:txBody>
          <a:bodyPr/>
          <a:lstStyle/>
          <a:p>
            <a:endParaRPr lang="en-US" dirty="0">
              <a:solidFill>
                <a:srgbClr val="505050"/>
              </a:solidFill>
            </a:endParaRPr>
          </a:p>
        </p:txBody>
      </p:sp>
    </p:spTree>
    <p:extLst>
      <p:ext uri="{BB962C8B-B14F-4D97-AF65-F5344CB8AC3E}">
        <p14:creationId xmlns:p14="http://schemas.microsoft.com/office/powerpoint/2010/main" xmlns="" val="31608186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8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74" indent="0">
              <a:buNone/>
              <a:defRPr/>
            </a:lvl2pPr>
            <a:lvl3pPr marL="588476" indent="0">
              <a:buNone/>
              <a:defRPr/>
            </a:lvl3pPr>
            <a:lvl4pPr marL="870150" indent="0">
              <a:buNone/>
              <a:defRPr/>
            </a:lvl4pPr>
            <a:lvl5pPr marL="1105540" indent="0">
              <a:buNone/>
              <a:defRPr/>
            </a:lvl5pPr>
          </a:lstStyle>
          <a:p>
            <a:pPr lvl="0"/>
            <a:r>
              <a:rPr lang="en-US" dirty="0"/>
              <a:t>Click to add subtitle</a:t>
            </a:r>
          </a:p>
        </p:txBody>
      </p:sp>
    </p:spTree>
    <p:extLst>
      <p:ext uri="{BB962C8B-B14F-4D97-AF65-F5344CB8AC3E}">
        <p14:creationId xmlns:p14="http://schemas.microsoft.com/office/powerpoint/2010/main" xmlns="" val="3561371561"/>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90"/>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7" name="Title 1"/>
          <p:cNvSpPr>
            <a:spLocks noGrp="1"/>
          </p:cNvSpPr>
          <p:nvPr>
            <p:ph type="title"/>
          </p:nvPr>
        </p:nvSpPr>
        <p:spPr>
          <a:xfrm>
            <a:off x="79418" y="267869"/>
            <a:ext cx="12195176" cy="646042"/>
          </a:xfrm>
        </p:spPr>
        <p:txBody>
          <a:bodyPr>
            <a:noAutofit/>
          </a:bodyPr>
          <a:lstStyle>
            <a:lvl1pPr>
              <a:defRPr sz="4000"/>
            </a:lvl1pPr>
          </a:lstStyle>
          <a:p>
            <a:r>
              <a:rPr lang="en-US" dirty="0"/>
              <a:t>Click to edit Master title style</a:t>
            </a:r>
          </a:p>
        </p:txBody>
      </p:sp>
      <p:sp>
        <p:nvSpPr>
          <p:cNvPr id="8" name="Text Placeholder 5"/>
          <p:cNvSpPr>
            <a:spLocks noGrp="1"/>
          </p:cNvSpPr>
          <p:nvPr>
            <p:ph type="body" sz="quarter" idx="13" hasCustomPrompt="1"/>
          </p:nvPr>
        </p:nvSpPr>
        <p:spPr>
          <a:xfrm>
            <a:off x="111002" y="913913"/>
            <a:ext cx="12195176" cy="373063"/>
          </a:xfrm>
          <a:prstGeom prst="rect">
            <a:avLst/>
          </a:prstGeom>
        </p:spPr>
        <p:txBody>
          <a:bodyPr lIns="320040" tIns="53325" rIns="53325" bIns="53325">
            <a:noAutofit/>
          </a:bodyPr>
          <a:lstStyle>
            <a:lvl1pPr marL="0" indent="0">
              <a:buNone/>
              <a:defRPr sz="2800">
                <a:solidFill>
                  <a:schemeClr val="tx1"/>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spTree>
    <p:extLst>
      <p:ext uri="{BB962C8B-B14F-4D97-AF65-F5344CB8AC3E}">
        <p14:creationId xmlns:p14="http://schemas.microsoft.com/office/powerpoint/2010/main" xmlns="" val="3831554363"/>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lvl1pPr>
              <a:defRPr>
                <a:solidFill>
                  <a:schemeClr val="tx2"/>
                </a:solidFill>
              </a:defRPr>
            </a:lvl1pPr>
          </a:lstStyle>
          <a:p>
            <a:r>
              <a:rPr lang="en-US" dirty="0">
                <a:solidFill>
                  <a:srgbClr val="002050"/>
                </a:solidFill>
              </a:rPr>
              <a:t>Microsoft Confidential</a:t>
            </a: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27258FFF-F925-446B-8502-81C933981705}" type="slidenum">
              <a:rPr lang="en-US" smtClean="0">
                <a:solidFill>
                  <a:srgbClr val="002050"/>
                </a:solidFill>
              </a:rPr>
              <a:pPr/>
              <a:t>‹#›</a:t>
            </a:fld>
            <a:endParaRPr lang="en-US" dirty="0">
              <a:solidFill>
                <a:srgbClr val="002050"/>
              </a:solidFill>
            </a:endParaRPr>
          </a:p>
        </p:txBody>
      </p:sp>
      <p:sp>
        <p:nvSpPr>
          <p:cNvPr id="7" name="Text Placeholder 4"/>
          <p:cNvSpPr>
            <a:spLocks noGrp="1"/>
          </p:cNvSpPr>
          <p:nvPr>
            <p:ph type="body" sz="quarter" idx="13"/>
          </p:nvPr>
        </p:nvSpPr>
        <p:spPr>
          <a:xfrm>
            <a:off x="269239" y="361911"/>
            <a:ext cx="10757098" cy="1004683"/>
          </a:xfrm>
          <a:prstGeom prst="rect">
            <a:avLst/>
          </a:prstGeom>
        </p:spPr>
        <p:txBody>
          <a:bodyPr lIns="146304" tIns="91440" rIns="146304" bIns="91440">
            <a:noAutofit/>
          </a:bodyPr>
          <a:lstStyle>
            <a:lvl1pPr marL="0" indent="0">
              <a:lnSpc>
                <a:spcPct val="90000"/>
              </a:lnSpc>
              <a:spcBef>
                <a:spcPts val="1175"/>
              </a:spcBef>
              <a:spcAft>
                <a:spcPts val="2353"/>
              </a:spcAft>
              <a:buFontTx/>
              <a:buNone/>
              <a:defRPr lang="en-US" sz="5097" b="0" i="0" kern="1200" spc="0" baseline="0" dirty="0" smtClean="0">
                <a:solidFill>
                  <a:schemeClr val="tx2"/>
                </a:solidFill>
                <a:latin typeface="+mj-lt"/>
                <a:ea typeface="+mn-ea"/>
                <a:cs typeface="+mn-cs"/>
              </a:defRPr>
            </a:lvl1pPr>
          </a:lstStyle>
          <a:p>
            <a:pPr marL="0" marR="0" lvl="0" indent="0" algn="l" defTabSz="914192" rtl="0" eaLnBrk="1" fontAlgn="auto" latinLnBrk="0" hangingPunct="1">
              <a:lnSpc>
                <a:spcPct val="90000"/>
              </a:lnSpc>
              <a:spcBef>
                <a:spcPts val="1175"/>
              </a:spcBef>
              <a:spcAft>
                <a:spcPts val="2353"/>
              </a:spcAft>
              <a:buClrTx/>
              <a:buSzPct val="90000"/>
              <a:buFontTx/>
              <a:buNone/>
              <a:tabLst/>
            </a:pPr>
            <a:r>
              <a:rPr lang="en-US" dirty="0"/>
              <a:t>Click to edit Master text</a:t>
            </a:r>
          </a:p>
        </p:txBody>
      </p:sp>
    </p:spTree>
    <p:extLst>
      <p:ext uri="{BB962C8B-B14F-4D97-AF65-F5344CB8AC3E}">
        <p14:creationId xmlns:p14="http://schemas.microsoft.com/office/powerpoint/2010/main" xmlns="" val="31043846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with photo">
    <p:spTree>
      <p:nvGrpSpPr>
        <p:cNvPr id="1" name=""/>
        <p:cNvGrpSpPr/>
        <p:nvPr/>
      </p:nvGrpSpPr>
      <p:grpSpPr>
        <a:xfrm>
          <a:off x="0" y="0"/>
          <a:ext cx="0" cy="0"/>
          <a:chOff x="0" y="0"/>
          <a:chExt cx="0" cy="0"/>
        </a:xfrm>
      </p:grpSpPr>
      <p:sp>
        <p:nvSpPr>
          <p:cNvPr id="8" name="Rectangle 7"/>
          <p:cNvSpPr/>
          <p:nvPr/>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dirty="0" err="1">
              <a:solidFill>
                <a:srgbClr val="000000"/>
              </a:solidFill>
              <a:ea typeface="Segoe UI" pitchFamily="34" charset="0"/>
              <a:cs typeface="Segoe UI" pitchFamily="34" charset="0"/>
            </a:endParaRPr>
          </a:p>
        </p:txBody>
      </p:sp>
      <p:sp>
        <p:nvSpPr>
          <p:cNvPr id="9" name="Title 1"/>
          <p:cNvSpPr>
            <a:spLocks noGrp="1"/>
          </p:cNvSpPr>
          <p:nvPr>
            <p:ph type="title" hasCustomPrompt="1"/>
          </p:nvPr>
        </p:nvSpPr>
        <p:spPr bwMode="ltGray">
          <a:xfrm>
            <a:off x="269947" y="2608424"/>
            <a:ext cx="5487830" cy="2747751"/>
          </a:xfrm>
          <a:noFill/>
        </p:spPr>
        <p:txBody>
          <a:bodyPr vert="horz" lIns="137160" tIns="137160" rIns="137160" bIns="137160" rtlCol="0" anchor="t" anchorCtr="0">
            <a:normAutofit/>
          </a:bodyPr>
          <a:lstStyle>
            <a:lvl1pPr>
              <a:defRPr lang="en-US" sz="4400" spc="-98" dirty="0">
                <a:solidFill>
                  <a:srgbClr val="000000"/>
                </a:solidFill>
              </a:defRPr>
            </a:lvl1pPr>
          </a:lstStyle>
          <a:p>
            <a:pPr lvl="0"/>
            <a:r>
              <a:rPr lang="en-US" dirty="0"/>
              <a:t>Presentation title</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30248" y="274205"/>
            <a:ext cx="1947104" cy="716043"/>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2197060" y="234378"/>
            <a:ext cx="1947104" cy="716042"/>
          </a:xfrm>
          <a:prstGeom prst="rect">
            <a:avLst/>
          </a:prstGeom>
        </p:spPr>
      </p:pic>
      <p:sp>
        <p:nvSpPr>
          <p:cNvPr id="10" name="TextBox 9"/>
          <p:cNvSpPr txBox="1"/>
          <p:nvPr/>
        </p:nvSpPr>
        <p:spPr>
          <a:xfrm>
            <a:off x="7620000" y="381000"/>
            <a:ext cx="3810001" cy="1905000"/>
          </a:xfrm>
          <a:prstGeom prst="rect">
            <a:avLst/>
          </a:prstGeom>
        </p:spPr>
        <p:txBody>
          <a:bodyPr vert="horz" wrap="square" lIns="108805" tIns="54403" rIns="108805" bIns="54403" rtlCol="0" anchor="ctr">
            <a:normAutofit/>
          </a:bodyPr>
          <a:lstStyle/>
          <a:p>
            <a:pPr defTabSz="1087896"/>
            <a:r>
              <a:rPr lang="en-US" sz="2000" dirty="0">
                <a:solidFill>
                  <a:srgbClr val="505050"/>
                </a:solidFill>
                <a:ea typeface="Segoe UI" pitchFamily="34" charset="0"/>
                <a:cs typeface="Segoe UI" pitchFamily="34" charset="0"/>
              </a:rPr>
              <a:t>Click View &gt; Slide Master to insert a photo as a background behind the colored boxes.</a:t>
            </a:r>
          </a:p>
        </p:txBody>
      </p:sp>
      <p:sp>
        <p:nvSpPr>
          <p:cNvPr id="3" name="Text Placeholder 2"/>
          <p:cNvSpPr>
            <a:spLocks noGrp="1"/>
          </p:cNvSpPr>
          <p:nvPr>
            <p:ph type="body" sz="quarter" idx="16" hasCustomPrompt="1"/>
          </p:nvPr>
        </p:nvSpPr>
        <p:spPr>
          <a:xfrm>
            <a:off x="340301" y="4894385"/>
            <a:ext cx="5487830" cy="914400"/>
          </a:xfrm>
        </p:spPr>
        <p:txBody>
          <a:bodyPr>
            <a:normAutofit/>
          </a:bodyPr>
          <a:lstStyle>
            <a:lvl1pPr>
              <a:defRPr sz="1600">
                <a:solidFill>
                  <a:srgbClr val="000000"/>
                </a:solidFill>
              </a:defRPr>
            </a:lvl1pPr>
          </a:lstStyle>
          <a:p>
            <a:pPr lvl="0"/>
            <a:r>
              <a:rPr lang="en-US" dirty="0"/>
              <a:t>Speaker Name</a:t>
            </a:r>
          </a:p>
        </p:txBody>
      </p:sp>
      <p:sp>
        <p:nvSpPr>
          <p:cNvPr id="14" name="TextBox 13"/>
          <p:cNvSpPr txBox="1"/>
          <p:nvPr/>
        </p:nvSpPr>
        <p:spPr>
          <a:xfrm>
            <a:off x="409462" y="5735993"/>
            <a:ext cx="4850552" cy="342654"/>
          </a:xfrm>
          <a:prstGeom prst="rect">
            <a:avLst/>
          </a:prstGeom>
        </p:spPr>
        <p:txBody>
          <a:bodyPr vert="horz" wrap="square" lIns="0" tIns="0" rIns="0" bIns="0" rtlCol="0" anchor="t">
            <a:noAutofit/>
          </a:bodyPr>
          <a:lstStyle/>
          <a:p>
            <a:pPr defTabSz="1087896">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
        <p:nvSpPr>
          <p:cNvPr id="13" name="Rectangle 12"/>
          <p:cNvSpPr/>
          <p:nvPr userDrawn="1"/>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dirty="0" err="1">
              <a:solidFill>
                <a:srgbClr val="000000"/>
              </a:solidFill>
              <a:ea typeface="Segoe UI" pitchFamily="34" charset="0"/>
              <a:cs typeface="Segoe UI" pitchFamily="34" charset="0"/>
            </a:endParaRP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230248" y="274205"/>
            <a:ext cx="1947104" cy="716043"/>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197060" y="234378"/>
            <a:ext cx="1947104" cy="716042"/>
          </a:xfrm>
          <a:prstGeom prst="rect">
            <a:avLst/>
          </a:prstGeom>
        </p:spPr>
      </p:pic>
      <p:sp>
        <p:nvSpPr>
          <p:cNvPr id="17" name="TextBox 16"/>
          <p:cNvSpPr txBox="1"/>
          <p:nvPr userDrawn="1"/>
        </p:nvSpPr>
        <p:spPr>
          <a:xfrm>
            <a:off x="7620000" y="381000"/>
            <a:ext cx="3810001" cy="1905000"/>
          </a:xfrm>
          <a:prstGeom prst="rect">
            <a:avLst/>
          </a:prstGeom>
        </p:spPr>
        <p:txBody>
          <a:bodyPr vert="horz" wrap="square" lIns="108805" tIns="54403" rIns="108805" bIns="54403" rtlCol="0" anchor="ctr">
            <a:normAutofit/>
          </a:bodyPr>
          <a:lstStyle/>
          <a:p>
            <a:pPr defTabSz="1087896"/>
            <a:r>
              <a:rPr lang="en-US" sz="2000" dirty="0">
                <a:solidFill>
                  <a:srgbClr val="505050"/>
                </a:solidFill>
                <a:ea typeface="Segoe UI" pitchFamily="34" charset="0"/>
                <a:cs typeface="Segoe UI" pitchFamily="34" charset="0"/>
              </a:rPr>
              <a:t>Click View &gt; Slide Master to insert a photo as a background behind the colored boxes.</a:t>
            </a:r>
          </a:p>
        </p:txBody>
      </p:sp>
      <p:sp>
        <p:nvSpPr>
          <p:cNvPr id="18" name="TextBox 17"/>
          <p:cNvSpPr txBox="1"/>
          <p:nvPr userDrawn="1"/>
        </p:nvSpPr>
        <p:spPr>
          <a:xfrm>
            <a:off x="409462" y="5735993"/>
            <a:ext cx="4850552" cy="342654"/>
          </a:xfrm>
          <a:prstGeom prst="rect">
            <a:avLst/>
          </a:prstGeom>
        </p:spPr>
        <p:txBody>
          <a:bodyPr vert="horz" wrap="square" lIns="0" tIns="0" rIns="0" bIns="0" rtlCol="0" anchor="t">
            <a:noAutofit/>
          </a:bodyPr>
          <a:lstStyle/>
          <a:p>
            <a:pPr defTabSz="1087896">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Tree>
    <p:extLst>
      <p:ext uri="{BB962C8B-B14F-4D97-AF65-F5344CB8AC3E}">
        <p14:creationId xmlns:p14="http://schemas.microsoft.com/office/powerpoint/2010/main" xmlns="" val="209604192"/>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lstStyle/>
          <a:p>
            <a:r>
              <a:rPr lang="en-US"/>
              <a:t>Click to edit Master title style</a:t>
            </a:r>
            <a:endParaRPr lang="en-US" dirty="0"/>
          </a:p>
        </p:txBody>
      </p:sp>
      <p:sp>
        <p:nvSpPr>
          <p:cNvPr id="6" name="Footer Placeholder 5"/>
          <p:cNvSpPr>
            <a:spLocks noGrp="1"/>
          </p:cNvSpPr>
          <p:nvPr>
            <p:ph type="ftr" sz="quarter" idx="11"/>
          </p:nvPr>
        </p:nvSpPr>
        <p:spPr>
          <a:xfrm>
            <a:off x="228601" y="6553200"/>
            <a:ext cx="11201400" cy="304801"/>
          </a:xfrm>
        </p:spPr>
        <p:txBody>
          <a:bodyPr/>
          <a:lstStyle/>
          <a:p>
            <a:endParaRPr lang="en-US"/>
          </a:p>
        </p:txBody>
      </p:sp>
      <p:sp>
        <p:nvSpPr>
          <p:cNvPr id="7" name="Slide Number Placeholder 6"/>
          <p:cNvSpPr>
            <a:spLocks noGrp="1"/>
          </p:cNvSpPr>
          <p:nvPr>
            <p:ph type="sldNum" sz="quarter" idx="12"/>
          </p:nvPr>
        </p:nvSpPr>
        <p:spPr/>
        <p:txBody>
          <a:bodyPr/>
          <a:lstStyle/>
          <a:p>
            <a:fld id="{07AD9173-C745-46BA-9042-CD7714A275BD}" type="slidenum">
              <a:rPr lang="en-US" smtClean="0"/>
              <a:pPr/>
              <a:t>‹#›</a:t>
            </a:fld>
            <a:endParaRPr lang="en-US"/>
          </a:p>
        </p:txBody>
      </p:sp>
      <p:sp>
        <p:nvSpPr>
          <p:cNvPr id="9" name="Content Placeholder 8"/>
          <p:cNvSpPr>
            <a:spLocks noGrp="1"/>
          </p:cNvSpPr>
          <p:nvPr>
            <p:ph sz="quarter" idx="13"/>
          </p:nvPr>
        </p:nvSpPr>
        <p:spPr>
          <a:xfrm>
            <a:off x="228598" y="1597152"/>
            <a:ext cx="3840480" cy="4572000"/>
          </a:xfrm>
        </p:spPr>
        <p:txBody>
          <a:bodyPr lIns="137160" rIns="137160" b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8"/>
          <p:cNvSpPr>
            <a:spLocks noGrp="1"/>
          </p:cNvSpPr>
          <p:nvPr>
            <p:ph sz="quarter" idx="14"/>
          </p:nvPr>
        </p:nvSpPr>
        <p:spPr>
          <a:xfrm>
            <a:off x="4150024" y="1597152"/>
            <a:ext cx="3843119" cy="4572000"/>
          </a:xfrm>
        </p:spPr>
        <p:txBody>
          <a:bodyPr lIns="137160" rIns="137160" b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8"/>
          <p:cNvSpPr>
            <a:spLocks noGrp="1"/>
          </p:cNvSpPr>
          <p:nvPr>
            <p:ph sz="quarter" idx="15"/>
          </p:nvPr>
        </p:nvSpPr>
        <p:spPr>
          <a:xfrm>
            <a:off x="8074089" y="1597152"/>
            <a:ext cx="3840480" cy="4572000"/>
          </a:xfrm>
        </p:spPr>
        <p:txBody>
          <a:bodyPr lIns="137160" rIns="137160" b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149193329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no photo">
    <p:bg>
      <p:bgPr>
        <a:solidFill>
          <a:schemeClr val="bg2"/>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230248" y="224439"/>
            <a:ext cx="1947104" cy="716042"/>
          </a:xfrm>
          <a:prstGeom prst="rect">
            <a:avLst/>
          </a:prstGeom>
        </p:spPr>
      </p:pic>
      <p:pic>
        <p:nvPicPr>
          <p:cNvPr id="11" name="Picture 10"/>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2671609" y="274205"/>
            <a:ext cx="1947104" cy="716043"/>
          </a:xfrm>
          <a:prstGeom prst="rect">
            <a:avLst/>
          </a:prstGeom>
        </p:spPr>
      </p:pic>
      <p:sp>
        <p:nvSpPr>
          <p:cNvPr id="7" name="Rectangle 6"/>
          <p:cNvSpPr/>
          <p:nvPr/>
        </p:nvSpPr>
        <p:spPr bwMode="gray">
          <a:xfrm>
            <a:off x="190550" y="2622897"/>
            <a:ext cx="6031984" cy="35976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dirty="0" err="1">
              <a:solidFill>
                <a:prstClr val="white"/>
              </a:solidFill>
              <a:ea typeface="Segoe UI" pitchFamily="34" charset="0"/>
              <a:cs typeface="Segoe UI" pitchFamily="34" charset="0"/>
            </a:endParaRPr>
          </a:p>
        </p:txBody>
      </p:sp>
      <p:sp>
        <p:nvSpPr>
          <p:cNvPr id="8" name="Title 1"/>
          <p:cNvSpPr>
            <a:spLocks noGrp="1"/>
          </p:cNvSpPr>
          <p:nvPr>
            <p:ph type="title" hasCustomPrompt="1"/>
          </p:nvPr>
        </p:nvSpPr>
        <p:spPr bwMode="ltGray">
          <a:xfrm>
            <a:off x="269947" y="2608424"/>
            <a:ext cx="5487830" cy="2747751"/>
          </a:xfrm>
          <a:noFill/>
        </p:spPr>
        <p:txBody>
          <a:bodyPr vert="horz" lIns="137160" tIns="137160" rIns="137160" bIns="137160" rtlCol="0" anchor="t" anchorCtr="0">
            <a:normAutofit/>
          </a:bodyPr>
          <a:lstStyle>
            <a:lvl1pPr>
              <a:defRPr lang="en-US" sz="4400" spc="-98" dirty="0">
                <a:solidFill>
                  <a:srgbClr val="000000"/>
                </a:solidFill>
              </a:defRPr>
            </a:lvl1pPr>
          </a:lstStyle>
          <a:p>
            <a:pPr lvl="0"/>
            <a:r>
              <a:rPr lang="en-US" dirty="0"/>
              <a:t>Presentation title</a:t>
            </a:r>
          </a:p>
        </p:txBody>
      </p:sp>
      <p:sp>
        <p:nvSpPr>
          <p:cNvPr id="3" name="Text Placeholder 2"/>
          <p:cNvSpPr>
            <a:spLocks noGrp="1"/>
          </p:cNvSpPr>
          <p:nvPr>
            <p:ph type="body" sz="quarter" idx="16" hasCustomPrompt="1"/>
          </p:nvPr>
        </p:nvSpPr>
        <p:spPr>
          <a:xfrm>
            <a:off x="354226" y="4900246"/>
            <a:ext cx="5487830" cy="823669"/>
          </a:xfrm>
        </p:spPr>
        <p:txBody>
          <a:bodyPr>
            <a:normAutofit/>
          </a:bodyPr>
          <a:lstStyle>
            <a:lvl1pPr>
              <a:defRPr sz="1600">
                <a:solidFill>
                  <a:srgbClr val="000000"/>
                </a:solidFill>
              </a:defRPr>
            </a:lvl1pPr>
          </a:lstStyle>
          <a:p>
            <a:pPr lvl="0"/>
            <a:r>
              <a:rPr lang="en-US" dirty="0"/>
              <a:t>Speaker Name</a:t>
            </a:r>
          </a:p>
        </p:txBody>
      </p:sp>
      <p:sp>
        <p:nvSpPr>
          <p:cNvPr id="9" name="TextBox 8"/>
          <p:cNvSpPr txBox="1"/>
          <p:nvPr/>
        </p:nvSpPr>
        <p:spPr>
          <a:xfrm>
            <a:off x="409462" y="5735993"/>
            <a:ext cx="4850552" cy="342654"/>
          </a:xfrm>
          <a:prstGeom prst="rect">
            <a:avLst/>
          </a:prstGeom>
        </p:spPr>
        <p:txBody>
          <a:bodyPr vert="horz" wrap="square" lIns="0" tIns="0" rIns="0" bIns="0" rtlCol="0" anchor="t">
            <a:noAutofit/>
          </a:bodyPr>
          <a:lstStyle/>
          <a:p>
            <a:pPr defTabSz="1087896">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a:off x="230248" y="224439"/>
            <a:ext cx="1947104" cy="716042"/>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a:off x="-2671609" y="274205"/>
            <a:ext cx="1947104" cy="716043"/>
          </a:xfrm>
          <a:prstGeom prst="rect">
            <a:avLst/>
          </a:prstGeom>
        </p:spPr>
      </p:pic>
      <p:sp>
        <p:nvSpPr>
          <p:cNvPr id="14" name="Rectangle 13"/>
          <p:cNvSpPr/>
          <p:nvPr userDrawn="1"/>
        </p:nvSpPr>
        <p:spPr bwMode="gray">
          <a:xfrm>
            <a:off x="190550" y="2622897"/>
            <a:ext cx="6031984" cy="3597669"/>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dirty="0" err="1">
              <a:solidFill>
                <a:prstClr val="white"/>
              </a:solidFill>
              <a:ea typeface="Segoe UI" pitchFamily="34" charset="0"/>
              <a:cs typeface="Segoe UI" pitchFamily="34" charset="0"/>
            </a:endParaRPr>
          </a:p>
        </p:txBody>
      </p:sp>
      <p:sp>
        <p:nvSpPr>
          <p:cNvPr id="15" name="TextBox 14"/>
          <p:cNvSpPr txBox="1"/>
          <p:nvPr userDrawn="1"/>
        </p:nvSpPr>
        <p:spPr>
          <a:xfrm>
            <a:off x="409462" y="5735993"/>
            <a:ext cx="4850552" cy="342654"/>
          </a:xfrm>
          <a:prstGeom prst="rect">
            <a:avLst/>
          </a:prstGeom>
        </p:spPr>
        <p:txBody>
          <a:bodyPr vert="horz" wrap="square" lIns="0" tIns="0" rIns="0" bIns="0" rtlCol="0" anchor="t">
            <a:noAutofit/>
          </a:bodyPr>
          <a:lstStyle/>
          <a:p>
            <a:pPr defTabSz="1087896">
              <a:buClr>
                <a:srgbClr val="00BCF2"/>
              </a:buClr>
              <a:buFont typeface="Wingdings" pitchFamily="2" charset="2"/>
              <a:buNone/>
            </a:pPr>
            <a:r>
              <a:rPr lang="en-US" sz="2400" dirty="0">
                <a:solidFill>
                  <a:srgbClr val="000000"/>
                </a:solidFill>
                <a:ea typeface="Segoe UI" pitchFamily="34" charset="0"/>
                <a:cs typeface="Segoe UI" pitchFamily="34" charset="0"/>
              </a:rPr>
              <a:t>Real Impact for Better Government</a:t>
            </a:r>
          </a:p>
        </p:txBody>
      </p:sp>
    </p:spTree>
    <p:extLst>
      <p:ext uri="{BB962C8B-B14F-4D97-AF65-F5344CB8AC3E}">
        <p14:creationId xmlns:p14="http://schemas.microsoft.com/office/powerpoint/2010/main" xmlns="" val="3418697066"/>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dirty="0"/>
              <a:t>Click to edit Master title style</a:t>
            </a:r>
          </a:p>
        </p:txBody>
      </p:sp>
      <p:sp>
        <p:nvSpPr>
          <p:cNvPr id="6" name="Text Placeholder 5"/>
          <p:cNvSpPr>
            <a:spLocks noGrp="1"/>
          </p:cNvSpPr>
          <p:nvPr>
            <p:ph type="body" sz="quarter" idx="13" hasCustomPrompt="1"/>
          </p:nvPr>
        </p:nvSpPr>
        <p:spPr>
          <a:xfrm>
            <a:off x="119096" y="791866"/>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sp>
        <p:nvSpPr>
          <p:cNvPr id="16" name="Text Placeholder 15"/>
          <p:cNvSpPr>
            <a:spLocks noGrp="1"/>
          </p:cNvSpPr>
          <p:nvPr>
            <p:ph type="body" sz="quarter" idx="14"/>
          </p:nvPr>
        </p:nvSpPr>
        <p:spPr>
          <a:xfrm>
            <a:off x="355583" y="1600201"/>
            <a:ext cx="11345599"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dirty="0">
              <a:solidFill>
                <a:srgbClr val="505050"/>
              </a:solidFill>
            </a:endParaRPr>
          </a:p>
        </p:txBody>
      </p:sp>
      <p:sp>
        <p:nvSpPr>
          <p:cNvPr id="20" name="Footer Placeholder 19"/>
          <p:cNvSpPr>
            <a:spLocks noGrp="1"/>
          </p:cNvSpPr>
          <p:nvPr>
            <p:ph type="ftr" sz="quarter" idx="16"/>
          </p:nvPr>
        </p:nvSpPr>
        <p:spPr/>
        <p:txBody>
          <a:bodyPr/>
          <a:lstStyle/>
          <a:p>
            <a:endParaRPr lang="en-US" dirty="0">
              <a:solidFill>
                <a:srgbClr val="505050"/>
              </a:solidFill>
            </a:endParaRPr>
          </a:p>
        </p:txBody>
      </p:sp>
    </p:spTree>
    <p:extLst>
      <p:ext uri="{BB962C8B-B14F-4D97-AF65-F5344CB8AC3E}">
        <p14:creationId xmlns:p14="http://schemas.microsoft.com/office/powerpoint/2010/main" xmlns="" val="3610441022"/>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921"/>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7"/>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
        <p:nvSpPr>
          <p:cNvPr id="6" name="Text Placeholder 5"/>
          <p:cNvSpPr>
            <a:spLocks noGrp="1"/>
          </p:cNvSpPr>
          <p:nvPr>
            <p:ph type="body" sz="quarter" idx="13" hasCustomPrompt="1"/>
          </p:nvPr>
        </p:nvSpPr>
        <p:spPr>
          <a:xfrm>
            <a:off x="110973" y="913912"/>
            <a:ext cx="12192000" cy="373063"/>
          </a:xfrm>
          <a:prstGeom prst="rect">
            <a:avLst/>
          </a:prstGeom>
        </p:spPr>
        <p:txBody>
          <a:bodyPr lIns="320040" tIns="53325" rIns="53325" bIns="53325">
            <a:noAutofit/>
          </a:bodyPr>
          <a:lstStyle>
            <a:lvl1pPr marL="0" indent="0">
              <a:buNone/>
              <a:defRPr sz="2745">
                <a:solidFill>
                  <a:schemeClr val="bg2"/>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spTree>
    <p:extLst>
      <p:ext uri="{BB962C8B-B14F-4D97-AF65-F5344CB8AC3E}">
        <p14:creationId xmlns:p14="http://schemas.microsoft.com/office/powerpoint/2010/main" xmlns="" val="12789226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921"/>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7"/>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xmlns="" val="218766088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Quotation">
    <p:spTree>
      <p:nvGrpSpPr>
        <p:cNvPr id="1" name=""/>
        <p:cNvGrpSpPr/>
        <p:nvPr/>
      </p:nvGrpSpPr>
      <p:grpSpPr>
        <a:xfrm>
          <a:off x="0" y="0"/>
          <a:ext cx="0" cy="0"/>
          <a:chOff x="0" y="0"/>
          <a:chExt cx="0" cy="0"/>
        </a:xfrm>
      </p:grpSpPr>
      <p:sp>
        <p:nvSpPr>
          <p:cNvPr id="9" name="Picture Placeholder 8"/>
          <p:cNvSpPr>
            <a:spLocks noGrp="1"/>
          </p:cNvSpPr>
          <p:nvPr>
            <p:ph type="pic" sz="quarter" idx="14" hasCustomPrompt="1"/>
          </p:nvPr>
        </p:nvSpPr>
        <p:spPr>
          <a:xfrm>
            <a:off x="1" y="0"/>
            <a:ext cx="12192000" cy="6858000"/>
          </a:xfrm>
        </p:spPr>
        <p:txBody>
          <a:bodyPr/>
          <a:lstStyle>
            <a:lvl1pPr>
              <a:defRPr/>
            </a:lvl1pPr>
          </a:lstStyle>
          <a:p>
            <a:r>
              <a:rPr lang="en-US" dirty="0"/>
              <a:t>Click to add picture</a:t>
            </a:r>
          </a:p>
        </p:txBody>
      </p:sp>
      <p:sp>
        <p:nvSpPr>
          <p:cNvPr id="4" name="Footer Placeholder 3"/>
          <p:cNvSpPr>
            <a:spLocks noGrp="1"/>
          </p:cNvSpPr>
          <p:nvPr>
            <p:ph type="ftr" sz="quarter" idx="11"/>
          </p:nvPr>
        </p:nvSpPr>
        <p:spPr/>
        <p:txBody>
          <a:bodyPr/>
          <a:lstStyle/>
          <a:p>
            <a:endParaRPr lang="en-US" dirty="0">
              <a:solidFill>
                <a:srgbClr val="505050"/>
              </a:solidFill>
            </a:endParaRPr>
          </a:p>
        </p:txBody>
      </p:sp>
      <p:sp>
        <p:nvSpPr>
          <p:cNvPr id="5" name="Slide Number Placeholder 4"/>
          <p:cNvSpPr>
            <a:spLocks noGrp="1"/>
          </p:cNvSpPr>
          <p:nvPr>
            <p:ph type="sldNum" sz="quarter" idx="12"/>
          </p:nvPr>
        </p:nvSpPr>
        <p:spPr>
          <a:xfrm>
            <a:off x="11430001" y="6478587"/>
            <a:ext cx="761998" cy="379413"/>
          </a:xfrm>
          <a:prstGeom prst="rect">
            <a:avLst/>
          </a:prstGeom>
        </p:spPr>
        <p:txBody>
          <a:bodyPr/>
          <a:lstStyle/>
          <a:p>
            <a:fld id="{6A4C1A4A-E5E6-4CC1-B72C-A20A4EB3E2D2}"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xmlns="" val="2414631659"/>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ext Placeholder 9"/>
          <p:cNvSpPr>
            <a:spLocks noGrp="1"/>
          </p:cNvSpPr>
          <p:nvPr>
            <p:ph type="body" sz="quarter" idx="13"/>
          </p:nvPr>
        </p:nvSpPr>
        <p:spPr>
          <a:xfrm>
            <a:off x="3048000" y="6467477"/>
            <a:ext cx="8381999" cy="388938"/>
          </a:xfrm>
          <a:prstGeom prst="rect">
            <a:avLst/>
          </a:prstGeom>
        </p:spPr>
        <p:txBody>
          <a:bodyPr anchor="ctr"/>
          <a:lstStyle>
            <a:lvl1pPr marL="0" indent="0">
              <a:buNone/>
              <a:defRPr sz="800">
                <a:solidFill>
                  <a:schemeClr val="tx1"/>
                </a:solidFill>
              </a:defRPr>
            </a:lvl1pPr>
          </a:lstStyle>
          <a:p>
            <a:pPr lvl="0"/>
            <a:r>
              <a:rPr lang="en-US"/>
              <a:t>Click to edit Master text styles</a:t>
            </a:r>
          </a:p>
        </p:txBody>
      </p:sp>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pPr/>
              <a:t>‹#›</a:t>
            </a:fld>
            <a:endParaRPr lang="en-US" dirty="0"/>
          </a:p>
        </p:txBody>
      </p:sp>
    </p:spTree>
    <p:extLst>
      <p:ext uri="{BB962C8B-B14F-4D97-AF65-F5344CB8AC3E}">
        <p14:creationId xmlns:p14="http://schemas.microsoft.com/office/powerpoint/2010/main" xmlns="" val="15615551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4" name="Picture 3" descr="10GRID2a.jpg"/>
          <p:cNvPicPr>
            <a:picLocks noChangeAspect="1"/>
          </p:cNvPicPr>
          <p:nvPr/>
        </p:nvPicPr>
        <p:blipFill>
          <a:blip r:embed="rId2" cstate="print">
            <a:alphaModFix amt="58000"/>
            <a:extLst>
              <a:ext uri="{28A0092B-C50C-407E-A947-70E740481C1C}">
                <a14:useLocalDpi xmlns:a14="http://schemas.microsoft.com/office/drawing/2010/main" xmlns=""/>
              </a:ext>
            </a:extLst>
          </a:blip>
          <a:stretch>
            <a:fillRect/>
          </a:stretch>
        </p:blipFill>
        <p:spPr>
          <a:xfrm>
            <a:off x="-1" y="-1"/>
            <a:ext cx="12192826" cy="6856679"/>
          </a:xfrm>
          <a:prstGeom prst="rect">
            <a:avLst/>
          </a:prstGeom>
        </p:spPr>
      </p:pic>
      <p:grpSp>
        <p:nvGrpSpPr>
          <p:cNvPr id="2" name="Group 1"/>
          <p:cNvGrpSpPr/>
          <p:nvPr/>
        </p:nvGrpSpPr>
        <p:grpSpPr>
          <a:xfrm>
            <a:off x="185326" y="2326039"/>
            <a:ext cx="11836065" cy="4398590"/>
            <a:chOff x="185277" y="2326039"/>
            <a:chExt cx="12064064" cy="4484488"/>
          </a:xfrm>
        </p:grpSpPr>
        <p:sp>
          <p:nvSpPr>
            <p:cNvPr id="8" name="Rectangle 7"/>
            <p:cNvSpPr/>
            <p:nvPr/>
          </p:nvSpPr>
          <p:spPr bwMode="auto">
            <a:xfrm>
              <a:off x="18527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9" name="Rectangle 8"/>
            <p:cNvSpPr/>
            <p:nvPr/>
          </p:nvSpPr>
          <p:spPr bwMode="auto">
            <a:xfrm>
              <a:off x="170027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0" name="Rectangle 9"/>
            <p:cNvSpPr/>
            <p:nvPr/>
          </p:nvSpPr>
          <p:spPr bwMode="auto">
            <a:xfrm>
              <a:off x="3215265"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1" name="Rectangle 10"/>
            <p:cNvSpPr/>
            <p:nvPr/>
          </p:nvSpPr>
          <p:spPr bwMode="auto">
            <a:xfrm>
              <a:off x="4730259"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2" name="Rectangle 11"/>
            <p:cNvSpPr/>
            <p:nvPr/>
          </p:nvSpPr>
          <p:spPr bwMode="auto">
            <a:xfrm>
              <a:off x="6245253"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3" name="Rectangle 12"/>
            <p:cNvSpPr/>
            <p:nvPr/>
          </p:nvSpPr>
          <p:spPr bwMode="auto">
            <a:xfrm>
              <a:off x="776024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4" name="Rectangle 13"/>
            <p:cNvSpPr/>
            <p:nvPr/>
          </p:nvSpPr>
          <p:spPr bwMode="auto">
            <a:xfrm>
              <a:off x="927524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15" name="Group 14"/>
            <p:cNvGrpSpPr/>
            <p:nvPr/>
          </p:nvGrpSpPr>
          <p:grpSpPr>
            <a:xfrm>
              <a:off x="185277" y="2326039"/>
              <a:ext cx="12064064" cy="1459104"/>
              <a:chOff x="185277" y="2031977"/>
              <a:chExt cx="12064064" cy="1459104"/>
            </a:xfrm>
          </p:grpSpPr>
          <p:sp>
            <p:nvSpPr>
              <p:cNvPr id="16" name="Rectangle 15"/>
              <p:cNvSpPr/>
              <p:nvPr/>
            </p:nvSpPr>
            <p:spPr bwMode="auto">
              <a:xfrm>
                <a:off x="18527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7" name="Rectangle 16"/>
              <p:cNvSpPr/>
              <p:nvPr/>
            </p:nvSpPr>
            <p:spPr bwMode="auto">
              <a:xfrm>
                <a:off x="170027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8" name="Rectangle 17"/>
              <p:cNvSpPr/>
              <p:nvPr/>
            </p:nvSpPr>
            <p:spPr bwMode="auto">
              <a:xfrm>
                <a:off x="3215265"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19" name="Rectangle 18"/>
              <p:cNvSpPr/>
              <p:nvPr/>
            </p:nvSpPr>
            <p:spPr bwMode="auto">
              <a:xfrm>
                <a:off x="4730259"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0" name="Rectangle 19"/>
              <p:cNvSpPr/>
              <p:nvPr/>
            </p:nvSpPr>
            <p:spPr bwMode="auto">
              <a:xfrm>
                <a:off x="6245253"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1" name="Rectangle 20"/>
              <p:cNvSpPr/>
              <p:nvPr/>
            </p:nvSpPr>
            <p:spPr bwMode="auto">
              <a:xfrm>
                <a:off x="776024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2" name="Rectangle 21"/>
              <p:cNvSpPr/>
              <p:nvPr/>
            </p:nvSpPr>
            <p:spPr bwMode="auto">
              <a:xfrm>
                <a:off x="927524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3" name="Rectangle 22"/>
              <p:cNvSpPr/>
              <p:nvPr/>
            </p:nvSpPr>
            <p:spPr bwMode="auto">
              <a:xfrm>
                <a:off x="1079023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grpSp>
          <p:nvGrpSpPr>
            <p:cNvPr id="24" name="Group 23"/>
            <p:cNvGrpSpPr/>
            <p:nvPr/>
          </p:nvGrpSpPr>
          <p:grpSpPr>
            <a:xfrm>
              <a:off x="185277" y="3845414"/>
              <a:ext cx="12064064" cy="1459104"/>
              <a:chOff x="185277" y="3564719"/>
              <a:chExt cx="12064064" cy="1459104"/>
            </a:xfrm>
          </p:grpSpPr>
          <p:sp>
            <p:nvSpPr>
              <p:cNvPr id="25" name="Rectangle 24"/>
              <p:cNvSpPr/>
              <p:nvPr/>
            </p:nvSpPr>
            <p:spPr bwMode="auto">
              <a:xfrm>
                <a:off x="18527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6" name="Rectangle 25"/>
              <p:cNvSpPr/>
              <p:nvPr/>
            </p:nvSpPr>
            <p:spPr bwMode="auto">
              <a:xfrm>
                <a:off x="170027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7" name="Rectangle 26"/>
              <p:cNvSpPr/>
              <p:nvPr/>
            </p:nvSpPr>
            <p:spPr bwMode="auto">
              <a:xfrm>
                <a:off x="3215265"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8" name="Rectangle 27"/>
              <p:cNvSpPr/>
              <p:nvPr/>
            </p:nvSpPr>
            <p:spPr bwMode="auto">
              <a:xfrm>
                <a:off x="4730259"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29" name="Rectangle 28"/>
              <p:cNvSpPr/>
              <p:nvPr/>
            </p:nvSpPr>
            <p:spPr bwMode="auto">
              <a:xfrm>
                <a:off x="6245253"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0" name="Rectangle 29"/>
              <p:cNvSpPr/>
              <p:nvPr/>
            </p:nvSpPr>
            <p:spPr bwMode="auto">
              <a:xfrm>
                <a:off x="776024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1" name="Rectangle 30"/>
              <p:cNvSpPr/>
              <p:nvPr/>
            </p:nvSpPr>
            <p:spPr bwMode="auto">
              <a:xfrm>
                <a:off x="927524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2" name="Rectangle 31"/>
              <p:cNvSpPr/>
              <p:nvPr/>
            </p:nvSpPr>
            <p:spPr bwMode="auto">
              <a:xfrm>
                <a:off x="1079023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33" name="Rectangle 32"/>
            <p:cNvSpPr/>
            <p:nvPr/>
          </p:nvSpPr>
          <p:spPr bwMode="auto">
            <a:xfrm>
              <a:off x="1079023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34" name="Title 1"/>
          <p:cNvSpPr>
            <a:spLocks noGrp="1"/>
          </p:cNvSpPr>
          <p:nvPr>
            <p:ph type="title"/>
          </p:nvPr>
        </p:nvSpPr>
        <p:spPr>
          <a:xfrm>
            <a:off x="79397" y="267870"/>
            <a:ext cx="12192000" cy="646042"/>
          </a:xfrm>
        </p:spPr>
        <p:txBody>
          <a:bodyPr>
            <a:noAutofit/>
          </a:bodyPr>
          <a:lstStyle>
            <a:lvl1pPr>
              <a:defRPr/>
            </a:lvl1pPr>
          </a:lstStyle>
          <a:p>
            <a:r>
              <a:rPr lang="en-US"/>
              <a:t>Click to edit Master title style</a:t>
            </a:r>
            <a:endParaRPr lang="en-US" dirty="0"/>
          </a:p>
        </p:txBody>
      </p:sp>
      <p:sp>
        <p:nvSpPr>
          <p:cNvPr id="35" name="Text Placeholder 5"/>
          <p:cNvSpPr>
            <a:spLocks noGrp="1"/>
          </p:cNvSpPr>
          <p:nvPr>
            <p:ph type="body" sz="quarter" idx="13" hasCustomPrompt="1"/>
          </p:nvPr>
        </p:nvSpPr>
        <p:spPr>
          <a:xfrm>
            <a:off x="119096" y="791866"/>
            <a:ext cx="12192000" cy="373063"/>
          </a:xfrm>
          <a:prstGeom prst="rect">
            <a:avLst/>
          </a:prstGeom>
        </p:spPr>
        <p:txBody>
          <a:bodyPr lIns="320040" tIns="53325" rIns="53325" bIns="53325">
            <a:noAutofit/>
          </a:bodyPr>
          <a:lstStyle>
            <a:lvl1pPr marL="0" indent="0">
              <a:buNone/>
              <a:defRPr sz="2800">
                <a:solidFill>
                  <a:schemeClr val="bg2"/>
                </a:solidFill>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dirty="0"/>
              <a:t>Click to add subtitle</a:t>
            </a:r>
          </a:p>
        </p:txBody>
      </p:sp>
      <p:pic>
        <p:nvPicPr>
          <p:cNvPr id="36" name="Picture 35" descr="10GRID2a.jpg"/>
          <p:cNvPicPr>
            <a:picLocks noChangeAspect="1"/>
          </p:cNvPicPr>
          <p:nvPr userDrawn="1"/>
        </p:nvPicPr>
        <p:blipFill>
          <a:blip r:embed="rId2" cstate="print">
            <a:alphaModFix amt="58000"/>
            <a:extLst>
              <a:ext uri="{28A0092B-C50C-407E-A947-70E740481C1C}">
                <a14:useLocalDpi xmlns:a14="http://schemas.microsoft.com/office/drawing/2010/main" xmlns=""/>
              </a:ext>
            </a:extLst>
          </a:blip>
          <a:stretch>
            <a:fillRect/>
          </a:stretch>
        </p:blipFill>
        <p:spPr>
          <a:xfrm>
            <a:off x="-1" y="-1"/>
            <a:ext cx="12192826" cy="6856679"/>
          </a:xfrm>
          <a:prstGeom prst="rect">
            <a:avLst/>
          </a:prstGeom>
        </p:spPr>
      </p:pic>
      <p:grpSp>
        <p:nvGrpSpPr>
          <p:cNvPr id="37" name="Group 36"/>
          <p:cNvGrpSpPr/>
          <p:nvPr userDrawn="1"/>
        </p:nvGrpSpPr>
        <p:grpSpPr>
          <a:xfrm>
            <a:off x="185326" y="2326039"/>
            <a:ext cx="11836065" cy="4398590"/>
            <a:chOff x="185277" y="2326039"/>
            <a:chExt cx="12064064" cy="4484488"/>
          </a:xfrm>
        </p:grpSpPr>
        <p:sp>
          <p:nvSpPr>
            <p:cNvPr id="38" name="Rectangle 37"/>
            <p:cNvSpPr/>
            <p:nvPr userDrawn="1"/>
          </p:nvSpPr>
          <p:spPr bwMode="auto">
            <a:xfrm>
              <a:off x="18527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39" name="Rectangle 38"/>
            <p:cNvSpPr/>
            <p:nvPr userDrawn="1"/>
          </p:nvSpPr>
          <p:spPr bwMode="auto">
            <a:xfrm>
              <a:off x="170027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0" name="Rectangle 39"/>
            <p:cNvSpPr/>
            <p:nvPr userDrawn="1"/>
          </p:nvSpPr>
          <p:spPr bwMode="auto">
            <a:xfrm>
              <a:off x="3215265"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1" name="Rectangle 40"/>
            <p:cNvSpPr/>
            <p:nvPr userDrawn="1"/>
          </p:nvSpPr>
          <p:spPr bwMode="auto">
            <a:xfrm>
              <a:off x="4730259"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2" name="Rectangle 41"/>
            <p:cNvSpPr/>
            <p:nvPr userDrawn="1"/>
          </p:nvSpPr>
          <p:spPr bwMode="auto">
            <a:xfrm>
              <a:off x="6245253"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3" name="Rectangle 42"/>
            <p:cNvSpPr/>
            <p:nvPr userDrawn="1"/>
          </p:nvSpPr>
          <p:spPr bwMode="auto">
            <a:xfrm>
              <a:off x="776024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4" name="Rectangle 43"/>
            <p:cNvSpPr/>
            <p:nvPr userDrawn="1"/>
          </p:nvSpPr>
          <p:spPr bwMode="auto">
            <a:xfrm>
              <a:off x="9275241"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nvGrpSpPr>
            <p:cNvPr id="45" name="Group 44"/>
            <p:cNvGrpSpPr/>
            <p:nvPr userDrawn="1"/>
          </p:nvGrpSpPr>
          <p:grpSpPr>
            <a:xfrm>
              <a:off x="185277" y="2326039"/>
              <a:ext cx="12064064" cy="1459104"/>
              <a:chOff x="185277" y="2031977"/>
              <a:chExt cx="12064064" cy="1459104"/>
            </a:xfrm>
          </p:grpSpPr>
          <p:sp>
            <p:nvSpPr>
              <p:cNvPr id="56" name="Rectangle 55"/>
              <p:cNvSpPr/>
              <p:nvPr/>
            </p:nvSpPr>
            <p:spPr bwMode="auto">
              <a:xfrm>
                <a:off x="18527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7" name="Rectangle 56"/>
              <p:cNvSpPr/>
              <p:nvPr/>
            </p:nvSpPr>
            <p:spPr bwMode="auto">
              <a:xfrm>
                <a:off x="170027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8" name="Rectangle 57"/>
              <p:cNvSpPr/>
              <p:nvPr/>
            </p:nvSpPr>
            <p:spPr bwMode="auto">
              <a:xfrm>
                <a:off x="3215265"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9" name="Rectangle 58"/>
              <p:cNvSpPr/>
              <p:nvPr/>
            </p:nvSpPr>
            <p:spPr bwMode="auto">
              <a:xfrm>
                <a:off x="4730259"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0" name="Rectangle 59"/>
              <p:cNvSpPr/>
              <p:nvPr/>
            </p:nvSpPr>
            <p:spPr bwMode="auto">
              <a:xfrm>
                <a:off x="6245253"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1" name="Rectangle 60"/>
              <p:cNvSpPr/>
              <p:nvPr/>
            </p:nvSpPr>
            <p:spPr bwMode="auto">
              <a:xfrm>
                <a:off x="776024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2" name="Rectangle 61"/>
              <p:cNvSpPr/>
              <p:nvPr/>
            </p:nvSpPr>
            <p:spPr bwMode="auto">
              <a:xfrm>
                <a:off x="9275241"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63" name="Rectangle 62"/>
              <p:cNvSpPr/>
              <p:nvPr/>
            </p:nvSpPr>
            <p:spPr bwMode="auto">
              <a:xfrm>
                <a:off x="10790237" y="2031977"/>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grpSp>
          <p:nvGrpSpPr>
            <p:cNvPr id="46" name="Group 45"/>
            <p:cNvGrpSpPr/>
            <p:nvPr userDrawn="1"/>
          </p:nvGrpSpPr>
          <p:grpSpPr>
            <a:xfrm>
              <a:off x="185277" y="3845414"/>
              <a:ext cx="12064064" cy="1459104"/>
              <a:chOff x="185277" y="3564719"/>
              <a:chExt cx="12064064" cy="1459104"/>
            </a:xfrm>
          </p:grpSpPr>
          <p:sp>
            <p:nvSpPr>
              <p:cNvPr id="48" name="Rectangle 47"/>
              <p:cNvSpPr/>
              <p:nvPr/>
            </p:nvSpPr>
            <p:spPr bwMode="auto">
              <a:xfrm>
                <a:off x="18527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49" name="Rectangle 48"/>
              <p:cNvSpPr/>
              <p:nvPr/>
            </p:nvSpPr>
            <p:spPr bwMode="auto">
              <a:xfrm>
                <a:off x="170027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0" name="Rectangle 49"/>
              <p:cNvSpPr/>
              <p:nvPr/>
            </p:nvSpPr>
            <p:spPr bwMode="auto">
              <a:xfrm>
                <a:off x="3215265"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1" name="Rectangle 50"/>
              <p:cNvSpPr/>
              <p:nvPr/>
            </p:nvSpPr>
            <p:spPr bwMode="auto">
              <a:xfrm>
                <a:off x="4730259"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2" name="Rectangle 51"/>
              <p:cNvSpPr/>
              <p:nvPr/>
            </p:nvSpPr>
            <p:spPr bwMode="auto">
              <a:xfrm>
                <a:off x="6245253"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3" name="Rectangle 52"/>
              <p:cNvSpPr/>
              <p:nvPr/>
            </p:nvSpPr>
            <p:spPr bwMode="auto">
              <a:xfrm>
                <a:off x="776024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4" name="Rectangle 53"/>
              <p:cNvSpPr/>
              <p:nvPr/>
            </p:nvSpPr>
            <p:spPr bwMode="auto">
              <a:xfrm>
                <a:off x="9275241"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sp>
            <p:nvSpPr>
              <p:cNvPr id="55" name="Rectangle 54"/>
              <p:cNvSpPr/>
              <p:nvPr/>
            </p:nvSpPr>
            <p:spPr bwMode="auto">
              <a:xfrm>
                <a:off x="10790237" y="3564719"/>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
          <p:nvSpPr>
            <p:cNvPr id="47" name="Rectangle 46"/>
            <p:cNvSpPr/>
            <p:nvPr userDrawn="1"/>
          </p:nvSpPr>
          <p:spPr bwMode="auto">
            <a:xfrm>
              <a:off x="10790237" y="5351423"/>
              <a:ext cx="1459104" cy="1459104"/>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pPr>
              <a:endParaRPr lang="en-US" sz="2800" dirty="0">
                <a:gradFill>
                  <a:gsLst>
                    <a:gs pos="0">
                      <a:srgbClr val="FFFFFF"/>
                    </a:gs>
                    <a:gs pos="100000">
                      <a:srgbClr val="FFFFFF"/>
                    </a:gs>
                  </a:gsLst>
                  <a:lin ang="5400000" scaled="0"/>
                </a:gradFill>
                <a:latin typeface="Segoe UI Light"/>
                <a:ea typeface="Segoe UI" pitchFamily="34" charset="0"/>
                <a:cs typeface="Segoe UI" pitchFamily="34" charset="0"/>
              </a:endParaRPr>
            </a:p>
          </p:txBody>
        </p:sp>
      </p:grpSp>
    </p:spTree>
    <p:extLst>
      <p:ext uri="{BB962C8B-B14F-4D97-AF65-F5344CB8AC3E}">
        <p14:creationId xmlns:p14="http://schemas.microsoft.com/office/powerpoint/2010/main" xmlns="" val="29715016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4_Transition page">
    <p:spTree>
      <p:nvGrpSpPr>
        <p:cNvPr id="1" name=""/>
        <p:cNvGrpSpPr/>
        <p:nvPr/>
      </p:nvGrpSpPr>
      <p:grpSpPr>
        <a:xfrm>
          <a:off x="0" y="0"/>
          <a:ext cx="0" cy="0"/>
          <a:chOff x="0" y="0"/>
          <a:chExt cx="0" cy="0"/>
        </a:xfrm>
      </p:grpSpPr>
      <p:sp>
        <p:nvSpPr>
          <p:cNvPr id="6" name="Rectangle 5"/>
          <p:cNvSpPr/>
          <p:nvPr/>
        </p:nvSpPr>
        <p:spPr>
          <a:xfrm>
            <a:off x="274709" y="2582863"/>
            <a:ext cx="6911355" cy="366442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4218" tIns="147374" rIns="184218" bIns="147374" rtlCol="0" anchor="t" anchorCtr="0"/>
          <a:lstStyle/>
          <a:p>
            <a:pPr defTabSz="1087896"/>
            <a:endParaRPr lang="en-US" sz="2400" dirty="0">
              <a:solidFill>
                <a:prstClr val="white"/>
              </a:solidFill>
            </a:endParaRPr>
          </a:p>
        </p:txBody>
      </p:sp>
      <p:sp>
        <p:nvSpPr>
          <p:cNvPr id="7" name="Title 1"/>
          <p:cNvSpPr>
            <a:spLocks noGrp="1"/>
          </p:cNvSpPr>
          <p:nvPr>
            <p:ph type="title" hasCustomPrompt="1"/>
          </p:nvPr>
        </p:nvSpPr>
        <p:spPr>
          <a:xfrm>
            <a:off x="274709" y="2591134"/>
            <a:ext cx="6911355" cy="1822989"/>
          </a:xfrm>
          <a:noFill/>
        </p:spPr>
        <p:txBody>
          <a:bodyPr lIns="137160" tIns="137160" rIns="137160" bIns="137160" anchor="t" anchorCtr="0">
            <a:normAutofit/>
          </a:bodyPr>
          <a:lstStyle>
            <a:lvl1pPr>
              <a:defRPr sz="5399" spc="-98" baseline="0">
                <a:solidFill>
                  <a:schemeClr val="bg1"/>
                </a:solidFill>
              </a:defRPr>
            </a:lvl1pPr>
          </a:lstStyle>
          <a:p>
            <a:r>
              <a:rPr lang="en-US" dirty="0"/>
              <a:t>Section title</a:t>
            </a:r>
          </a:p>
        </p:txBody>
      </p:sp>
      <p:sp>
        <p:nvSpPr>
          <p:cNvPr id="8" name="Text Placeholder 10"/>
          <p:cNvSpPr>
            <a:spLocks noGrp="1"/>
          </p:cNvSpPr>
          <p:nvPr>
            <p:ph type="body" sz="quarter" idx="14"/>
          </p:nvPr>
        </p:nvSpPr>
        <p:spPr>
          <a:xfrm>
            <a:off x="279243" y="3342118"/>
            <a:ext cx="5945148" cy="2590800"/>
          </a:xfrm>
          <a:prstGeom prst="rect">
            <a:avLst/>
          </a:prstGeom>
        </p:spPr>
        <p:txBody>
          <a:bodyPr lIns="137160" tIns="137160" rIns="137160" bIns="137160">
            <a:noAutofit/>
          </a:bodyPr>
          <a:lstStyle>
            <a:lvl1pPr marL="190392" indent="-190392">
              <a:lnSpc>
                <a:spcPct val="80000"/>
              </a:lnSpc>
              <a:buNone/>
              <a:defRPr lang="en-US" sz="2400" kern="1200" dirty="0">
                <a:solidFill>
                  <a:schemeClr val="bg1"/>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90023173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5053" y="1320305"/>
            <a:ext cx="11890297" cy="1822989"/>
          </a:xfrm>
          <a:noFill/>
        </p:spPr>
        <p:txBody>
          <a:bodyPr lIns="137160" tIns="137160" rIns="137160" bIns="137160" anchor="t" anchorCtr="0"/>
          <a:lstStyle>
            <a:lvl1pPr>
              <a:defRPr sz="8598" spc="-98" baseline="0">
                <a:solidFill>
                  <a:srgbClr val="000000"/>
                </a:solidFill>
              </a:defRPr>
            </a:lvl1pPr>
          </a:lstStyle>
          <a:p>
            <a:r>
              <a:rPr lang="en-US" dirty="0"/>
              <a:t>Section title</a:t>
            </a:r>
          </a:p>
        </p:txBody>
      </p:sp>
      <p:sp>
        <p:nvSpPr>
          <p:cNvPr id="3" name="Text Placeholder 10"/>
          <p:cNvSpPr>
            <a:spLocks noGrp="1"/>
          </p:cNvSpPr>
          <p:nvPr>
            <p:ph type="body" sz="quarter" idx="14"/>
          </p:nvPr>
        </p:nvSpPr>
        <p:spPr>
          <a:xfrm>
            <a:off x="426228" y="2838296"/>
            <a:ext cx="5945148" cy="2590800"/>
          </a:xfrm>
          <a:prstGeom prst="rect">
            <a:avLst/>
          </a:prstGeom>
        </p:spPr>
        <p:txBody>
          <a:bodyPr lIns="137160" tIns="137160" rIns="137160" bIns="137160">
            <a:noAutofit/>
          </a:bodyPr>
          <a:lstStyle>
            <a:lvl1pPr marL="190392" indent="-190392">
              <a:lnSpc>
                <a:spcPct val="80000"/>
              </a:lnSpc>
              <a:buNone/>
              <a:defRPr lang="en-US" sz="2000" kern="1200" dirty="0">
                <a:solidFill>
                  <a:srgbClr val="000000"/>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31515978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_Section Title Accent Color 1">
    <p:bg>
      <p:bgPr>
        <a:solidFill>
          <a:schemeClr val="accent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5053" y="1320305"/>
            <a:ext cx="11890297" cy="1822989"/>
          </a:xfrm>
          <a:noFill/>
        </p:spPr>
        <p:txBody>
          <a:bodyPr lIns="137160" tIns="137160" rIns="137160" bIns="137160" anchor="t" anchorCtr="0"/>
          <a:lstStyle>
            <a:lvl1pPr>
              <a:defRPr sz="8598" spc="-98" baseline="0">
                <a:solidFill>
                  <a:schemeClr val="tx1"/>
                </a:solidFill>
              </a:defRPr>
            </a:lvl1pPr>
          </a:lstStyle>
          <a:p>
            <a:r>
              <a:rPr lang="en-US" dirty="0"/>
              <a:t>Section title</a:t>
            </a:r>
          </a:p>
        </p:txBody>
      </p:sp>
      <p:sp>
        <p:nvSpPr>
          <p:cNvPr id="5" name="Text Placeholder 10"/>
          <p:cNvSpPr>
            <a:spLocks noGrp="1"/>
          </p:cNvSpPr>
          <p:nvPr>
            <p:ph type="body" sz="quarter" idx="14"/>
          </p:nvPr>
        </p:nvSpPr>
        <p:spPr>
          <a:xfrm>
            <a:off x="426228" y="2838296"/>
            <a:ext cx="5945148" cy="2590800"/>
          </a:xfrm>
          <a:prstGeom prst="rect">
            <a:avLst/>
          </a:prstGeom>
        </p:spPr>
        <p:txBody>
          <a:bodyPr lIns="137160" tIns="137160" rIns="137160" bIns="137160">
            <a:noAutofit/>
          </a:bodyPr>
          <a:lstStyle>
            <a:lvl1pPr marL="190392" indent="-190392">
              <a:lnSpc>
                <a:spcPct val="80000"/>
              </a:lnSpc>
              <a:buNone/>
              <a:defRPr lang="en-US" sz="2000" kern="1200" dirty="0">
                <a:solidFill>
                  <a:schemeClr val="tx1"/>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xmlns="" val="261020416"/>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slideLayout" Target="../slideLayouts/slideLayout19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19" Type="http://schemas.openxmlformats.org/officeDocument/2006/relationships/theme" Target="../theme/theme10.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theme" Target="../theme/theme11.xml"/><Relationship Id="rId1" Type="http://schemas.openxmlformats.org/officeDocument/2006/relationships/slideLayout" Target="../slideLayouts/slideLayout194.xml"/></Relationships>
</file>

<file path=ppt/slideMasters/_rels/slideMaster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vmlDrawing" Target="../drawings/vmlDrawing1.vml"/><Relationship Id="rId1" Type="http://schemas.openxmlformats.org/officeDocument/2006/relationships/theme" Target="../theme/theme12.xml"/><Relationship Id="rId4" Type="http://schemas.openxmlformats.org/officeDocument/2006/relationships/image" Target="../media/image27.jpeg"/></Relationships>
</file>

<file path=ppt/slideMasters/_rels/slideMaster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vmlDrawing" Target="../drawings/vmlDrawing2.vml"/><Relationship Id="rId1" Type="http://schemas.openxmlformats.org/officeDocument/2006/relationships/theme" Target="../theme/theme13.xml"/><Relationship Id="rId5" Type="http://schemas.openxmlformats.org/officeDocument/2006/relationships/image" Target="../media/image29.png"/><Relationship Id="rId4" Type="http://schemas.openxmlformats.org/officeDocument/2006/relationships/image" Target="../media/image28.png"/></Relationships>
</file>

<file path=ppt/slideMasters/_rels/slideMaster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vmlDrawing" Target="../drawings/vmlDrawing3.vml"/><Relationship Id="rId1" Type="http://schemas.openxmlformats.org/officeDocument/2006/relationships/theme" Target="../theme/theme14.xml"/><Relationship Id="rId4" Type="http://schemas.openxmlformats.org/officeDocument/2006/relationships/image" Target="../media/image30.png"/></Relationships>
</file>

<file path=ppt/slideMasters/_rels/slideMaster15.xml.rels><?xml version="1.0" encoding="UTF-8" standalone="yes"?>
<Relationships xmlns="http://schemas.openxmlformats.org/package/2006/relationships"><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vmlDrawing" Target="../drawings/vmlDrawing4.vml"/><Relationship Id="rId1" Type="http://schemas.openxmlformats.org/officeDocument/2006/relationships/theme" Target="../theme/theme17.xml"/><Relationship Id="rId4" Type="http://schemas.openxmlformats.org/officeDocument/2006/relationships/image" Target="../media/image32.png"/></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97.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_rels/slideMaster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198.xml"/></Relationships>
</file>

<file path=ppt/slideMasters/_rels/slideMaster24.xml.rels><?xml version="1.0" encoding="UTF-8" standalone="yes"?>
<Relationships xmlns="http://schemas.openxmlformats.org/package/2006/relationships"><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vmlDrawing" Target="../drawings/vmlDrawing5.vml"/><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theme" Target="../theme/theme3.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3" Type="http://schemas.openxmlformats.org/officeDocument/2006/relationships/theme" Target="../theme/theme31.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4" Type="http://schemas.openxmlformats.org/officeDocument/2006/relationships/image" Target="../media/image35.png"/></Relationships>
</file>

<file path=ppt/slideMasters/_rels/slideMaster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201.xml"/></Relationships>
</file>

<file path=ppt/slideMasters/_rels/slideMaster35.xml.rels><?xml version="1.0" encoding="UTF-8" standalone="yes"?>
<Relationships xmlns="http://schemas.openxmlformats.org/package/2006/relationships"><Relationship Id="rId1"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1"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1"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1"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1"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202.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theme" Target="../theme/theme41.xml"/><Relationship Id="rId1" Type="http://schemas.openxmlformats.org/officeDocument/2006/relationships/slideLayout" Target="../slideLayouts/slideLayout203.xml"/></Relationships>
</file>

<file path=ppt/slideMasters/_rels/slideMaster42.xml.rels><?xml version="1.0" encoding="UTF-8" standalone="yes"?>
<Relationships xmlns="http://schemas.openxmlformats.org/package/2006/relationships"><Relationship Id="rId1"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theme" Target="../theme/theme43.xml"/><Relationship Id="rId1" Type="http://schemas.openxmlformats.org/officeDocument/2006/relationships/slideLayout" Target="../slideLayouts/slideLayout204.xml"/></Relationships>
</file>

<file path=ppt/slideMasters/_rels/slideMaster44.xml.rels><?xml version="1.0" encoding="UTF-8" standalone="yes"?>
<Relationships xmlns="http://schemas.openxmlformats.org/package/2006/relationships"><Relationship Id="rId1"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1"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3" Type="http://schemas.openxmlformats.org/officeDocument/2006/relationships/slideLayout" Target="../slideLayouts/slideLayout207.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5" Type="http://schemas.openxmlformats.org/officeDocument/2006/relationships/image" Target="../media/image37.emf"/><Relationship Id="rId4"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theme" Target="../theme/theme5.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5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theme" Target="../theme/theme51.xml"/><Relationship Id="rId1" Type="http://schemas.openxmlformats.org/officeDocument/2006/relationships/slideLayout" Target="../slideLayouts/slideLayout208.xml"/></Relationships>
</file>

<file path=ppt/slideMasters/_rels/slideMaster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theme" Target="../theme/theme52.xml"/><Relationship Id="rId1" Type="http://schemas.openxmlformats.org/officeDocument/2006/relationships/slideLayout" Target="../slideLayouts/slideLayout209.xml"/></Relationships>
</file>

<file path=ppt/slideMasters/_rels/slideMaster53.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theme" Target="../theme/theme54.xml"/><Relationship Id="rId1" Type="http://schemas.openxmlformats.org/officeDocument/2006/relationships/slideLayout" Target="../slideLayouts/slideLayout210.xml"/></Relationships>
</file>

<file path=ppt/slideMasters/_rels/slideMaster5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theme" Target="../theme/theme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theme" Target="../theme/theme6.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theme" Target="../theme/theme7.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theme" Target="../theme/theme8.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theme" Target="../theme/theme9.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93989"/>
            <a:ext cx="11696700" cy="682195"/>
          </a:xfrm>
          <a:prstGeom prst="rect">
            <a:avLst/>
          </a:prstGeom>
        </p:spPr>
        <p:txBody>
          <a:bodyPr vert="horz" lIns="137160" tIns="91440" rIns="137160" bIns="137160" rtlCol="0" anchor="t">
            <a:noAutofit/>
          </a:bodyPr>
          <a:lstStyle/>
          <a:p>
            <a:endParaRPr lang="en-US" dirty="0"/>
          </a:p>
        </p:txBody>
      </p:sp>
      <p:sp>
        <p:nvSpPr>
          <p:cNvPr id="7" name="Footer Placeholder 6"/>
          <p:cNvSpPr>
            <a:spLocks noGrp="1"/>
          </p:cNvSpPr>
          <p:nvPr>
            <p:ph type="ftr" sz="quarter" idx="3"/>
          </p:nvPr>
        </p:nvSpPr>
        <p:spPr>
          <a:xfrm>
            <a:off x="228600" y="6553200"/>
            <a:ext cx="11201400" cy="304801"/>
          </a:xfrm>
          <a:prstGeom prst="rect">
            <a:avLst/>
          </a:prstGeom>
        </p:spPr>
        <p:txBody>
          <a:bodyPr vert="horz" lIns="182880"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endParaRPr lang="en-US"/>
          </a:p>
        </p:txBody>
      </p:sp>
      <p:sp>
        <p:nvSpPr>
          <p:cNvPr id="15" name="Text Placeholder 14"/>
          <p:cNvSpPr>
            <a:spLocks noGrp="1"/>
          </p:cNvSpPr>
          <p:nvPr>
            <p:ph type="body" idx="1"/>
          </p:nvPr>
        </p:nvSpPr>
        <p:spPr>
          <a:xfrm>
            <a:off x="228600" y="1600201"/>
            <a:ext cx="11696700" cy="4559531"/>
          </a:xfrm>
          <a:prstGeom prst="rect">
            <a:avLst/>
          </a:prstGeom>
        </p:spPr>
        <p:txBody>
          <a:bodyPr vert="horz" lIns="137160" tIns="91440" rIns="137160" bIns="1371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2" y="6553200"/>
            <a:ext cx="761999" cy="304801"/>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fld id="{07AD9173-C745-46BA-9042-CD7714A275BD}" type="slidenum">
              <a:rPr lang="en-US" smtClean="0"/>
              <a:pPr/>
              <a:t>‹#›</a:t>
            </a:fld>
            <a:endParaRPr lang="en-US"/>
          </a:p>
        </p:txBody>
      </p:sp>
    </p:spTree>
    <p:extLst>
      <p:ext uri="{BB962C8B-B14F-4D97-AF65-F5344CB8AC3E}">
        <p14:creationId xmlns:p14="http://schemas.microsoft.com/office/powerpoint/2010/main" xmlns="" val="3451669782"/>
      </p:ext>
    </p:extLst>
  </p:cSld>
  <p:clrMap bg1="lt1" tx1="dk1" bg2="lt2" tx2="dk2" accent1="accent1" accent2="accent2" accent3="accent3" accent4="accent4" accent5="accent5" accent6="accent6" hlink="hlink" folHlink="folHlink"/>
  <p:sldLayoutIdLst>
    <p:sldLayoutId id="2147483740" r:id="rId1"/>
    <p:sldLayoutId id="2147483668"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8" r:id="rId20"/>
    <p:sldLayoutId id="2147483689" r:id="rId21"/>
    <p:sldLayoutId id="2147483690" r:id="rId22"/>
  </p:sldLayoutIdLst>
  <p:transition>
    <p:fade/>
  </p:transition>
  <p:txStyles>
    <p:title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p:titleStyle>
    <p:bodyStyle>
      <a:lvl1pPr marL="0" indent="0" algn="l" defTabSz="1088078" rtl="0" eaLnBrk="1" latinLnBrk="0" hangingPunct="1">
        <a:spcBef>
          <a:spcPts val="1800"/>
        </a:spcBef>
        <a:buClr>
          <a:srgbClr val="0072C6"/>
        </a:buClr>
        <a:buSzPct val="100000"/>
        <a:buFont typeface="Wingdings" pitchFamily="2" charset="2"/>
        <a:buNone/>
        <a:defRPr sz="2400" kern="1200">
          <a:solidFill>
            <a:schemeClr val="tx1"/>
          </a:solidFill>
          <a:latin typeface="Segoe UI" pitchFamily="34" charset="0"/>
          <a:ea typeface="Segoe UI" pitchFamily="34" charset="0"/>
          <a:cs typeface="Segoe UI" pitchFamily="34" charset="0"/>
        </a:defRPr>
      </a:lvl1pPr>
      <a:lvl2pPr marL="476059" indent="-194391" algn="l" defTabSz="1088078"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693" indent="-173232" algn="l" defTabSz="108807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28" indent="-177200" algn="l" defTabSz="1088078"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57" indent="-179845" algn="l" defTabSz="1088078"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16"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254"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294"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332"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078" rtl="0" eaLnBrk="1" latinLnBrk="0" hangingPunct="1">
        <a:defRPr sz="2200" kern="1200">
          <a:solidFill>
            <a:schemeClr val="tx1"/>
          </a:solidFill>
          <a:latin typeface="+mn-lt"/>
          <a:ea typeface="+mn-ea"/>
          <a:cs typeface="+mn-cs"/>
        </a:defRPr>
      </a:lvl1pPr>
      <a:lvl2pPr marL="544040" algn="l" defTabSz="1088078" rtl="0" eaLnBrk="1" latinLnBrk="0" hangingPunct="1">
        <a:defRPr sz="2200" kern="1200">
          <a:solidFill>
            <a:schemeClr val="tx1"/>
          </a:solidFill>
          <a:latin typeface="+mn-lt"/>
          <a:ea typeface="+mn-ea"/>
          <a:cs typeface="+mn-cs"/>
        </a:defRPr>
      </a:lvl2pPr>
      <a:lvl3pPr marL="1088078" algn="l" defTabSz="1088078" rtl="0" eaLnBrk="1" latinLnBrk="0" hangingPunct="1">
        <a:defRPr sz="2200" kern="1200">
          <a:solidFill>
            <a:schemeClr val="tx1"/>
          </a:solidFill>
          <a:latin typeface="+mn-lt"/>
          <a:ea typeface="+mn-ea"/>
          <a:cs typeface="+mn-cs"/>
        </a:defRPr>
      </a:lvl3pPr>
      <a:lvl4pPr marL="1632118" algn="l" defTabSz="1088078" rtl="0" eaLnBrk="1" latinLnBrk="0" hangingPunct="1">
        <a:defRPr sz="2200" kern="1200">
          <a:solidFill>
            <a:schemeClr val="tx1"/>
          </a:solidFill>
          <a:latin typeface="+mn-lt"/>
          <a:ea typeface="+mn-ea"/>
          <a:cs typeface="+mn-cs"/>
        </a:defRPr>
      </a:lvl4pPr>
      <a:lvl5pPr marL="2176156" algn="l" defTabSz="1088078" rtl="0" eaLnBrk="1" latinLnBrk="0" hangingPunct="1">
        <a:defRPr sz="2200" kern="1200">
          <a:solidFill>
            <a:schemeClr val="tx1"/>
          </a:solidFill>
          <a:latin typeface="+mn-lt"/>
          <a:ea typeface="+mn-ea"/>
          <a:cs typeface="+mn-cs"/>
        </a:defRPr>
      </a:lvl5pPr>
      <a:lvl6pPr marL="2720196" algn="l" defTabSz="1088078" rtl="0" eaLnBrk="1" latinLnBrk="0" hangingPunct="1">
        <a:defRPr sz="2200" kern="1200">
          <a:solidFill>
            <a:schemeClr val="tx1"/>
          </a:solidFill>
          <a:latin typeface="+mn-lt"/>
          <a:ea typeface="+mn-ea"/>
          <a:cs typeface="+mn-cs"/>
        </a:defRPr>
      </a:lvl6pPr>
      <a:lvl7pPr marL="3264234" algn="l" defTabSz="1088078" rtl="0" eaLnBrk="1" latinLnBrk="0" hangingPunct="1">
        <a:defRPr sz="2200" kern="1200">
          <a:solidFill>
            <a:schemeClr val="tx1"/>
          </a:solidFill>
          <a:latin typeface="+mn-lt"/>
          <a:ea typeface="+mn-ea"/>
          <a:cs typeface="+mn-cs"/>
        </a:defRPr>
      </a:lvl7pPr>
      <a:lvl8pPr marL="3808274" algn="l" defTabSz="1088078" rtl="0" eaLnBrk="1" latinLnBrk="0" hangingPunct="1">
        <a:defRPr sz="2200" kern="1200">
          <a:solidFill>
            <a:schemeClr val="tx1"/>
          </a:solidFill>
          <a:latin typeface="+mn-lt"/>
          <a:ea typeface="+mn-ea"/>
          <a:cs typeface="+mn-cs"/>
        </a:defRPr>
      </a:lvl8pPr>
      <a:lvl9pPr marL="4352314" algn="l" defTabSz="1088078"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551">
          <p15:clr>
            <a:srgbClr val="5ACBF0"/>
          </p15:clr>
        </p15:guide>
        <p15:guide id="2" pos="2976">
          <p15:clr>
            <a:srgbClr val="5ACBF0"/>
          </p15:clr>
        </p15:guide>
        <p15:guide id="3" pos="2424">
          <p15:clr>
            <a:srgbClr val="5ACBF0"/>
          </p15:clr>
        </p15:guide>
        <p15:guide id="4" pos="1848">
          <p15:clr>
            <a:srgbClr val="5ACBF0"/>
          </p15:clr>
        </p15:guide>
        <p15:guide id="5" pos="1296">
          <p15:clr>
            <a:srgbClr val="5ACBF0"/>
          </p15:clr>
        </p15:guide>
        <p15:guide id="6" pos="720">
          <p15:clr>
            <a:srgbClr val="5ACBF0"/>
          </p15:clr>
        </p15:guide>
        <p15:guide id="7" pos="144">
          <p15:clr>
            <a:srgbClr val="5ACBF0"/>
          </p15:clr>
        </p15:guide>
        <p15:guide id="8" pos="4127">
          <p15:clr>
            <a:srgbClr val="5ACBF0"/>
          </p15:clr>
        </p15:guide>
        <p15:guide id="9" pos="4680">
          <p15:clr>
            <a:srgbClr val="5ACBF0"/>
          </p15:clr>
        </p15:guide>
        <p15:guide id="10" pos="5256">
          <p15:clr>
            <a:srgbClr val="5ACBF0"/>
          </p15:clr>
        </p15:guide>
        <p15:guide id="11" pos="5808">
          <p15:clr>
            <a:srgbClr val="5ACBF0"/>
          </p15:clr>
        </p15:guide>
        <p15:guide id="12" pos="6384">
          <p15:clr>
            <a:srgbClr val="5ACBF0"/>
          </p15:clr>
        </p15:guide>
        <p15:guide id="13" pos="6936">
          <p15:clr>
            <a:srgbClr val="5ACBF0"/>
          </p15:clr>
        </p15:guide>
        <p15:guide id="14" pos="7512">
          <p15:clr>
            <a:srgbClr val="5ACBF0"/>
          </p15:clr>
        </p15:guide>
        <p15:guide id="15" orient="horz" pos="168">
          <p15:clr>
            <a:srgbClr val="5ACBF0"/>
          </p15:clr>
        </p15:guide>
        <p15:guide id="16" orient="horz" pos="744">
          <p15:clr>
            <a:srgbClr val="5ACBF0"/>
          </p15:clr>
        </p15:guide>
        <p15:guide id="17" orient="horz" pos="1320">
          <p15:clr>
            <a:srgbClr val="5ACBF0"/>
          </p15:clr>
        </p15:guide>
        <p15:guide id="18" orient="horz" pos="1872">
          <p15:clr>
            <a:srgbClr val="5ACBF0"/>
          </p15:clr>
        </p15:guide>
        <p15:guide id="19" orient="horz" pos="2448">
          <p15:clr>
            <a:srgbClr val="5ACBF0"/>
          </p15:clr>
        </p15:guide>
        <p15:guide id="20" orient="horz" pos="3000">
          <p15:clr>
            <a:srgbClr val="5ACBF0"/>
          </p15:clr>
        </p15:guide>
        <p15:guide id="21" orient="horz" pos="3576">
          <p15:clr>
            <a:srgbClr val="5ACBF0"/>
          </p15:clr>
        </p15:guide>
        <p15:guide id="22" orient="horz" pos="4128">
          <p15:clr>
            <a:srgbClr val="5ACBF0"/>
          </p15:clr>
        </p15:guide>
        <p15:guide id="23" pos="240">
          <p15:clr>
            <a:srgbClr val="F26B43"/>
          </p15:clr>
        </p15:guide>
        <p15:guide id="24" pos="7440">
          <p15:clr>
            <a:srgbClr val="F26B43"/>
          </p15:clr>
        </p15:guide>
        <p15:guide id="25" orient="horz" pos="264">
          <p15:clr>
            <a:srgbClr val="F26B43"/>
          </p15:clr>
        </p15:guide>
        <p15:guide id="26" orient="horz" pos="4032">
          <p15:clr>
            <a:srgbClr val="F26B43"/>
          </p15:clr>
        </p15:guide>
        <p15:guide id="27" pos="3839">
          <p15:clr>
            <a:srgbClr val="F26B43"/>
          </p15:clr>
        </p15:guide>
        <p15:guide id="28" orient="horz" pos="2160">
          <p15:clr>
            <a:srgbClr val="F26B43"/>
          </p15:clr>
        </p15:guide>
        <p15:guide id="29" orient="horz" pos="816">
          <p15:clr>
            <a:srgbClr val="F26B43"/>
          </p15:clr>
        </p15:guide>
        <p15:guide id="30" orient="horz" pos="1008">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397" y="267869"/>
            <a:ext cx="12192000" cy="646042"/>
          </a:xfrm>
          <a:prstGeom prst="rect">
            <a:avLst/>
          </a:prstGeom>
        </p:spPr>
        <p:txBody>
          <a:bodyPr vert="horz" lIns="320040" tIns="152357" rIns="53325" bIns="53325" rtlCol="0" anchor="ctr">
            <a:normAutofit/>
          </a:bodyPr>
          <a:lstStyle/>
          <a:p>
            <a:endParaRPr lang="en-US" dirty="0"/>
          </a:p>
        </p:txBody>
      </p:sp>
      <p:sp>
        <p:nvSpPr>
          <p:cNvPr id="7" name="Footer Placeholder 6"/>
          <p:cNvSpPr>
            <a:spLocks noGrp="1"/>
          </p:cNvSpPr>
          <p:nvPr>
            <p:ph type="ftr" sz="quarter" idx="3"/>
          </p:nvPr>
        </p:nvSpPr>
        <p:spPr>
          <a:xfrm>
            <a:off x="3048000" y="6477874"/>
            <a:ext cx="8382000" cy="380127"/>
          </a:xfrm>
          <a:prstGeom prst="rect">
            <a:avLst/>
          </a:prstGeom>
        </p:spPr>
        <p:txBody>
          <a:bodyPr vert="horz" lIns="76179"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8105"/>
            <a:endParaRPr lang="en-US" dirty="0">
              <a:solidFill>
                <a:srgbClr val="505050"/>
              </a:solidFill>
            </a:endParaRPr>
          </a:p>
        </p:txBody>
      </p:sp>
      <p:sp>
        <p:nvSpPr>
          <p:cNvPr id="15" name="Text Placeholder 14"/>
          <p:cNvSpPr>
            <a:spLocks noGrp="1"/>
          </p:cNvSpPr>
          <p:nvPr>
            <p:ph type="body" idx="1"/>
          </p:nvPr>
        </p:nvSpPr>
        <p:spPr>
          <a:xfrm>
            <a:off x="344124" y="1600200"/>
            <a:ext cx="11327267"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2" y="6477874"/>
            <a:ext cx="761998" cy="380126"/>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8105"/>
            <a:fld id="{FAADACFB-7C71-4E89-89D2-7BBA40B7BFA9}" type="slidenum">
              <a:rPr lang="en-US" smtClean="0">
                <a:solidFill>
                  <a:srgbClr val="505050"/>
                </a:solidFill>
              </a:rPr>
              <a:pPr defTabSz="1088105"/>
              <a:t>‹#›</a:t>
            </a:fld>
            <a:endParaRPr lang="en-US" dirty="0">
              <a:solidFill>
                <a:srgbClr val="505050"/>
              </a:solidFill>
            </a:endParaRPr>
          </a:p>
        </p:txBody>
      </p:sp>
    </p:spTree>
    <p:extLst>
      <p:ext uri="{BB962C8B-B14F-4D97-AF65-F5344CB8AC3E}">
        <p14:creationId xmlns:p14="http://schemas.microsoft.com/office/powerpoint/2010/main" xmlns="" val="3278622590"/>
      </p:ext>
    </p:extLst>
  </p:cSld>
  <p:clrMap bg1="lt1" tx1="dk1" bg2="lt2" tx2="dk2" accent1="accent1" accent2="accent2" accent3="accent3" accent4="accent4" accent5="accent5" accent6="accent6" hlink="hlink" folHlink="folHlink"/>
  <p:sldLayoutIdLst>
    <p:sldLayoutId id="2147483978"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92" r:id="rId10"/>
    <p:sldLayoutId id="2147483993" r:id="rId11"/>
    <p:sldLayoutId id="2147483994" r:id="rId12"/>
    <p:sldLayoutId id="2147483995" r:id="rId13"/>
    <p:sldLayoutId id="2147483996" r:id="rId14"/>
    <p:sldLayoutId id="2147483997" r:id="rId15"/>
    <p:sldLayoutId id="2147484003" r:id="rId16"/>
    <p:sldLayoutId id="2147484004" r:id="rId17"/>
    <p:sldLayoutId id="2147484007" r:id="rId18"/>
  </p:sldLayoutIdLst>
  <p:transition>
    <p:fade/>
  </p:transition>
  <p:hf hdr="0" ftr="0" dt="0"/>
  <p:txStyles>
    <p:titleStyle>
      <a:lvl1pPr marL="0" algn="l" defTabSz="1088105" rtl="0" eaLnBrk="1" latinLnBrk="0" hangingPunct="1">
        <a:lnSpc>
          <a:spcPct val="90000"/>
        </a:lnSpc>
        <a:spcBef>
          <a:spcPct val="0"/>
        </a:spcBef>
        <a:buNone/>
        <a:defRPr lang="en-US" sz="4000" kern="1200" spc="-58" baseline="0" dirty="0">
          <a:solidFill>
            <a:schemeClr val="tx1"/>
          </a:solidFill>
          <a:latin typeface="Segoe UI Light" pitchFamily="34" charset="0"/>
          <a:ea typeface="Segoe UI" pitchFamily="34" charset="0"/>
          <a:cs typeface="Segoe UI" pitchFamily="34" charset="0"/>
        </a:defRPr>
      </a:lvl1pPr>
    </p:titleStyle>
    <p:bodyStyle>
      <a:lvl1pPr marL="0" indent="0" algn="l" defTabSz="1088105" rtl="0" eaLnBrk="1" latinLnBrk="0" hangingPunct="1">
        <a:spcBef>
          <a:spcPts val="1800"/>
        </a:spcBef>
        <a:buClr>
          <a:schemeClr val="accent4"/>
        </a:buClr>
        <a:buSzPct val="100000"/>
        <a:buFont typeface="Wingdings" pitchFamily="2" charset="2"/>
        <a:buNone/>
        <a:defRPr sz="2400" kern="1200">
          <a:solidFill>
            <a:schemeClr val="tx1"/>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105" rtl="0" eaLnBrk="1" latinLnBrk="0" hangingPunct="1">
        <a:defRPr sz="2200" kern="1200">
          <a:solidFill>
            <a:schemeClr val="tx1"/>
          </a:solidFill>
          <a:latin typeface="+mn-lt"/>
          <a:ea typeface="+mn-ea"/>
          <a:cs typeface="+mn-cs"/>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55">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872">
          <p15:clr>
            <a:srgbClr val="5ACBF0"/>
          </p15:clr>
        </p15:guide>
        <p15:guide id="16" orient="horz" pos="1296">
          <p15:clr>
            <a:srgbClr val="5ACBF0"/>
          </p15:clr>
        </p15:guide>
        <p15:guide id="17" orient="horz" pos="720">
          <p15:clr>
            <a:srgbClr val="5ACBF0"/>
          </p15:clr>
        </p15:guide>
        <p15:guide id="18" orient="horz" pos="144">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orient="horz" pos="2160">
          <p15:clr>
            <a:srgbClr val="F26B43"/>
          </p15:clr>
        </p15:guide>
        <p15:guide id="24" orient="horz" pos="240">
          <p15:clr>
            <a:srgbClr val="F26B43"/>
          </p15:clr>
        </p15:guide>
        <p15:guide id="25" orient="horz" pos="4080">
          <p15:clr>
            <a:srgbClr val="F26B43"/>
          </p15:clr>
        </p15:guide>
        <p15:guide id="26" pos="3839">
          <p15:clr>
            <a:srgbClr val="F26B43"/>
          </p15:clr>
        </p15:guide>
        <p15:guide id="27" pos="191">
          <p15:clr>
            <a:srgbClr val="F26B43"/>
          </p15:clr>
        </p15:guide>
        <p15:guide id="28" pos="7487">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xmlns=""/>
              </a:ext>
            </a:extLst>
          </a:blip>
          <a:stretch>
            <a:fillRect/>
          </a:stretch>
        </p:blipFill>
        <p:spPr>
          <a:xfrm rot="5400000">
            <a:off x="10325051" y="1906413"/>
            <a:ext cx="4214127" cy="401304"/>
          </a:xfrm>
          <a:prstGeom prst="rect">
            <a:avLst/>
          </a:prstGeom>
        </p:spPr>
      </p:pic>
    </p:spTree>
    <p:extLst>
      <p:ext uri="{BB962C8B-B14F-4D97-AF65-F5344CB8AC3E}">
        <p14:creationId xmlns:p14="http://schemas.microsoft.com/office/powerpoint/2010/main" xmlns="" val="2220989214"/>
      </p:ext>
    </p:extLst>
  </p:cSld>
  <p:clrMap bg1="lt1" tx1="dk1" bg2="lt2" tx2="dk2" accent1="accent1" accent2="accent2" accent3="accent3" accent4="accent4" accent5="accent5" accent6="accent6" hlink="hlink" folHlink="folHlink"/>
  <p:sldLayoutIdLst>
    <p:sldLayoutId id="2147484129" r:id="rId1"/>
  </p:sldLayoutIdLst>
  <p:transition>
    <p:fade/>
  </p:transition>
  <p:hf hdr="0" ftr="0" dt="0"/>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extLst/>
          </p:nvPr>
        </p:nvGraphicFramePr>
        <p:xfrm>
          <a:off x="1557" y="1558"/>
          <a:ext cx="1556" cy="1556"/>
        </p:xfrm>
        <a:graphic>
          <a:graphicData uri="http://schemas.openxmlformats.org/presentationml/2006/ole">
            <p:oleObj spid="_x0000_s11377" name="think-cell Slide" r:id="rId3" imgW="360" imgH="360" progId="">
              <p:embed/>
            </p:oleObj>
          </a:graphicData>
        </a:graphic>
      </p:graphicFrame>
      <p:pic>
        <p:nvPicPr>
          <p:cNvPr id="5" name="Picture 4"/>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1123358" y="211754"/>
            <a:ext cx="832104" cy="179673"/>
          </a:xfrm>
          <a:prstGeom prst="rect">
            <a:avLst/>
          </a:prstGeom>
        </p:spPr>
      </p:pic>
    </p:spTree>
    <p:extLst>
      <p:ext uri="{BB962C8B-B14F-4D97-AF65-F5344CB8AC3E}">
        <p14:creationId xmlns:p14="http://schemas.microsoft.com/office/powerpoint/2010/main" xmlns="" val="780951677"/>
      </p:ext>
    </p:extLst>
  </p:cSld>
  <p:clrMap bg1="lt1" tx1="dk1" bg2="lt2" tx2="dk2" accent1="accent1" accent2="accent2" accent3="accent3" accent4="accent4" accent5="accent5" accent6="accent6" hlink="hlink" folHlink="folHlink"/>
  <p:transition spd="slow">
    <p:fade/>
  </p:transition>
  <p:hf hdr="0" ftr="0" dt="0"/>
  <p:txStyles>
    <p:titleStyle>
      <a:lvl1pPr algn="l" defTabSz="896214" rtl="0" eaLnBrk="1" latinLnBrk="0" hangingPunct="1">
        <a:spcBef>
          <a:spcPct val="0"/>
        </a:spcBef>
        <a:buNone/>
        <a:defRPr sz="5000" kern="1200">
          <a:solidFill>
            <a:schemeClr val="bg2"/>
          </a:solidFill>
          <a:latin typeface="Segoe UI Light" pitchFamily="34" charset="0"/>
          <a:ea typeface="+mj-ea"/>
          <a:cs typeface="+mj-cs"/>
        </a:defRPr>
      </a:lvl1pPr>
    </p:titleStyle>
    <p:bodyStyle>
      <a:lvl1pPr marL="0" indent="0" algn="l" defTabSz="896214" rtl="0" eaLnBrk="1" latinLnBrk="0" hangingPunct="1">
        <a:spcBef>
          <a:spcPct val="20000"/>
        </a:spcBef>
        <a:buFontTx/>
        <a:buNone/>
        <a:defRPr sz="3000" kern="1200">
          <a:solidFill>
            <a:schemeClr val="bg2"/>
          </a:solidFill>
          <a:latin typeface="Segoe UI" pitchFamily="34" charset="0"/>
          <a:ea typeface="Segoe UI" pitchFamily="34" charset="0"/>
          <a:cs typeface="Segoe UI" pitchFamily="34" charset="0"/>
        </a:defRPr>
      </a:lvl1pPr>
      <a:lvl2pPr marL="962457" indent="-514350" algn="l" defTabSz="896214" rtl="0" eaLnBrk="1" latinLnBrk="0" hangingPunct="1">
        <a:spcBef>
          <a:spcPct val="20000"/>
        </a:spcBef>
        <a:buFont typeface="+mj-lt"/>
        <a:buAutoNum type="arabicPeriod"/>
        <a:defRPr sz="2800" kern="1200">
          <a:solidFill>
            <a:schemeClr val="bg2"/>
          </a:solidFill>
          <a:latin typeface="Segoe UI" pitchFamily="34" charset="0"/>
          <a:ea typeface="Segoe UI" pitchFamily="34" charset="0"/>
          <a:cs typeface="Segoe UI" pitchFamily="34" charset="0"/>
        </a:defRPr>
      </a:lvl2pPr>
      <a:lvl3pPr marL="1120268" indent="-224054" algn="l" defTabSz="896214" rtl="0" eaLnBrk="1" latinLnBrk="0" hangingPunct="1">
        <a:spcBef>
          <a:spcPct val="20000"/>
        </a:spcBef>
        <a:buFont typeface="Arial" pitchFamily="34" charset="0"/>
        <a:buChar char="•"/>
        <a:defRPr sz="2500" kern="1200">
          <a:solidFill>
            <a:schemeClr val="bg2"/>
          </a:solidFill>
          <a:latin typeface="Segoe UI" pitchFamily="34" charset="0"/>
          <a:ea typeface="Segoe UI" pitchFamily="34" charset="0"/>
          <a:cs typeface="Segoe UI" pitchFamily="34" charset="0"/>
        </a:defRPr>
      </a:lvl3pPr>
      <a:lvl4pPr marL="1568375"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4pPr>
      <a:lvl5pPr marL="2016482"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5pPr>
      <a:lvl6pPr marL="2464589"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2697"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0804"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8911"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896214" rtl="0" eaLnBrk="1" latinLnBrk="0" hangingPunct="1">
        <a:defRPr sz="1765" kern="1200">
          <a:solidFill>
            <a:schemeClr val="tx1"/>
          </a:solidFill>
          <a:latin typeface="+mn-lt"/>
          <a:ea typeface="+mn-ea"/>
          <a:cs typeface="+mn-cs"/>
        </a:defRPr>
      </a:lvl1pPr>
      <a:lvl2pPr marL="448107" algn="l" defTabSz="896214" rtl="0" eaLnBrk="1" latinLnBrk="0" hangingPunct="1">
        <a:defRPr sz="1765" kern="1200">
          <a:solidFill>
            <a:schemeClr val="tx1"/>
          </a:solidFill>
          <a:latin typeface="+mn-lt"/>
          <a:ea typeface="+mn-ea"/>
          <a:cs typeface="+mn-cs"/>
        </a:defRPr>
      </a:lvl2pPr>
      <a:lvl3pPr marL="896214" algn="l" defTabSz="896214" rtl="0" eaLnBrk="1" latinLnBrk="0" hangingPunct="1">
        <a:defRPr sz="1765" kern="1200">
          <a:solidFill>
            <a:schemeClr val="tx1"/>
          </a:solidFill>
          <a:latin typeface="+mn-lt"/>
          <a:ea typeface="+mn-ea"/>
          <a:cs typeface="+mn-cs"/>
        </a:defRPr>
      </a:lvl3pPr>
      <a:lvl4pPr marL="1344321" algn="l" defTabSz="896214" rtl="0" eaLnBrk="1" latinLnBrk="0" hangingPunct="1">
        <a:defRPr sz="1765" kern="1200">
          <a:solidFill>
            <a:schemeClr val="tx1"/>
          </a:solidFill>
          <a:latin typeface="+mn-lt"/>
          <a:ea typeface="+mn-ea"/>
          <a:cs typeface="+mn-cs"/>
        </a:defRPr>
      </a:lvl4pPr>
      <a:lvl5pPr marL="1792429" algn="l" defTabSz="896214" rtl="0" eaLnBrk="1" latinLnBrk="0" hangingPunct="1">
        <a:defRPr sz="1765" kern="1200">
          <a:solidFill>
            <a:schemeClr val="tx1"/>
          </a:solidFill>
          <a:latin typeface="+mn-lt"/>
          <a:ea typeface="+mn-ea"/>
          <a:cs typeface="+mn-cs"/>
        </a:defRPr>
      </a:lvl5pPr>
      <a:lvl6pPr marL="2240535" algn="l" defTabSz="896214" rtl="0" eaLnBrk="1" latinLnBrk="0" hangingPunct="1">
        <a:defRPr sz="1765" kern="1200">
          <a:solidFill>
            <a:schemeClr val="tx1"/>
          </a:solidFill>
          <a:latin typeface="+mn-lt"/>
          <a:ea typeface="+mn-ea"/>
          <a:cs typeface="+mn-cs"/>
        </a:defRPr>
      </a:lvl6pPr>
      <a:lvl7pPr marL="2688642" algn="l" defTabSz="896214" rtl="0" eaLnBrk="1" latinLnBrk="0" hangingPunct="1">
        <a:defRPr sz="1765" kern="1200">
          <a:solidFill>
            <a:schemeClr val="tx1"/>
          </a:solidFill>
          <a:latin typeface="+mn-lt"/>
          <a:ea typeface="+mn-ea"/>
          <a:cs typeface="+mn-cs"/>
        </a:defRPr>
      </a:lvl7pPr>
      <a:lvl8pPr marL="3136749" algn="l" defTabSz="896214" rtl="0" eaLnBrk="1" latinLnBrk="0" hangingPunct="1">
        <a:defRPr sz="1765" kern="1200">
          <a:solidFill>
            <a:schemeClr val="tx1"/>
          </a:solidFill>
          <a:latin typeface="+mn-lt"/>
          <a:ea typeface="+mn-ea"/>
          <a:cs typeface="+mn-cs"/>
        </a:defRPr>
      </a:lvl8pPr>
      <a:lvl9pPr marL="3584856" algn="l" defTabSz="896214" rtl="0" eaLnBrk="1" latinLnBrk="0" hangingPunct="1">
        <a:defRPr sz="1765"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extLst/>
          </p:nvPr>
        </p:nvGraphicFramePr>
        <p:xfrm>
          <a:off x="1557" y="1558"/>
          <a:ext cx="1556" cy="1556"/>
        </p:xfrm>
        <a:graphic>
          <a:graphicData uri="http://schemas.openxmlformats.org/presentationml/2006/ole">
            <p:oleObj spid="_x0000_s12401" name="think-cell Slide" r:id="rId3" imgW="360" imgH="360" progId="">
              <p:embed/>
            </p:oleObj>
          </a:graphicData>
        </a:graphic>
      </p:graphicFrame>
      <p:sp>
        <p:nvSpPr>
          <p:cNvPr id="7" name="Rectangle 6"/>
          <p:cNvSpPr/>
          <p:nvPr userDrawn="1"/>
        </p:nvSpPr>
        <p:spPr>
          <a:xfrm>
            <a:off x="1589" y="5181601"/>
            <a:ext cx="12188825" cy="1676400"/>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defTabSz="1088105"/>
            <a:endParaRPr lang="en-US" sz="1200" dirty="0" err="1">
              <a:solidFill>
                <a:prstClr val="white"/>
              </a:solidFill>
            </a:endParaRPr>
          </a:p>
        </p:txBody>
      </p:sp>
      <p:sp>
        <p:nvSpPr>
          <p:cNvPr id="16" name="Rectangle 15"/>
          <p:cNvSpPr/>
          <p:nvPr userDrawn="1"/>
        </p:nvSpPr>
        <p:spPr>
          <a:xfrm>
            <a:off x="6372225" y="5507921"/>
            <a:ext cx="5957529" cy="1350080"/>
          </a:xfrm>
          <a:prstGeom prst="rect">
            <a:avLst/>
          </a:prstGeom>
          <a:blipFill dpi="0" rotWithShape="1">
            <a:blip r:embed="rId4" cstate="print">
              <a:alphaModFix amt="8000"/>
            </a:blip>
            <a:srcRect/>
            <a:stretch>
              <a:fillRect t="21718" b="-217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dirty="0" err="1">
              <a:solidFill>
                <a:srgbClr val="00BCF2"/>
              </a:solidFill>
            </a:endParaRPr>
          </a:p>
        </p:txBody>
      </p:sp>
      <p:pic>
        <p:nvPicPr>
          <p:cNvPr id="3" name="Picture 2"/>
          <p:cNvPicPr>
            <a:picLocks noChangeAspect="1"/>
          </p:cNvPicPr>
          <p:nvPr userDrawn="1"/>
        </p:nvPicPr>
        <p:blipFill>
          <a:blip r:embed="rId5" cstate="print">
            <a:extLst>
              <a:ext uri="{28A0092B-C50C-407E-A947-70E740481C1C}">
                <a14:useLocalDpi xmlns:a14="http://schemas.microsoft.com/office/drawing/2010/main" xmlns="" val="0"/>
              </a:ext>
            </a:extLst>
          </a:blip>
          <a:stretch>
            <a:fillRect/>
          </a:stretch>
        </p:blipFill>
        <p:spPr>
          <a:xfrm>
            <a:off x="238196" y="6348616"/>
            <a:ext cx="1084768" cy="399025"/>
          </a:xfrm>
          <a:prstGeom prst="rect">
            <a:avLst/>
          </a:prstGeom>
        </p:spPr>
      </p:pic>
      <p:sp>
        <p:nvSpPr>
          <p:cNvPr id="20" name="Pentagon 19"/>
          <p:cNvSpPr/>
          <p:nvPr userDrawn="1"/>
        </p:nvSpPr>
        <p:spPr>
          <a:xfrm>
            <a:off x="3903345" y="1981200"/>
            <a:ext cx="2435612" cy="2468880"/>
          </a:xfrm>
          <a:prstGeom prst="homePlate">
            <a:avLst>
              <a:gd name="adj" fmla="val 8333"/>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defTabSz="1088105" fontAlgn="base">
              <a:spcBef>
                <a:spcPct val="0"/>
              </a:spcBef>
              <a:spcAft>
                <a:spcPts val="300"/>
              </a:spcAft>
              <a:buClr>
                <a:prstClr val="white"/>
              </a:buClr>
              <a:buSzPct val="100000"/>
            </a:pPr>
            <a:endParaRPr lang="en-US" sz="1400" dirty="0">
              <a:solidFill>
                <a:prstClr val="white"/>
              </a:solidFill>
              <a:ea typeface="Segoe UI" pitchFamily="34" charset="0"/>
              <a:cs typeface="Segoe UI" pitchFamily="34" charset="0"/>
            </a:endParaRPr>
          </a:p>
        </p:txBody>
      </p:sp>
      <p:sp>
        <p:nvSpPr>
          <p:cNvPr id="21" name="Chevron 20"/>
          <p:cNvSpPr/>
          <p:nvPr userDrawn="1"/>
        </p:nvSpPr>
        <p:spPr>
          <a:xfrm>
            <a:off x="6207392" y="1981200"/>
            <a:ext cx="2761785" cy="2468880"/>
          </a:xfrm>
          <a:prstGeom prst="chevron">
            <a:avLst>
              <a:gd name="adj" fmla="val 8450"/>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60" tIns="137160" rIns="137160" bIns="137160" rtlCol="0" anchor="t"/>
          <a:lstStyle/>
          <a:p>
            <a:pPr defTabSz="1088105" fontAlgn="base">
              <a:spcBef>
                <a:spcPct val="0"/>
              </a:spcBef>
              <a:spcAft>
                <a:spcPts val="300"/>
              </a:spcAft>
              <a:buClr>
                <a:prstClr val="white"/>
              </a:buClr>
              <a:buSzPct val="100000"/>
            </a:pPr>
            <a:endParaRPr lang="en-US" sz="1400" dirty="0">
              <a:solidFill>
                <a:prstClr val="white"/>
              </a:solidFill>
              <a:ea typeface="Segoe UI" pitchFamily="34" charset="0"/>
              <a:cs typeface="Segoe UI" pitchFamily="34" charset="0"/>
            </a:endParaRPr>
          </a:p>
        </p:txBody>
      </p:sp>
      <p:sp>
        <p:nvSpPr>
          <p:cNvPr id="23" name="Text Placeholder 16"/>
          <p:cNvSpPr txBox="1">
            <a:spLocks/>
          </p:cNvSpPr>
          <p:nvPr userDrawn="1"/>
        </p:nvSpPr>
        <p:spPr>
          <a:xfrm>
            <a:off x="4010024" y="1981200"/>
            <a:ext cx="2085974" cy="495300"/>
          </a:xfrm>
          <a:prstGeom prst="rect">
            <a:avLst/>
          </a:prstGeom>
        </p:spPr>
        <p:txBody>
          <a:bodyPr lIns="0"/>
          <a:lstStyle>
            <a:lvl1pPr marL="0" indent="0" algn="l" defTabSz="896214" rtl="0" eaLnBrk="1" latinLnBrk="0" hangingPunct="1">
              <a:spcBef>
                <a:spcPct val="20000"/>
              </a:spcBef>
              <a:buFontTx/>
              <a:buNone/>
              <a:defRPr sz="3000" kern="1200">
                <a:solidFill>
                  <a:schemeClr val="bg2"/>
                </a:solidFill>
                <a:latin typeface="Segoe UI Light" panose="020B0502040204020203" pitchFamily="34" charset="0"/>
                <a:ea typeface="Segoe UI" pitchFamily="34" charset="0"/>
                <a:cs typeface="Segoe UI" pitchFamily="34" charset="0"/>
              </a:defRPr>
            </a:lvl1pPr>
            <a:lvl2pPr marL="962457" indent="-514350" algn="l" defTabSz="896214" rtl="0" eaLnBrk="1" latinLnBrk="0" hangingPunct="1">
              <a:spcBef>
                <a:spcPct val="20000"/>
              </a:spcBef>
              <a:buFont typeface="+mj-lt"/>
              <a:buAutoNum type="arabicPeriod"/>
              <a:defRPr sz="2800" kern="1200">
                <a:solidFill>
                  <a:schemeClr val="bg2"/>
                </a:solidFill>
                <a:latin typeface="Segoe UI" pitchFamily="34" charset="0"/>
                <a:ea typeface="Segoe UI" pitchFamily="34" charset="0"/>
                <a:cs typeface="Segoe UI" pitchFamily="34" charset="0"/>
              </a:defRPr>
            </a:lvl2pPr>
            <a:lvl3pPr marL="1120268" indent="-224054" algn="l" defTabSz="896214" rtl="0" eaLnBrk="1" latinLnBrk="0" hangingPunct="1">
              <a:spcBef>
                <a:spcPct val="20000"/>
              </a:spcBef>
              <a:buFont typeface="Arial" pitchFamily="34" charset="0"/>
              <a:buChar char="•"/>
              <a:defRPr sz="2500" kern="1200">
                <a:solidFill>
                  <a:schemeClr val="bg2"/>
                </a:solidFill>
                <a:latin typeface="Segoe UI" pitchFamily="34" charset="0"/>
                <a:ea typeface="Segoe UI" pitchFamily="34" charset="0"/>
                <a:cs typeface="Segoe UI" pitchFamily="34" charset="0"/>
              </a:defRPr>
            </a:lvl3pPr>
            <a:lvl4pPr marL="1568375"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4pPr>
            <a:lvl5pPr marL="2016482"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5pPr>
            <a:lvl6pPr marL="2464589"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2697"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0804"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8911"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dirty="0">
                <a:solidFill>
                  <a:srgbClr val="FFFFFF"/>
                </a:solidFill>
              </a:rPr>
              <a:t>Objectives</a:t>
            </a:r>
          </a:p>
        </p:txBody>
      </p:sp>
      <p:sp>
        <p:nvSpPr>
          <p:cNvPr id="27" name="Text Placeholder 16"/>
          <p:cNvSpPr txBox="1">
            <a:spLocks/>
          </p:cNvSpPr>
          <p:nvPr userDrawn="1"/>
        </p:nvSpPr>
        <p:spPr>
          <a:xfrm>
            <a:off x="6480104" y="1981200"/>
            <a:ext cx="2128909" cy="495300"/>
          </a:xfrm>
          <a:prstGeom prst="rect">
            <a:avLst/>
          </a:prstGeom>
        </p:spPr>
        <p:txBody>
          <a:bodyPr lIns="0"/>
          <a:lstStyle>
            <a:lvl1pPr marL="0" indent="0" algn="l" defTabSz="896214" rtl="0" eaLnBrk="1" latinLnBrk="0" hangingPunct="1">
              <a:spcBef>
                <a:spcPct val="20000"/>
              </a:spcBef>
              <a:buFontTx/>
              <a:buNone/>
              <a:defRPr sz="3000" kern="1200">
                <a:solidFill>
                  <a:schemeClr val="bg2"/>
                </a:solidFill>
                <a:latin typeface="Segoe UI Light" panose="020B0502040204020203" pitchFamily="34" charset="0"/>
                <a:ea typeface="Segoe UI" pitchFamily="34" charset="0"/>
                <a:cs typeface="Segoe UI" pitchFamily="34" charset="0"/>
              </a:defRPr>
            </a:lvl1pPr>
            <a:lvl2pPr marL="962457" indent="-514350" algn="l" defTabSz="896214" rtl="0" eaLnBrk="1" latinLnBrk="0" hangingPunct="1">
              <a:spcBef>
                <a:spcPct val="20000"/>
              </a:spcBef>
              <a:buFont typeface="+mj-lt"/>
              <a:buAutoNum type="arabicPeriod"/>
              <a:defRPr sz="2800" kern="1200">
                <a:solidFill>
                  <a:schemeClr val="bg2"/>
                </a:solidFill>
                <a:latin typeface="Segoe UI" pitchFamily="34" charset="0"/>
                <a:ea typeface="Segoe UI" pitchFamily="34" charset="0"/>
                <a:cs typeface="Segoe UI" pitchFamily="34" charset="0"/>
              </a:defRPr>
            </a:lvl2pPr>
            <a:lvl3pPr marL="1120268" indent="-224054" algn="l" defTabSz="896214" rtl="0" eaLnBrk="1" latinLnBrk="0" hangingPunct="1">
              <a:spcBef>
                <a:spcPct val="20000"/>
              </a:spcBef>
              <a:buFont typeface="Arial" pitchFamily="34" charset="0"/>
              <a:buChar char="•"/>
              <a:defRPr sz="2500" kern="1200">
                <a:solidFill>
                  <a:schemeClr val="bg2"/>
                </a:solidFill>
                <a:latin typeface="Segoe UI" pitchFamily="34" charset="0"/>
                <a:ea typeface="Segoe UI" pitchFamily="34" charset="0"/>
                <a:cs typeface="Segoe UI" pitchFamily="34" charset="0"/>
              </a:defRPr>
            </a:lvl3pPr>
            <a:lvl4pPr marL="1568375"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4pPr>
            <a:lvl5pPr marL="2016482"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5pPr>
            <a:lvl6pPr marL="2464589"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2697"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0804"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8911"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dirty="0">
                <a:solidFill>
                  <a:srgbClr val="FFFFFF"/>
                </a:solidFill>
              </a:rPr>
              <a:t>Strategy</a:t>
            </a:r>
          </a:p>
        </p:txBody>
      </p:sp>
    </p:spTree>
    <p:extLst>
      <p:ext uri="{BB962C8B-B14F-4D97-AF65-F5344CB8AC3E}">
        <p14:creationId xmlns:p14="http://schemas.microsoft.com/office/powerpoint/2010/main" xmlns="" val="543562347"/>
      </p:ext>
    </p:extLst>
  </p:cSld>
  <p:clrMap bg1="lt1" tx1="dk1" bg2="lt2" tx2="dk2" accent1="accent1" accent2="accent2" accent3="accent3" accent4="accent4" accent5="accent5" accent6="accent6" hlink="hlink" folHlink="folHlink"/>
  <p:transition spd="slow">
    <p:fade/>
  </p:transition>
  <p:hf hdr="0" ftr="0" dt="0"/>
  <p:txStyles>
    <p:titleStyle>
      <a:lvl1pPr algn="l" defTabSz="896214" rtl="0" eaLnBrk="1" latinLnBrk="0" hangingPunct="1">
        <a:spcBef>
          <a:spcPct val="0"/>
        </a:spcBef>
        <a:buNone/>
        <a:defRPr sz="5000" kern="1200">
          <a:solidFill>
            <a:schemeClr val="bg2"/>
          </a:solidFill>
          <a:latin typeface="Segoe UI Light" pitchFamily="34" charset="0"/>
          <a:ea typeface="+mj-ea"/>
          <a:cs typeface="+mj-cs"/>
        </a:defRPr>
      </a:lvl1pPr>
    </p:titleStyle>
    <p:bodyStyle>
      <a:lvl1pPr marL="0" indent="0" algn="l" defTabSz="896214" rtl="0" eaLnBrk="1" latinLnBrk="0" hangingPunct="1">
        <a:spcBef>
          <a:spcPct val="20000"/>
        </a:spcBef>
        <a:buFontTx/>
        <a:buNone/>
        <a:defRPr sz="3000" kern="1200">
          <a:solidFill>
            <a:schemeClr val="bg2"/>
          </a:solidFill>
          <a:latin typeface="Segoe UI" pitchFamily="34" charset="0"/>
          <a:ea typeface="Segoe UI" pitchFamily="34" charset="0"/>
          <a:cs typeface="Segoe UI" pitchFamily="34" charset="0"/>
        </a:defRPr>
      </a:lvl1pPr>
      <a:lvl2pPr marL="962457" indent="-514350" algn="l" defTabSz="896214" rtl="0" eaLnBrk="1" latinLnBrk="0" hangingPunct="1">
        <a:spcBef>
          <a:spcPct val="20000"/>
        </a:spcBef>
        <a:buFont typeface="+mj-lt"/>
        <a:buAutoNum type="arabicPeriod"/>
        <a:defRPr sz="2800" kern="1200">
          <a:solidFill>
            <a:schemeClr val="bg2"/>
          </a:solidFill>
          <a:latin typeface="Segoe UI" pitchFamily="34" charset="0"/>
          <a:ea typeface="Segoe UI" pitchFamily="34" charset="0"/>
          <a:cs typeface="Segoe UI" pitchFamily="34" charset="0"/>
        </a:defRPr>
      </a:lvl2pPr>
      <a:lvl3pPr marL="1120268" indent="-224054" algn="l" defTabSz="896214" rtl="0" eaLnBrk="1" latinLnBrk="0" hangingPunct="1">
        <a:spcBef>
          <a:spcPct val="20000"/>
        </a:spcBef>
        <a:buFont typeface="Arial" pitchFamily="34" charset="0"/>
        <a:buChar char="•"/>
        <a:defRPr sz="2500" kern="1200">
          <a:solidFill>
            <a:schemeClr val="bg2"/>
          </a:solidFill>
          <a:latin typeface="Segoe UI" pitchFamily="34" charset="0"/>
          <a:ea typeface="Segoe UI" pitchFamily="34" charset="0"/>
          <a:cs typeface="Segoe UI" pitchFamily="34" charset="0"/>
        </a:defRPr>
      </a:lvl3pPr>
      <a:lvl4pPr marL="1568375"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4pPr>
      <a:lvl5pPr marL="2016482"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5pPr>
      <a:lvl6pPr marL="2464589"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2697"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0804"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8911"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896214" rtl="0" eaLnBrk="1" latinLnBrk="0" hangingPunct="1">
        <a:defRPr sz="1765" kern="1200">
          <a:solidFill>
            <a:schemeClr val="tx1"/>
          </a:solidFill>
          <a:latin typeface="+mn-lt"/>
          <a:ea typeface="+mn-ea"/>
          <a:cs typeface="+mn-cs"/>
        </a:defRPr>
      </a:lvl1pPr>
      <a:lvl2pPr marL="448107" algn="l" defTabSz="896214" rtl="0" eaLnBrk="1" latinLnBrk="0" hangingPunct="1">
        <a:defRPr sz="1765" kern="1200">
          <a:solidFill>
            <a:schemeClr val="tx1"/>
          </a:solidFill>
          <a:latin typeface="+mn-lt"/>
          <a:ea typeface="+mn-ea"/>
          <a:cs typeface="+mn-cs"/>
        </a:defRPr>
      </a:lvl2pPr>
      <a:lvl3pPr marL="896214" algn="l" defTabSz="896214" rtl="0" eaLnBrk="1" latinLnBrk="0" hangingPunct="1">
        <a:defRPr sz="1765" kern="1200">
          <a:solidFill>
            <a:schemeClr val="tx1"/>
          </a:solidFill>
          <a:latin typeface="+mn-lt"/>
          <a:ea typeface="+mn-ea"/>
          <a:cs typeface="+mn-cs"/>
        </a:defRPr>
      </a:lvl3pPr>
      <a:lvl4pPr marL="1344321" algn="l" defTabSz="896214" rtl="0" eaLnBrk="1" latinLnBrk="0" hangingPunct="1">
        <a:defRPr sz="1765" kern="1200">
          <a:solidFill>
            <a:schemeClr val="tx1"/>
          </a:solidFill>
          <a:latin typeface="+mn-lt"/>
          <a:ea typeface="+mn-ea"/>
          <a:cs typeface="+mn-cs"/>
        </a:defRPr>
      </a:lvl4pPr>
      <a:lvl5pPr marL="1792429" algn="l" defTabSz="896214" rtl="0" eaLnBrk="1" latinLnBrk="0" hangingPunct="1">
        <a:defRPr sz="1765" kern="1200">
          <a:solidFill>
            <a:schemeClr val="tx1"/>
          </a:solidFill>
          <a:latin typeface="+mn-lt"/>
          <a:ea typeface="+mn-ea"/>
          <a:cs typeface="+mn-cs"/>
        </a:defRPr>
      </a:lvl5pPr>
      <a:lvl6pPr marL="2240535" algn="l" defTabSz="896214" rtl="0" eaLnBrk="1" latinLnBrk="0" hangingPunct="1">
        <a:defRPr sz="1765" kern="1200">
          <a:solidFill>
            <a:schemeClr val="tx1"/>
          </a:solidFill>
          <a:latin typeface="+mn-lt"/>
          <a:ea typeface="+mn-ea"/>
          <a:cs typeface="+mn-cs"/>
        </a:defRPr>
      </a:lvl6pPr>
      <a:lvl7pPr marL="2688642" algn="l" defTabSz="896214" rtl="0" eaLnBrk="1" latinLnBrk="0" hangingPunct="1">
        <a:defRPr sz="1765" kern="1200">
          <a:solidFill>
            <a:schemeClr val="tx1"/>
          </a:solidFill>
          <a:latin typeface="+mn-lt"/>
          <a:ea typeface="+mn-ea"/>
          <a:cs typeface="+mn-cs"/>
        </a:defRPr>
      </a:lvl7pPr>
      <a:lvl8pPr marL="3136749" algn="l" defTabSz="896214" rtl="0" eaLnBrk="1" latinLnBrk="0" hangingPunct="1">
        <a:defRPr sz="1765" kern="1200">
          <a:solidFill>
            <a:schemeClr val="tx1"/>
          </a:solidFill>
          <a:latin typeface="+mn-lt"/>
          <a:ea typeface="+mn-ea"/>
          <a:cs typeface="+mn-cs"/>
        </a:defRPr>
      </a:lvl8pPr>
      <a:lvl9pPr marL="3584856" algn="l" defTabSz="896214"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21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extLst/>
          </p:nvPr>
        </p:nvGraphicFramePr>
        <p:xfrm>
          <a:off x="1557" y="1558"/>
          <a:ext cx="1556" cy="1556"/>
        </p:xfrm>
        <a:graphic>
          <a:graphicData uri="http://schemas.openxmlformats.org/presentationml/2006/ole">
            <p:oleObj spid="_x0000_s13416" name="think-cell Slide" r:id="rId3" imgW="360" imgH="360" progId="">
              <p:embed/>
            </p:oleObj>
          </a:graphicData>
        </a:graphic>
      </p:graphicFrame>
      <p:pic>
        <p:nvPicPr>
          <p:cNvPr id="3" name="Picture 2"/>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bwMode="invGray">
          <a:xfrm>
            <a:off x="11120916" y="211754"/>
            <a:ext cx="834546" cy="178771"/>
          </a:xfrm>
          <a:prstGeom prst="rect">
            <a:avLst/>
          </a:prstGeom>
        </p:spPr>
      </p:pic>
    </p:spTree>
    <p:extLst>
      <p:ext uri="{BB962C8B-B14F-4D97-AF65-F5344CB8AC3E}">
        <p14:creationId xmlns:p14="http://schemas.microsoft.com/office/powerpoint/2010/main" xmlns="" val="1964158235"/>
      </p:ext>
    </p:extLst>
  </p:cSld>
  <p:clrMap bg1="lt1" tx1="dk1" bg2="lt2" tx2="dk2" accent1="accent1" accent2="accent2" accent3="accent3" accent4="accent4" accent5="accent5" accent6="accent6" hlink="hlink" folHlink="folHlink"/>
  <p:transition spd="slow">
    <p:fade/>
  </p:transition>
  <p:hf hdr="0" ftr="0" dt="0"/>
  <p:txStyles>
    <p:titleStyle>
      <a:lvl1pPr algn="l" defTabSz="896214" rtl="0" eaLnBrk="1" latinLnBrk="0" hangingPunct="1">
        <a:spcBef>
          <a:spcPct val="0"/>
        </a:spcBef>
        <a:buNone/>
        <a:defRPr sz="5000" kern="1200">
          <a:solidFill>
            <a:schemeClr val="bg2"/>
          </a:solidFill>
          <a:latin typeface="Segoe UI Light" pitchFamily="34" charset="0"/>
          <a:ea typeface="+mj-ea"/>
          <a:cs typeface="+mj-cs"/>
        </a:defRPr>
      </a:lvl1pPr>
    </p:titleStyle>
    <p:bodyStyle>
      <a:lvl1pPr marL="0" indent="0" algn="l" defTabSz="896214" rtl="0" eaLnBrk="1" latinLnBrk="0" hangingPunct="1">
        <a:spcBef>
          <a:spcPct val="20000"/>
        </a:spcBef>
        <a:buFontTx/>
        <a:buNone/>
        <a:defRPr sz="3000" kern="1200">
          <a:solidFill>
            <a:schemeClr val="bg2"/>
          </a:solidFill>
          <a:latin typeface="Segoe UI" pitchFamily="34" charset="0"/>
          <a:ea typeface="Segoe UI" pitchFamily="34" charset="0"/>
          <a:cs typeface="Segoe UI" pitchFamily="34" charset="0"/>
        </a:defRPr>
      </a:lvl1pPr>
      <a:lvl2pPr marL="962457" indent="-514350" algn="l" defTabSz="896214" rtl="0" eaLnBrk="1" latinLnBrk="0" hangingPunct="1">
        <a:spcBef>
          <a:spcPct val="20000"/>
        </a:spcBef>
        <a:buFont typeface="+mj-lt"/>
        <a:buAutoNum type="arabicPeriod"/>
        <a:defRPr sz="2800" kern="1200">
          <a:solidFill>
            <a:schemeClr val="bg2"/>
          </a:solidFill>
          <a:latin typeface="Segoe UI" pitchFamily="34" charset="0"/>
          <a:ea typeface="Segoe UI" pitchFamily="34" charset="0"/>
          <a:cs typeface="Segoe UI" pitchFamily="34" charset="0"/>
        </a:defRPr>
      </a:lvl2pPr>
      <a:lvl3pPr marL="1120268" indent="-224054" algn="l" defTabSz="896214" rtl="0" eaLnBrk="1" latinLnBrk="0" hangingPunct="1">
        <a:spcBef>
          <a:spcPct val="20000"/>
        </a:spcBef>
        <a:buFont typeface="Arial" pitchFamily="34" charset="0"/>
        <a:buChar char="•"/>
        <a:defRPr sz="2500" kern="1200">
          <a:solidFill>
            <a:schemeClr val="bg2"/>
          </a:solidFill>
          <a:latin typeface="Segoe UI" pitchFamily="34" charset="0"/>
          <a:ea typeface="Segoe UI" pitchFamily="34" charset="0"/>
          <a:cs typeface="Segoe UI" pitchFamily="34" charset="0"/>
        </a:defRPr>
      </a:lvl3pPr>
      <a:lvl4pPr marL="1568375"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4pPr>
      <a:lvl5pPr marL="2016482"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5pPr>
      <a:lvl6pPr marL="2464589"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2697"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0804"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8911"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896214" rtl="0" eaLnBrk="1" latinLnBrk="0" hangingPunct="1">
        <a:defRPr sz="1765" kern="1200">
          <a:solidFill>
            <a:schemeClr val="tx1"/>
          </a:solidFill>
          <a:latin typeface="+mn-lt"/>
          <a:ea typeface="+mn-ea"/>
          <a:cs typeface="+mn-cs"/>
        </a:defRPr>
      </a:lvl1pPr>
      <a:lvl2pPr marL="448107" algn="l" defTabSz="896214" rtl="0" eaLnBrk="1" latinLnBrk="0" hangingPunct="1">
        <a:defRPr sz="1765" kern="1200">
          <a:solidFill>
            <a:schemeClr val="tx1"/>
          </a:solidFill>
          <a:latin typeface="+mn-lt"/>
          <a:ea typeface="+mn-ea"/>
          <a:cs typeface="+mn-cs"/>
        </a:defRPr>
      </a:lvl2pPr>
      <a:lvl3pPr marL="896214" algn="l" defTabSz="896214" rtl="0" eaLnBrk="1" latinLnBrk="0" hangingPunct="1">
        <a:defRPr sz="1765" kern="1200">
          <a:solidFill>
            <a:schemeClr val="tx1"/>
          </a:solidFill>
          <a:latin typeface="+mn-lt"/>
          <a:ea typeface="+mn-ea"/>
          <a:cs typeface="+mn-cs"/>
        </a:defRPr>
      </a:lvl3pPr>
      <a:lvl4pPr marL="1344321" algn="l" defTabSz="896214" rtl="0" eaLnBrk="1" latinLnBrk="0" hangingPunct="1">
        <a:defRPr sz="1765" kern="1200">
          <a:solidFill>
            <a:schemeClr val="tx1"/>
          </a:solidFill>
          <a:latin typeface="+mn-lt"/>
          <a:ea typeface="+mn-ea"/>
          <a:cs typeface="+mn-cs"/>
        </a:defRPr>
      </a:lvl4pPr>
      <a:lvl5pPr marL="1792429" algn="l" defTabSz="896214" rtl="0" eaLnBrk="1" latinLnBrk="0" hangingPunct="1">
        <a:defRPr sz="1765" kern="1200">
          <a:solidFill>
            <a:schemeClr val="tx1"/>
          </a:solidFill>
          <a:latin typeface="+mn-lt"/>
          <a:ea typeface="+mn-ea"/>
          <a:cs typeface="+mn-cs"/>
        </a:defRPr>
      </a:lvl5pPr>
      <a:lvl6pPr marL="2240535" algn="l" defTabSz="896214" rtl="0" eaLnBrk="1" latinLnBrk="0" hangingPunct="1">
        <a:defRPr sz="1765" kern="1200">
          <a:solidFill>
            <a:schemeClr val="tx1"/>
          </a:solidFill>
          <a:latin typeface="+mn-lt"/>
          <a:ea typeface="+mn-ea"/>
          <a:cs typeface="+mn-cs"/>
        </a:defRPr>
      </a:lvl6pPr>
      <a:lvl7pPr marL="2688642" algn="l" defTabSz="896214" rtl="0" eaLnBrk="1" latinLnBrk="0" hangingPunct="1">
        <a:defRPr sz="1765" kern="1200">
          <a:solidFill>
            <a:schemeClr val="tx1"/>
          </a:solidFill>
          <a:latin typeface="+mn-lt"/>
          <a:ea typeface="+mn-ea"/>
          <a:cs typeface="+mn-cs"/>
        </a:defRPr>
      </a:lvl7pPr>
      <a:lvl8pPr marL="3136749" algn="l" defTabSz="896214" rtl="0" eaLnBrk="1" latinLnBrk="0" hangingPunct="1">
        <a:defRPr sz="1765" kern="1200">
          <a:solidFill>
            <a:schemeClr val="tx1"/>
          </a:solidFill>
          <a:latin typeface="+mn-lt"/>
          <a:ea typeface="+mn-ea"/>
          <a:cs typeface="+mn-cs"/>
        </a:defRPr>
      </a:lvl8pPr>
      <a:lvl9pPr marL="3584856" algn="l" defTabSz="896214" rtl="0" eaLnBrk="1" latinLnBrk="0" hangingPunct="1">
        <a:defRPr sz="1765"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4027215896"/>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solidFill>
            <a:schemeClr val="tx1"/>
          </a:soli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solidFill>
            <a:schemeClr val="tx1"/>
          </a:soli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tx1"/>
          </a:soli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tx1"/>
          </a:soli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1"/>
          </a:soli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tx1"/>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print"/>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xmlns="" val="3892916271"/>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extLst/>
          </p:nvPr>
        </p:nvGraphicFramePr>
        <p:xfrm>
          <a:off x="1557" y="1558"/>
          <a:ext cx="1556" cy="1556"/>
        </p:xfrm>
        <a:graphic>
          <a:graphicData uri="http://schemas.openxmlformats.org/presentationml/2006/ole">
            <p:oleObj spid="_x0000_s14412" name="think-cell Slide" r:id="rId3" imgW="360" imgH="360" progId="">
              <p:embed/>
            </p:oleObj>
          </a:graphicData>
        </a:graphic>
      </p:graphicFrame>
      <p:pic>
        <p:nvPicPr>
          <p:cNvPr id="6" name="Picture 5"/>
          <p:cNvPicPr>
            <a:picLocks noChangeAspect="1"/>
          </p:cNvPicPr>
          <p:nvPr userDrawn="1"/>
        </p:nvPicPr>
        <p:blipFill>
          <a:blip r:embed="rId4" cstate="screen">
            <a:extLst>
              <a:ext uri="{28A0092B-C50C-407E-A947-70E740481C1C}">
                <a14:useLocalDpi xmlns:a14="http://schemas.microsoft.com/office/drawing/2010/main" xmlns="" val="0"/>
              </a:ext>
            </a:extLst>
          </a:blip>
          <a:stretch>
            <a:fillRect/>
          </a:stretch>
        </p:blipFill>
        <p:spPr>
          <a:xfrm>
            <a:off x="464021" y="470410"/>
            <a:ext cx="1278487" cy="280186"/>
          </a:xfrm>
          <a:prstGeom prst="rect">
            <a:avLst/>
          </a:prstGeom>
        </p:spPr>
      </p:pic>
    </p:spTree>
    <p:extLst>
      <p:ext uri="{BB962C8B-B14F-4D97-AF65-F5344CB8AC3E}">
        <p14:creationId xmlns:p14="http://schemas.microsoft.com/office/powerpoint/2010/main" xmlns="" val="3298429122"/>
      </p:ext>
    </p:extLst>
  </p:cSld>
  <p:clrMap bg1="lt1" tx1="dk1" bg2="lt2" tx2="dk2" accent1="accent1" accent2="accent2" accent3="accent3" accent4="accent4" accent5="accent5" accent6="accent6" hlink="hlink" folHlink="folHlink"/>
  <p:transition spd="slow">
    <p:fade/>
  </p:transition>
  <p:hf hdr="0" ftr="0" dt="0"/>
  <p:txStyles>
    <p:titleStyle>
      <a:lvl1pPr algn="l" defTabSz="896214" rtl="0" eaLnBrk="1" latinLnBrk="0" hangingPunct="1">
        <a:spcBef>
          <a:spcPct val="0"/>
        </a:spcBef>
        <a:buNone/>
        <a:defRPr sz="5000" kern="1200">
          <a:solidFill>
            <a:schemeClr val="bg2"/>
          </a:solidFill>
          <a:latin typeface="Segoe UI Light" pitchFamily="34" charset="0"/>
          <a:ea typeface="+mj-ea"/>
          <a:cs typeface="+mj-cs"/>
        </a:defRPr>
      </a:lvl1pPr>
    </p:titleStyle>
    <p:bodyStyle>
      <a:lvl1pPr marL="0" indent="0" algn="l" defTabSz="896214" rtl="0" eaLnBrk="1" latinLnBrk="0" hangingPunct="1">
        <a:spcBef>
          <a:spcPct val="20000"/>
        </a:spcBef>
        <a:buFontTx/>
        <a:buNone/>
        <a:defRPr sz="3000" kern="1200">
          <a:solidFill>
            <a:schemeClr val="bg2"/>
          </a:solidFill>
          <a:latin typeface="Segoe UI" pitchFamily="34" charset="0"/>
          <a:ea typeface="Segoe UI" pitchFamily="34" charset="0"/>
          <a:cs typeface="Segoe UI" pitchFamily="34" charset="0"/>
        </a:defRPr>
      </a:lvl1pPr>
      <a:lvl2pPr marL="962457" indent="-514350" algn="l" defTabSz="896214" rtl="0" eaLnBrk="1" latinLnBrk="0" hangingPunct="1">
        <a:spcBef>
          <a:spcPct val="20000"/>
        </a:spcBef>
        <a:buFont typeface="+mj-lt"/>
        <a:buAutoNum type="arabicPeriod"/>
        <a:defRPr sz="2800" kern="1200">
          <a:solidFill>
            <a:schemeClr val="bg2"/>
          </a:solidFill>
          <a:latin typeface="Segoe UI" pitchFamily="34" charset="0"/>
          <a:ea typeface="Segoe UI" pitchFamily="34" charset="0"/>
          <a:cs typeface="Segoe UI" pitchFamily="34" charset="0"/>
        </a:defRPr>
      </a:lvl2pPr>
      <a:lvl3pPr marL="1120268" indent="-224054" algn="l" defTabSz="896214" rtl="0" eaLnBrk="1" latinLnBrk="0" hangingPunct="1">
        <a:spcBef>
          <a:spcPct val="20000"/>
        </a:spcBef>
        <a:buFont typeface="Arial" pitchFamily="34" charset="0"/>
        <a:buChar char="•"/>
        <a:defRPr sz="2500" kern="1200">
          <a:solidFill>
            <a:schemeClr val="bg2"/>
          </a:solidFill>
          <a:latin typeface="Segoe UI" pitchFamily="34" charset="0"/>
          <a:ea typeface="Segoe UI" pitchFamily="34" charset="0"/>
          <a:cs typeface="Segoe UI" pitchFamily="34" charset="0"/>
        </a:defRPr>
      </a:lvl3pPr>
      <a:lvl4pPr marL="1568375"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4pPr>
      <a:lvl5pPr marL="2016482" indent="-224054" algn="l" defTabSz="896214" rtl="0" eaLnBrk="1" latinLnBrk="0" hangingPunct="1">
        <a:spcBef>
          <a:spcPct val="20000"/>
        </a:spcBef>
        <a:buFont typeface="Arial" pitchFamily="34" charset="0"/>
        <a:buChar char="»"/>
        <a:defRPr sz="1800" kern="1200">
          <a:solidFill>
            <a:schemeClr val="bg2"/>
          </a:solidFill>
          <a:latin typeface="Segoe UI" pitchFamily="34" charset="0"/>
          <a:ea typeface="Segoe UI" pitchFamily="34" charset="0"/>
          <a:cs typeface="Segoe UI" pitchFamily="34" charset="0"/>
        </a:defRPr>
      </a:lvl5pPr>
      <a:lvl6pPr marL="2464589"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12697"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360804"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08911" indent="-224054" algn="l" defTabSz="896214"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896214" rtl="0" eaLnBrk="1" latinLnBrk="0" hangingPunct="1">
        <a:defRPr sz="1765" kern="1200">
          <a:solidFill>
            <a:schemeClr val="tx1"/>
          </a:solidFill>
          <a:latin typeface="+mn-lt"/>
          <a:ea typeface="+mn-ea"/>
          <a:cs typeface="+mn-cs"/>
        </a:defRPr>
      </a:lvl1pPr>
      <a:lvl2pPr marL="448107" algn="l" defTabSz="896214" rtl="0" eaLnBrk="1" latinLnBrk="0" hangingPunct="1">
        <a:defRPr sz="1765" kern="1200">
          <a:solidFill>
            <a:schemeClr val="tx1"/>
          </a:solidFill>
          <a:latin typeface="+mn-lt"/>
          <a:ea typeface="+mn-ea"/>
          <a:cs typeface="+mn-cs"/>
        </a:defRPr>
      </a:lvl2pPr>
      <a:lvl3pPr marL="896214" algn="l" defTabSz="896214" rtl="0" eaLnBrk="1" latinLnBrk="0" hangingPunct="1">
        <a:defRPr sz="1765" kern="1200">
          <a:solidFill>
            <a:schemeClr val="tx1"/>
          </a:solidFill>
          <a:latin typeface="+mn-lt"/>
          <a:ea typeface="+mn-ea"/>
          <a:cs typeface="+mn-cs"/>
        </a:defRPr>
      </a:lvl3pPr>
      <a:lvl4pPr marL="1344321" algn="l" defTabSz="896214" rtl="0" eaLnBrk="1" latinLnBrk="0" hangingPunct="1">
        <a:defRPr sz="1765" kern="1200">
          <a:solidFill>
            <a:schemeClr val="tx1"/>
          </a:solidFill>
          <a:latin typeface="+mn-lt"/>
          <a:ea typeface="+mn-ea"/>
          <a:cs typeface="+mn-cs"/>
        </a:defRPr>
      </a:lvl4pPr>
      <a:lvl5pPr marL="1792429" algn="l" defTabSz="896214" rtl="0" eaLnBrk="1" latinLnBrk="0" hangingPunct="1">
        <a:defRPr sz="1765" kern="1200">
          <a:solidFill>
            <a:schemeClr val="tx1"/>
          </a:solidFill>
          <a:latin typeface="+mn-lt"/>
          <a:ea typeface="+mn-ea"/>
          <a:cs typeface="+mn-cs"/>
        </a:defRPr>
      </a:lvl5pPr>
      <a:lvl6pPr marL="2240535" algn="l" defTabSz="896214" rtl="0" eaLnBrk="1" latinLnBrk="0" hangingPunct="1">
        <a:defRPr sz="1765" kern="1200">
          <a:solidFill>
            <a:schemeClr val="tx1"/>
          </a:solidFill>
          <a:latin typeface="+mn-lt"/>
          <a:ea typeface="+mn-ea"/>
          <a:cs typeface="+mn-cs"/>
        </a:defRPr>
      </a:lvl6pPr>
      <a:lvl7pPr marL="2688642" algn="l" defTabSz="896214" rtl="0" eaLnBrk="1" latinLnBrk="0" hangingPunct="1">
        <a:defRPr sz="1765" kern="1200">
          <a:solidFill>
            <a:schemeClr val="tx1"/>
          </a:solidFill>
          <a:latin typeface="+mn-lt"/>
          <a:ea typeface="+mn-ea"/>
          <a:cs typeface="+mn-cs"/>
        </a:defRPr>
      </a:lvl7pPr>
      <a:lvl8pPr marL="3136749" algn="l" defTabSz="896214" rtl="0" eaLnBrk="1" latinLnBrk="0" hangingPunct="1">
        <a:defRPr sz="1765" kern="1200">
          <a:solidFill>
            <a:schemeClr val="tx1"/>
          </a:solidFill>
          <a:latin typeface="+mn-lt"/>
          <a:ea typeface="+mn-ea"/>
          <a:cs typeface="+mn-cs"/>
        </a:defRPr>
      </a:lvl8pPr>
      <a:lvl9pPr marL="3584856" algn="l" defTabSz="896214" rtl="0" eaLnBrk="1" latinLnBrk="0" hangingPunct="1">
        <a:defRPr sz="1765"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rot="5400000">
            <a:off x="10325051" y="1906413"/>
            <a:ext cx="4214127" cy="401304"/>
          </a:xfrm>
          <a:prstGeom prst="rect">
            <a:avLst/>
          </a:prstGeom>
        </p:spPr>
      </p:pic>
    </p:spTree>
    <p:extLst>
      <p:ext uri="{BB962C8B-B14F-4D97-AF65-F5344CB8AC3E}">
        <p14:creationId xmlns:p14="http://schemas.microsoft.com/office/powerpoint/2010/main" xmlns="" val="4181612001"/>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A2B998-5B61-49BB-9ABE-6E5BC7EA34ED}" type="datetimeFigureOut">
              <a:rPr lang="ru-RU" smtClean="0"/>
              <a:pPr/>
              <a:t>10.04.2018</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9F5DC7-6F86-4440-ADD9-1732CB3924F3}" type="slidenum">
              <a:rPr lang="ru-RU" smtClean="0"/>
              <a:pPr/>
              <a:t>‹#›</a:t>
            </a:fld>
            <a:endParaRPr lang="ru-RU"/>
          </a:p>
        </p:txBody>
      </p:sp>
    </p:spTree>
    <p:extLst>
      <p:ext uri="{BB962C8B-B14F-4D97-AF65-F5344CB8AC3E}">
        <p14:creationId xmlns:p14="http://schemas.microsoft.com/office/powerpoint/2010/main" xmlns="" val="2488398737"/>
      </p:ext>
    </p:extLst>
  </p:cSld>
  <p:clrMap bg1="lt1" tx1="dk1" bg2="lt2" tx2="dk2" accent1="accent1" accent2="accent2" accent3="accent3" accent4="accent4" accent5="accent5" accent6="accent6" hlink="hlink" folHlink="folHlink"/>
  <p:sldLayoutIdLst>
    <p:sldLayoutId id="2147484036" r:id="rId1"/>
    <p:sldLayoutId id="2147484057" r:id="rId2"/>
    <p:sldLayoutId id="214748413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323023"/>
            <a:ext cx="12192000" cy="646042"/>
          </a:xfrm>
          <a:prstGeom prst="rect">
            <a:avLst/>
          </a:prstGeom>
        </p:spPr>
        <p:txBody>
          <a:bodyPr vert="horz" lIns="320040" tIns="152357" rIns="53325" bIns="53325" rtlCol="0" anchor="ctr">
            <a:normAutofit/>
          </a:bodyPr>
          <a:lstStyle/>
          <a:p>
            <a:endParaRPr lang="en-US" dirty="0"/>
          </a:p>
        </p:txBody>
      </p:sp>
      <p:sp>
        <p:nvSpPr>
          <p:cNvPr id="7" name="Footer Placeholder 6"/>
          <p:cNvSpPr>
            <a:spLocks noGrp="1"/>
          </p:cNvSpPr>
          <p:nvPr>
            <p:ph type="ftr" sz="quarter" idx="3"/>
          </p:nvPr>
        </p:nvSpPr>
        <p:spPr>
          <a:xfrm>
            <a:off x="3048000" y="6477874"/>
            <a:ext cx="8382000" cy="380127"/>
          </a:xfrm>
          <a:prstGeom prst="rect">
            <a:avLst/>
          </a:prstGeom>
        </p:spPr>
        <p:txBody>
          <a:bodyPr vert="horz" lIns="76179"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8105"/>
            <a:endParaRPr lang="en-US" dirty="0">
              <a:solidFill>
                <a:srgbClr val="505050"/>
              </a:solidFill>
            </a:endParaRPr>
          </a:p>
        </p:txBody>
      </p:sp>
      <p:sp>
        <p:nvSpPr>
          <p:cNvPr id="15" name="Text Placeholder 14"/>
          <p:cNvSpPr>
            <a:spLocks noGrp="1"/>
          </p:cNvSpPr>
          <p:nvPr>
            <p:ph type="body" idx="1"/>
          </p:nvPr>
        </p:nvSpPr>
        <p:spPr>
          <a:xfrm>
            <a:off x="150853" y="1600201"/>
            <a:ext cx="11890296" cy="4559531"/>
          </a:xfrm>
          <a:prstGeom prst="rect">
            <a:avLst/>
          </a:prstGeom>
        </p:spPr>
        <p:txBody>
          <a:bodyPr vert="horz" lIns="182880" tIns="91440" rIns="18288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2" y="6477874"/>
            <a:ext cx="761998" cy="380126"/>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8105"/>
            <a:fld id="{FAADACFB-7C71-4E89-89D2-7BBA40B7BFA9}" type="slidenum">
              <a:rPr lang="en-US" smtClean="0">
                <a:solidFill>
                  <a:srgbClr val="505050"/>
                </a:solidFill>
              </a:rPr>
              <a:pPr defTabSz="1088105"/>
              <a:t>‹#›</a:t>
            </a:fld>
            <a:endParaRPr lang="en-US" dirty="0">
              <a:solidFill>
                <a:srgbClr val="505050"/>
              </a:solidFill>
            </a:endParaRPr>
          </a:p>
        </p:txBody>
      </p:sp>
    </p:spTree>
    <p:extLst>
      <p:ext uri="{BB962C8B-B14F-4D97-AF65-F5344CB8AC3E}">
        <p14:creationId xmlns:p14="http://schemas.microsoft.com/office/powerpoint/2010/main" xmlns="" val="340563898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5" r:id="rId23"/>
    <p:sldLayoutId id="2147483726" r:id="rId24"/>
    <p:sldLayoutId id="2147483727" r:id="rId25"/>
    <p:sldLayoutId id="2147483729" r:id="rId26"/>
    <p:sldLayoutId id="2147483730" r:id="rId27"/>
    <p:sldLayoutId id="2147483732" r:id="rId28"/>
    <p:sldLayoutId id="2147483733" r:id="rId29"/>
    <p:sldLayoutId id="2147483735" r:id="rId30"/>
    <p:sldLayoutId id="2147483739" r:id="rId31"/>
  </p:sldLayoutIdLst>
  <p:transition>
    <p:fade/>
  </p:transition>
  <p:hf hdr="0" ftr="0" dt="0"/>
  <p:txStyles>
    <p:titleStyle>
      <a:lvl1pPr marL="0" algn="l" defTabSz="1088105" rtl="0" eaLnBrk="1" latinLnBrk="0" hangingPunct="1">
        <a:lnSpc>
          <a:spcPct val="90000"/>
        </a:lnSpc>
        <a:spcBef>
          <a:spcPct val="0"/>
        </a:spcBef>
        <a:buNone/>
        <a:defRPr lang="en-US" sz="4000" kern="1200" spc="-58" baseline="0" dirty="0">
          <a:solidFill>
            <a:schemeClr val="bg2"/>
          </a:solidFill>
          <a:latin typeface="Segoe UI Light" pitchFamily="34" charset="0"/>
          <a:ea typeface="Segoe UI" pitchFamily="34" charset="0"/>
          <a:cs typeface="Segoe UI" pitchFamily="34" charset="0"/>
        </a:defRPr>
      </a:lvl1pPr>
    </p:titleStyle>
    <p:bodyStyle>
      <a:lvl1pPr marL="0" indent="0" algn="l" defTabSz="1088105" rtl="0" eaLnBrk="1" latinLnBrk="0" hangingPunct="1">
        <a:spcBef>
          <a:spcPts val="1800"/>
        </a:spcBef>
        <a:buClr>
          <a:srgbClr val="0072C6"/>
        </a:buClr>
        <a:buSzPct val="100000"/>
        <a:buFont typeface="Wingdings" pitchFamily="2" charset="2"/>
        <a:buNone/>
        <a:defRPr sz="2400" kern="1200">
          <a:solidFill>
            <a:schemeClr val="tx2"/>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105" rtl="0" eaLnBrk="1" latinLnBrk="0" hangingPunct="1">
        <a:defRPr sz="2200" kern="1200">
          <a:solidFill>
            <a:schemeClr val="tx1"/>
          </a:solidFill>
          <a:latin typeface="+mn-lt"/>
          <a:ea typeface="+mn-ea"/>
          <a:cs typeface="+mn-cs"/>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551">
          <p15:clr>
            <a:srgbClr val="5ACBF0"/>
          </p15:clr>
        </p15:guide>
        <p15:guide id="2" pos="2975">
          <p15:clr>
            <a:srgbClr val="5ACBF0"/>
          </p15:clr>
        </p15:guide>
        <p15:guide id="3" pos="2399">
          <p15:clr>
            <a:srgbClr val="5ACBF0"/>
          </p15:clr>
        </p15:guide>
        <p15:guide id="4" pos="1823">
          <p15:clr>
            <a:srgbClr val="5ACBF0"/>
          </p15:clr>
        </p15:guide>
        <p15:guide id="5" pos="1247">
          <p15:clr>
            <a:srgbClr val="5ACBF0"/>
          </p15:clr>
        </p15:guide>
        <p15:guide id="6" pos="671">
          <p15:clr>
            <a:srgbClr val="5ACBF0"/>
          </p15:clr>
        </p15:guide>
        <p15:guide id="7" pos="95">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44">
          <p15:clr>
            <a:srgbClr val="5ACBF0"/>
          </p15:clr>
        </p15:guide>
        <p15:guide id="16" orient="horz" pos="720">
          <p15:clr>
            <a:srgbClr val="5ACBF0"/>
          </p15:clr>
        </p15:guide>
        <p15:guide id="17" orient="horz" pos="1296">
          <p15:clr>
            <a:srgbClr val="5ACBF0"/>
          </p15:clr>
        </p15:guide>
        <p15:guide id="18" orient="horz" pos="1872">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pos="191">
          <p15:clr>
            <a:srgbClr val="F26B43"/>
          </p15:clr>
        </p15:guide>
        <p15:guide id="24" pos="7487">
          <p15:clr>
            <a:srgbClr val="F26B43"/>
          </p15:clr>
        </p15:guide>
        <p15:guide id="25" orient="horz" pos="240">
          <p15:clr>
            <a:srgbClr val="F26B43"/>
          </p15:clr>
        </p15:guide>
        <p15:guide id="26" orient="horz" pos="4080">
          <p15:clr>
            <a:srgbClr val="F26B43"/>
          </p15:clr>
        </p15:guide>
        <p15:guide id="27" pos="3839">
          <p15:clr>
            <a:srgbClr val="F26B43"/>
          </p15:clr>
        </p15:guide>
        <p15:guide id="28" orient="horz" pos="2160">
          <p15:clr>
            <a:srgbClr val="F26B43"/>
          </p15:clr>
        </p15:guide>
        <p15:guide id="29" orient="horz" pos="816">
          <p15:clr>
            <a:srgbClr val="F26B43"/>
          </p15:clr>
        </p15:guide>
        <p15:guide id="30" orient="horz" pos="1008">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xmlns="" val="376739388"/>
      </p:ext>
    </p:extLst>
  </p:cSld>
  <p:clrMap bg1="dk1" tx1="lt1" bg2="dk2" tx2="lt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xmlns=""/>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xmlns="" val="2434158604"/>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rgbClr val="0071B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9" y="228602"/>
            <a:ext cx="11151917" cy="830997"/>
          </a:xfrm>
          <a:prstGeom prst="rect">
            <a:avLst/>
          </a:prstGeom>
        </p:spPr>
        <p:txBody>
          <a:bodyPr vert="horz" wrap="square" lIns="0" tIns="0" rIns="0" bIns="0" rtlCol="0" anchor="t">
            <a:spAutoFit/>
          </a:bodyPr>
          <a:lstStyle/>
          <a:p>
            <a:r>
              <a:rPr lang="lv-LV"/>
              <a:t>Rediģēt šablona virsraksta stilu</a:t>
            </a:r>
            <a:endParaRPr lang="en-US" dirty="0"/>
          </a:p>
        </p:txBody>
      </p:sp>
      <p:sp>
        <p:nvSpPr>
          <p:cNvPr id="3" name="Text Placeholder 2"/>
          <p:cNvSpPr>
            <a:spLocks noGrp="1"/>
          </p:cNvSpPr>
          <p:nvPr>
            <p:ph type="body" idx="1"/>
          </p:nvPr>
        </p:nvSpPr>
        <p:spPr>
          <a:xfrm>
            <a:off x="519259" y="1447800"/>
            <a:ext cx="11151916" cy="2049792"/>
          </a:xfrm>
          <a:prstGeom prst="rect">
            <a:avLst/>
          </a:prstGeom>
        </p:spPr>
        <p:txBody>
          <a:bodyPr vert="horz" wrap="square" lIns="0" tIns="0" rIns="0" bIns="0" rtlCol="0">
            <a:spAutoFit/>
          </a:bodyPr>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6" name="Footer Placeholder 5"/>
          <p:cNvSpPr>
            <a:spLocks noGrp="1"/>
          </p:cNvSpPr>
          <p:nvPr>
            <p:ph type="ftr" sz="quarter" idx="3"/>
          </p:nvPr>
        </p:nvSpPr>
        <p:spPr>
          <a:xfrm>
            <a:off x="200841" y="6621127"/>
            <a:ext cx="3859804" cy="200049"/>
          </a:xfrm>
          <a:prstGeom prst="rect">
            <a:avLst/>
          </a:prstGeom>
        </p:spPr>
        <p:txBody>
          <a:bodyPr vert="horz" wrap="square" lIns="0" tIns="15237" rIns="0" bIns="15237" rtlCol="0" anchor="t" anchorCtr="0">
            <a:spAutoFit/>
          </a:bodyPr>
          <a:lstStyle>
            <a:lvl1pPr algn="l">
              <a:defRPr lang="en-US" sz="1100" b="1" kern="1200" dirty="0" smtClean="0">
                <a:gradFill>
                  <a:gsLst>
                    <a:gs pos="0">
                      <a:srgbClr val="FFFFFF"/>
                    </a:gs>
                    <a:gs pos="86000">
                      <a:srgbClr val="FFFFFF"/>
                    </a:gs>
                  </a:gsLst>
                  <a:lin ang="5400000" scaled="0"/>
                </a:gradFill>
                <a:latin typeface="+mn-lt"/>
                <a:ea typeface="+mn-ea"/>
                <a:cs typeface="+mn-cs"/>
              </a:defRPr>
            </a:lvl1pPr>
          </a:lstStyle>
          <a:p>
            <a:r>
              <a:rPr lang="en-US" dirty="0"/>
              <a:t>Microsoft Confidential</a:t>
            </a:r>
            <a:endParaRPr lang="en-US" dirty="0">
              <a:solidFill>
                <a:prstClr val="black">
                  <a:tint val="75000"/>
                </a:prstClr>
              </a:solidFill>
            </a:endParaRPr>
          </a:p>
        </p:txBody>
      </p:sp>
    </p:spTree>
    <p:extLst>
      <p:ext uri="{BB962C8B-B14F-4D97-AF65-F5344CB8AC3E}">
        <p14:creationId xmlns:p14="http://schemas.microsoft.com/office/powerpoint/2010/main" xmlns="" val="4285066302"/>
      </p:ext>
    </p:extLst>
  </p:cSld>
  <p:clrMap bg1="dk1" tx1="lt1" bg2="dk2" tx2="lt2" accent1="accent1" accent2="accent2" accent3="accent3" accent4="accent4" accent5="accent5" accent6="accent6" hlink="hlink" folHlink="folHlink"/>
  <p:transition>
    <p:fade/>
  </p:transition>
  <p:txStyles>
    <p:titleStyle>
      <a:lvl1pPr algn="l" defTabSz="1023994" rtl="0" eaLnBrk="1" latinLnBrk="0" hangingPunct="1">
        <a:lnSpc>
          <a:spcPct val="90000"/>
        </a:lnSpc>
        <a:spcBef>
          <a:spcPct val="0"/>
        </a:spcBef>
        <a:buNone/>
        <a:defRPr lang="en-US" sz="6000" b="0" kern="1200" cap="none" spc="-112"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mj-lt"/>
          <a:ea typeface="+mn-ea"/>
          <a:cs typeface="Arial" charset="0"/>
        </a:defRPr>
      </a:lvl1pPr>
    </p:titleStyle>
    <p:bodyStyle>
      <a:lvl1pPr marL="380909" indent="-380909" algn="l" defTabSz="1023994" rtl="0" eaLnBrk="1" latinLnBrk="0" hangingPunct="1">
        <a:lnSpc>
          <a:spcPct val="90000"/>
        </a:lnSpc>
        <a:spcBef>
          <a:spcPct val="20000"/>
        </a:spcBef>
        <a:buSzPct val="90000"/>
        <a:buFont typeface="Wingdings" pitchFamily="2" charset="2"/>
        <a:buChar char="§"/>
        <a:defRPr sz="4500" kern="1200" spc="-84"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j-lt"/>
          <a:ea typeface="+mn-ea"/>
          <a:cs typeface="+mn-cs"/>
        </a:defRPr>
      </a:lvl1pPr>
      <a:lvl2pPr marL="620299" indent="-239390" algn="l" defTabSz="1023994" rtl="0" eaLnBrk="1" latinLnBrk="0" hangingPunct="1">
        <a:lnSpc>
          <a:spcPct val="90000"/>
        </a:lnSpc>
        <a:spcBef>
          <a:spcPct val="20000"/>
        </a:spcBef>
        <a:buSzPct val="90000"/>
        <a:buFont typeface="Wingdings" pitchFamily="2" charset="2"/>
        <a:buChar char="§"/>
        <a:tabLst/>
        <a:defRPr sz="2400" kern="1200" spc="-59"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859691" indent="-239390" algn="l" defTabSz="1044854" rtl="0" eaLnBrk="1" latinLnBrk="0" hangingPunct="1">
        <a:lnSpc>
          <a:spcPct val="90000"/>
        </a:lnSpc>
        <a:spcBef>
          <a:spcPct val="20000"/>
        </a:spcBef>
        <a:buSzPct val="90000"/>
        <a:buFont typeface="Wingdings" pitchFamily="2" charset="2"/>
        <a:buChar char="§"/>
        <a:defRPr sz="2000" kern="1200" spc="-59"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00403" indent="-239390" algn="l" defTabSz="1023994" rtl="0" eaLnBrk="1" latinLnBrk="0" hangingPunct="1">
        <a:lnSpc>
          <a:spcPct val="90000"/>
        </a:lnSpc>
        <a:spcBef>
          <a:spcPct val="20000"/>
        </a:spcBef>
        <a:buSzPct val="90000"/>
        <a:buFont typeface="Wingdings" pitchFamily="2" charset="2"/>
        <a:buChar char="§"/>
        <a:tabLst/>
        <a:defRPr sz="2000" kern="1200" spc="-59"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338471" indent="-239390" algn="l" defTabSz="1023994" rtl="0" eaLnBrk="1" latinLnBrk="0" hangingPunct="1">
        <a:lnSpc>
          <a:spcPct val="90000"/>
        </a:lnSpc>
        <a:spcBef>
          <a:spcPct val="20000"/>
        </a:spcBef>
        <a:buSzPct val="90000"/>
        <a:buFont typeface="Wingdings" pitchFamily="2" charset="2"/>
        <a:buChar char="§"/>
        <a:defRPr sz="2000" kern="1200" spc="-59"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815986" indent="-255999" algn="l" defTabSz="1023994"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27983" indent="-255999" algn="l" defTabSz="1023994"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839981" indent="-255999" algn="l" defTabSz="1023994"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351978" indent="-255999" algn="l" defTabSz="1023994"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en-US"/>
      </a:defPPr>
      <a:lvl1pPr marL="0" algn="l" defTabSz="1023994" rtl="0" eaLnBrk="1" latinLnBrk="0" hangingPunct="1">
        <a:defRPr sz="2000" kern="1200">
          <a:solidFill>
            <a:schemeClr val="tx1"/>
          </a:solidFill>
          <a:latin typeface="+mn-lt"/>
          <a:ea typeface="+mn-ea"/>
          <a:cs typeface="+mn-cs"/>
        </a:defRPr>
      </a:lvl1pPr>
      <a:lvl2pPr marL="511997" algn="l" defTabSz="1023994" rtl="0" eaLnBrk="1" latinLnBrk="0" hangingPunct="1">
        <a:defRPr sz="2000" kern="1200">
          <a:solidFill>
            <a:schemeClr val="tx1"/>
          </a:solidFill>
          <a:latin typeface="+mn-lt"/>
          <a:ea typeface="+mn-ea"/>
          <a:cs typeface="+mn-cs"/>
        </a:defRPr>
      </a:lvl2pPr>
      <a:lvl3pPr marL="1023994" algn="l" defTabSz="1023994" rtl="0" eaLnBrk="1" latinLnBrk="0" hangingPunct="1">
        <a:defRPr sz="2000" kern="1200">
          <a:solidFill>
            <a:schemeClr val="tx1"/>
          </a:solidFill>
          <a:latin typeface="+mn-lt"/>
          <a:ea typeface="+mn-ea"/>
          <a:cs typeface="+mn-cs"/>
        </a:defRPr>
      </a:lvl3pPr>
      <a:lvl4pPr marL="1535991" algn="l" defTabSz="1023994" rtl="0" eaLnBrk="1" latinLnBrk="0" hangingPunct="1">
        <a:defRPr sz="2000" kern="1200">
          <a:solidFill>
            <a:schemeClr val="tx1"/>
          </a:solidFill>
          <a:latin typeface="+mn-lt"/>
          <a:ea typeface="+mn-ea"/>
          <a:cs typeface="+mn-cs"/>
        </a:defRPr>
      </a:lvl4pPr>
      <a:lvl5pPr marL="2047988" algn="l" defTabSz="1023994" rtl="0" eaLnBrk="1" latinLnBrk="0" hangingPunct="1">
        <a:defRPr sz="2000" kern="1200">
          <a:solidFill>
            <a:schemeClr val="tx1"/>
          </a:solidFill>
          <a:latin typeface="+mn-lt"/>
          <a:ea typeface="+mn-ea"/>
          <a:cs typeface="+mn-cs"/>
        </a:defRPr>
      </a:lvl5pPr>
      <a:lvl6pPr marL="2559987" algn="l" defTabSz="1023994" rtl="0" eaLnBrk="1" latinLnBrk="0" hangingPunct="1">
        <a:defRPr sz="2000" kern="1200">
          <a:solidFill>
            <a:schemeClr val="tx1"/>
          </a:solidFill>
          <a:latin typeface="+mn-lt"/>
          <a:ea typeface="+mn-ea"/>
          <a:cs typeface="+mn-cs"/>
        </a:defRPr>
      </a:lvl6pPr>
      <a:lvl7pPr marL="3071985" algn="l" defTabSz="1023994" rtl="0" eaLnBrk="1" latinLnBrk="0" hangingPunct="1">
        <a:defRPr sz="2000" kern="1200">
          <a:solidFill>
            <a:schemeClr val="tx1"/>
          </a:solidFill>
          <a:latin typeface="+mn-lt"/>
          <a:ea typeface="+mn-ea"/>
          <a:cs typeface="+mn-cs"/>
        </a:defRPr>
      </a:lvl7pPr>
      <a:lvl8pPr marL="3583982" algn="l" defTabSz="1023994" rtl="0" eaLnBrk="1" latinLnBrk="0" hangingPunct="1">
        <a:defRPr sz="2000" kern="1200">
          <a:solidFill>
            <a:schemeClr val="tx1"/>
          </a:solidFill>
          <a:latin typeface="+mn-lt"/>
          <a:ea typeface="+mn-ea"/>
          <a:cs typeface="+mn-cs"/>
        </a:defRPr>
      </a:lvl8pPr>
      <a:lvl9pPr marL="4095979" algn="l" defTabSz="1023994" rtl="0" eaLnBrk="1" latinLnBrk="0" hangingPunct="1">
        <a:defRPr sz="20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641784758"/>
      </p:ext>
    </p:extLst>
  </p:cSld>
  <p:clrMap bg1="lt1" tx1="dk1" bg2="lt2" tx2="dk2" accent1="accent1" accent2="accent2" accent3="accent3" accent4="accent4" accent5="accent5" accent6="accent6" hlink="hlink" folHlink="folHlink"/>
  <p:sldLayoutIdLst>
    <p:sldLayoutId id="2147484183" r:id="rId1"/>
  </p:sldLayoutIdLst>
  <p:transition>
    <p:fade/>
  </p:transition>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6"/>
            <a:ext cx="11655840" cy="899665"/>
          </a:xfrm>
          <a:prstGeom prst="rect">
            <a:avLst/>
          </a:prstGeom>
        </p:spPr>
        <p:txBody>
          <a:bodyPr vert="horz" wrap="square" lIns="143407" tIns="89629" rIns="143407" bIns="89629" rtlCol="0" anchor="t">
            <a:noAutofit/>
          </a:bodyPr>
          <a:lstStyle/>
          <a:p>
            <a:r>
              <a:rPr lang="en-US" dirty="0"/>
              <a:t>Click to edit Master title style</a:t>
            </a:r>
          </a:p>
        </p:txBody>
      </p:sp>
      <p:sp>
        <p:nvSpPr>
          <p:cNvPr id="4" name="Text Placeholder 3"/>
          <p:cNvSpPr>
            <a:spLocks noGrp="1"/>
          </p:cNvSpPr>
          <p:nvPr>
            <p:ph type="body" idx="1"/>
          </p:nvPr>
        </p:nvSpPr>
        <p:spPr>
          <a:xfrm>
            <a:off x="269244" y="1189183"/>
            <a:ext cx="11653521" cy="2075373"/>
          </a:xfrm>
          <a:prstGeom prst="rect">
            <a:avLst/>
          </a:prstGeom>
        </p:spPr>
        <p:txBody>
          <a:bodyPr vert="horz" wrap="square" lIns="143407" tIns="89629" rIns="143407" bIns="89629"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1838807069"/>
      </p:ext>
    </p:extLst>
  </p:cSld>
  <p:clrMap bg1="lt1" tx1="dk1" bg2="lt2" tx2="dk2" accent1="accent1" accent2="accent2" accent3="accent3" accent4="accent4" accent5="accent5" accent6="accent6" hlink="hlink" folHlink="folHlink"/>
  <p:transition>
    <p:fade/>
  </p:transition>
  <p:txStyles>
    <p:titleStyle>
      <a:lvl1pPr algn="l" defTabSz="914274" rtl="0" eaLnBrk="1" latinLnBrk="0" hangingPunct="1">
        <a:lnSpc>
          <a:spcPct val="90000"/>
        </a:lnSpc>
        <a:spcBef>
          <a:spcPct val="0"/>
        </a:spcBef>
        <a:buNone/>
        <a:defRPr lang="en-US" sz="5300"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11" marR="0" indent="-336111" algn="l" defTabSz="914274" rtl="0" eaLnBrk="1" fontAlgn="auto" latinLnBrk="0" hangingPunct="1">
        <a:lnSpc>
          <a:spcPct val="90000"/>
        </a:lnSpc>
        <a:spcBef>
          <a:spcPct val="20000"/>
        </a:spcBef>
        <a:spcAft>
          <a:spcPts val="0"/>
        </a:spcAft>
        <a:buClrTx/>
        <a:buSzPct val="90000"/>
        <a:buFont typeface="Arial" pitchFamily="34" charset="0"/>
        <a:buChar char="•"/>
        <a:tabLst/>
        <a:defRPr sz="3900" kern="1200" spc="0" baseline="0">
          <a:gradFill>
            <a:gsLst>
              <a:gs pos="1250">
                <a:schemeClr val="tx1"/>
              </a:gs>
              <a:gs pos="100000">
                <a:schemeClr val="tx1"/>
              </a:gs>
            </a:gsLst>
            <a:lin ang="5400000" scaled="0"/>
          </a:gradFill>
          <a:latin typeface="+mj-lt"/>
          <a:ea typeface="+mn-ea"/>
          <a:cs typeface="+mn-cs"/>
        </a:defRPr>
      </a:lvl1pPr>
      <a:lvl2pPr marL="572633" marR="0" indent="-236522" algn="l" defTabSz="914274"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84258"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08332"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32405" marR="0" indent="-224074" algn="l" defTabSz="914274"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14252"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0"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27"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65" indent="-228569" algn="l" defTabSz="91427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4" rtl="0" eaLnBrk="1" latinLnBrk="0" hangingPunct="1">
        <a:defRPr sz="1800" kern="1200">
          <a:solidFill>
            <a:schemeClr val="tx1"/>
          </a:solidFill>
          <a:latin typeface="+mn-lt"/>
          <a:ea typeface="+mn-ea"/>
          <a:cs typeface="+mn-cs"/>
        </a:defRPr>
      </a:lvl1pPr>
      <a:lvl2pPr marL="457137" algn="l" defTabSz="914274" rtl="0" eaLnBrk="1" latinLnBrk="0" hangingPunct="1">
        <a:defRPr sz="1800" kern="1200">
          <a:solidFill>
            <a:schemeClr val="tx1"/>
          </a:solidFill>
          <a:latin typeface="+mn-lt"/>
          <a:ea typeface="+mn-ea"/>
          <a:cs typeface="+mn-cs"/>
        </a:defRPr>
      </a:lvl2pPr>
      <a:lvl3pPr marL="914274" algn="l" defTabSz="914274" rtl="0" eaLnBrk="1" latinLnBrk="0" hangingPunct="1">
        <a:defRPr sz="1800" kern="1200">
          <a:solidFill>
            <a:schemeClr val="tx1"/>
          </a:solidFill>
          <a:latin typeface="+mn-lt"/>
          <a:ea typeface="+mn-ea"/>
          <a:cs typeface="+mn-cs"/>
        </a:defRPr>
      </a:lvl3pPr>
      <a:lvl4pPr marL="1371411" algn="l" defTabSz="914274" rtl="0" eaLnBrk="1" latinLnBrk="0" hangingPunct="1">
        <a:defRPr sz="1800" kern="1200">
          <a:solidFill>
            <a:schemeClr val="tx1"/>
          </a:solidFill>
          <a:latin typeface="+mn-lt"/>
          <a:ea typeface="+mn-ea"/>
          <a:cs typeface="+mn-cs"/>
        </a:defRPr>
      </a:lvl4pPr>
      <a:lvl5pPr marL="1828547" algn="l" defTabSz="914274" rtl="0" eaLnBrk="1" latinLnBrk="0" hangingPunct="1">
        <a:defRPr sz="1800" kern="1200">
          <a:solidFill>
            <a:schemeClr val="tx1"/>
          </a:solidFill>
          <a:latin typeface="+mn-lt"/>
          <a:ea typeface="+mn-ea"/>
          <a:cs typeface="+mn-cs"/>
        </a:defRPr>
      </a:lvl5pPr>
      <a:lvl6pPr marL="2285685" algn="l" defTabSz="914274" rtl="0" eaLnBrk="1" latinLnBrk="0" hangingPunct="1">
        <a:defRPr sz="1800" kern="1200">
          <a:solidFill>
            <a:schemeClr val="tx1"/>
          </a:solidFill>
          <a:latin typeface="+mn-lt"/>
          <a:ea typeface="+mn-ea"/>
          <a:cs typeface="+mn-cs"/>
        </a:defRPr>
      </a:lvl6pPr>
      <a:lvl7pPr marL="2742821" algn="l" defTabSz="914274" rtl="0" eaLnBrk="1" latinLnBrk="0" hangingPunct="1">
        <a:defRPr sz="1800" kern="1200">
          <a:solidFill>
            <a:schemeClr val="tx1"/>
          </a:solidFill>
          <a:latin typeface="+mn-lt"/>
          <a:ea typeface="+mn-ea"/>
          <a:cs typeface="+mn-cs"/>
        </a:defRPr>
      </a:lvl7pPr>
      <a:lvl8pPr marL="3199958" algn="l" defTabSz="914274" rtl="0" eaLnBrk="1" latinLnBrk="0" hangingPunct="1">
        <a:defRPr sz="1800" kern="1200">
          <a:solidFill>
            <a:schemeClr val="tx1"/>
          </a:solidFill>
          <a:latin typeface="+mn-lt"/>
          <a:ea typeface="+mn-ea"/>
          <a:cs typeface="+mn-cs"/>
        </a:defRPr>
      </a:lvl8pPr>
      <a:lvl9pPr marL="3657096" algn="l" defTabSz="914274"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66230" y="-216"/>
            <a:ext cx="940152" cy="5639455"/>
            <a:chOff x="12614198" y="-221"/>
            <a:chExt cx="959004" cy="5751722"/>
          </a:xfrm>
        </p:grpSpPr>
        <p:grpSp>
          <p:nvGrpSpPr>
            <p:cNvPr id="7" name="Group 6"/>
            <p:cNvGrpSpPr/>
            <p:nvPr userDrawn="1"/>
          </p:nvGrpSpPr>
          <p:grpSpPr>
            <a:xfrm>
              <a:off x="12614198" y="-221"/>
              <a:ext cx="959004" cy="5716010"/>
              <a:chOff x="12614198" y="-221"/>
              <a:chExt cx="959004" cy="5716010"/>
            </a:xfrm>
          </p:grpSpPr>
          <p:grpSp>
            <p:nvGrpSpPr>
              <p:cNvPr id="37" name="Group 36"/>
              <p:cNvGrpSpPr/>
              <p:nvPr userDrawn="1"/>
            </p:nvGrpSpPr>
            <p:grpSpPr>
              <a:xfrm>
                <a:off x="12614198" y="-221"/>
                <a:ext cx="959004" cy="5716010"/>
                <a:chOff x="12614198" y="-221"/>
                <a:chExt cx="959004" cy="5716010"/>
              </a:xfrm>
            </p:grpSpPr>
            <p:grpSp>
              <p:nvGrpSpPr>
                <p:cNvPr id="33" name="Group 32"/>
                <p:cNvGrpSpPr/>
                <p:nvPr userDrawn="1"/>
              </p:nvGrpSpPr>
              <p:grpSpPr>
                <a:xfrm rot="5400000">
                  <a:off x="11576883" y="1040117"/>
                  <a:ext cx="2708636" cy="634005"/>
                  <a:chOff x="1581150" y="4543426"/>
                  <a:chExt cx="2708636" cy="634005"/>
                </a:xfrm>
              </p:grpSpPr>
              <p:sp>
                <p:nvSpPr>
                  <p:cNvPr id="3" name="Rectangle 2"/>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dirty="0">
                        <a:gradFill>
                          <a:gsLst>
                            <a:gs pos="1775">
                              <a:srgbClr val="FFFFFF"/>
                            </a:gs>
                            <a:gs pos="14000">
                              <a:srgbClr val="FFFFFF"/>
                            </a:gs>
                          </a:gsLst>
                          <a:lin ang="5400000" scaled="0"/>
                        </a:gradFill>
                        <a:ea typeface="Segoe UI" pitchFamily="34" charset="0"/>
                        <a:cs typeface="Segoe UI" pitchFamily="34" charset="0"/>
                      </a:rPr>
                      <a:t>Dark Blue</a:t>
                    </a:r>
                  </a:p>
                  <a:p>
                    <a:pPr defTabSz="914102" fontAlgn="base">
                      <a:spcBef>
                        <a:spcPct val="0"/>
                      </a:spcBef>
                      <a:spcAft>
                        <a:spcPct val="0"/>
                      </a:spcAft>
                    </a:pPr>
                    <a:r>
                      <a:rPr lang="en-US" sz="490" dirty="0">
                        <a:gradFill>
                          <a:gsLst>
                            <a:gs pos="1775">
                              <a:srgbClr val="FFFFFF"/>
                            </a:gs>
                            <a:gs pos="14000">
                              <a:srgbClr val="FFFFFF"/>
                            </a:gs>
                          </a:gsLst>
                          <a:lin ang="5400000" scaled="0"/>
                        </a:gradFill>
                        <a:ea typeface="Segoe UI" pitchFamily="34" charset="0"/>
                        <a:cs typeface="Segoe UI" pitchFamily="34" charset="0"/>
                      </a:rPr>
                      <a:t>R:0 G:32 B:80</a:t>
                    </a:r>
                  </a:p>
                </p:txBody>
              </p:sp>
              <p:sp>
                <p:nvSpPr>
                  <p:cNvPr id="6" name="Rectangle 5"/>
                  <p:cNvSpPr/>
                  <p:nvPr userDrawn="1"/>
                </p:nvSpPr>
                <p:spPr bwMode="auto">
                  <a:xfrm>
                    <a:off x="1581150" y="488766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dirty="0">
                        <a:gradFill>
                          <a:gsLst>
                            <a:gs pos="18584">
                              <a:srgbClr val="FFFFFF"/>
                            </a:gs>
                            <a:gs pos="52000">
                              <a:srgbClr val="FFFFFF"/>
                            </a:gs>
                          </a:gsLst>
                          <a:lin ang="5400000" scaled="0"/>
                        </a:gradFill>
                        <a:ea typeface="Segoe UI" pitchFamily="34" charset="0"/>
                        <a:cs typeface="Segoe UI" pitchFamily="34" charset="0"/>
                      </a:rPr>
                      <a:t>Mid Blue</a:t>
                    </a:r>
                  </a:p>
                  <a:p>
                    <a:pPr defTabSz="914102" fontAlgn="base">
                      <a:spcBef>
                        <a:spcPct val="0"/>
                      </a:spcBef>
                      <a:spcAft>
                        <a:spcPct val="0"/>
                      </a:spcAft>
                    </a:pPr>
                    <a:r>
                      <a:rPr lang="en-US" sz="490" dirty="0">
                        <a:gradFill>
                          <a:gsLst>
                            <a:gs pos="18584">
                              <a:srgbClr val="FFFFFF"/>
                            </a:gs>
                            <a:gs pos="52000">
                              <a:srgbClr val="FFFFFF"/>
                            </a:gs>
                          </a:gsLst>
                          <a:lin ang="5400000" scaled="0"/>
                        </a:gradFill>
                        <a:ea typeface="Segoe UI" pitchFamily="34" charset="0"/>
                        <a:cs typeface="Segoe UI" pitchFamily="34" charset="0"/>
                      </a:rPr>
                      <a:t>R:0 G:24 B:143</a:t>
                    </a:r>
                  </a:p>
                </p:txBody>
              </p:sp>
              <p:sp>
                <p:nvSpPr>
                  <p:cNvPr id="15" name="Rectangle 14"/>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dirty="0">
                        <a:gradFill>
                          <a:gsLst>
                            <a:gs pos="0">
                              <a:srgbClr val="FFFFFF"/>
                            </a:gs>
                            <a:gs pos="100000">
                              <a:srgbClr val="FFFFFF"/>
                            </a:gs>
                          </a:gsLst>
                          <a:lin ang="5400000" scaled="0"/>
                        </a:gradFill>
                        <a:ea typeface="Segoe UI" pitchFamily="34" charset="0"/>
                        <a:cs typeface="Segoe UI" pitchFamily="34" charset="0"/>
                      </a:rPr>
                      <a:t>Green</a:t>
                    </a:r>
                  </a:p>
                  <a:p>
                    <a:pPr defTabSz="914102" fontAlgn="base">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R:16 G:124 B:16</a:t>
                    </a:r>
                  </a:p>
                </p:txBody>
              </p:sp>
              <p:sp>
                <p:nvSpPr>
                  <p:cNvPr id="16" name="Rectangle 15"/>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dirty="0">
                        <a:gradFill>
                          <a:gsLst>
                            <a:gs pos="0">
                              <a:srgbClr val="FFFFFF"/>
                            </a:gs>
                            <a:gs pos="100000">
                              <a:srgbClr val="FFFFFF"/>
                            </a:gs>
                          </a:gsLst>
                          <a:lin ang="5400000" scaled="0"/>
                        </a:gradFill>
                        <a:ea typeface="Segoe UI" pitchFamily="34" charset="0"/>
                        <a:cs typeface="Segoe UI" pitchFamily="34" charset="0"/>
                      </a:rPr>
                      <a:t>Purple</a:t>
                    </a:r>
                  </a:p>
                  <a:p>
                    <a:pPr defTabSz="914102" fontAlgn="base">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R:0 G:45 B:145</a:t>
                    </a:r>
                  </a:p>
                </p:txBody>
              </p:sp>
              <p:sp>
                <p:nvSpPr>
                  <p:cNvPr id="17" name="Rectangle 16"/>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dirty="0">
                        <a:gradFill>
                          <a:gsLst>
                            <a:gs pos="0">
                              <a:srgbClr val="FFFFFF"/>
                            </a:gs>
                            <a:gs pos="100000">
                              <a:srgbClr val="FFFFFF"/>
                            </a:gs>
                          </a:gsLst>
                          <a:lin ang="5400000" scaled="0"/>
                        </a:gradFill>
                        <a:ea typeface="Segoe UI" pitchFamily="34" charset="0"/>
                        <a:cs typeface="Segoe UI" pitchFamily="34" charset="0"/>
                      </a:rPr>
                      <a:t>Magenta</a:t>
                    </a:r>
                  </a:p>
                  <a:p>
                    <a:pPr defTabSz="914102" fontAlgn="base">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R:227 G:0 B:140</a:t>
                    </a:r>
                  </a:p>
                </p:txBody>
              </p:sp>
              <p:sp>
                <p:nvSpPr>
                  <p:cNvPr id="18" name="Rectangle 17"/>
                  <p:cNvSpPr/>
                  <p:nvPr userDrawn="1"/>
                </p:nvSpPr>
                <p:spPr bwMode="auto">
                  <a:xfrm>
                    <a:off x="2498745" y="4543428"/>
                    <a:ext cx="869930" cy="289766"/>
                  </a:xfrm>
                  <a:prstGeom prst="rect">
                    <a:avLst/>
                  </a:prstGeom>
                  <a:solidFill>
                    <a:srgbClr val="3076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dirty="0">
                        <a:gradFill>
                          <a:gsLst>
                            <a:gs pos="0">
                              <a:srgbClr val="FFFFFF"/>
                            </a:gs>
                            <a:gs pos="100000">
                              <a:srgbClr val="FFFFFF"/>
                            </a:gs>
                          </a:gsLst>
                          <a:lin ang="5400000" scaled="0"/>
                        </a:gradFill>
                        <a:ea typeface="Segoe UI" pitchFamily="34" charset="0"/>
                        <a:cs typeface="Segoe UI" pitchFamily="34" charset="0"/>
                      </a:rPr>
                      <a:t>Blue</a:t>
                    </a:r>
                  </a:p>
                  <a:p>
                    <a:pPr defTabSz="914102" fontAlgn="base">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R:0 G:120 B:215</a:t>
                    </a:r>
                  </a:p>
                </p:txBody>
              </p:sp>
            </p:grpSp>
            <p:sp>
              <p:nvSpPr>
                <p:cNvPr id="34" name="TextBox 33"/>
                <p:cNvSpPr txBox="1"/>
                <p:nvPr userDrawn="1"/>
              </p:nvSpPr>
              <p:spPr>
                <a:xfrm rot="5400000">
                  <a:off x="12987813" y="258334"/>
                  <a:ext cx="843944" cy="326834"/>
                </a:xfrm>
                <a:prstGeom prst="rect">
                  <a:avLst/>
                </a:prstGeom>
                <a:noFill/>
              </p:spPr>
              <p:txBody>
                <a:bodyPr wrap="none" lIns="0" tIns="91440" rIns="182880" bIns="91440" rtlCol="0">
                  <a:spAutoFit/>
                </a:bodyPr>
                <a:lstStyle/>
                <a:p>
                  <a:pPr defTabSz="914367">
                    <a:lnSpc>
                      <a:spcPct val="90000"/>
                    </a:lnSpc>
                    <a:spcAft>
                      <a:spcPts val="588"/>
                    </a:spcAft>
                  </a:pPr>
                  <a:r>
                    <a:rPr lang="en-US" sz="980" dirty="0">
                      <a:gradFill>
                        <a:gsLst>
                          <a:gs pos="2917">
                            <a:srgbClr val="505050"/>
                          </a:gs>
                          <a:gs pos="30000">
                            <a:srgbClr val="505050"/>
                          </a:gs>
                        </a:gsLst>
                        <a:lin ang="5400000" scaled="0"/>
                      </a:gradFill>
                    </a:rPr>
                    <a:t>Main colors</a:t>
                  </a:r>
                </a:p>
              </p:txBody>
            </p:sp>
            <p:sp>
              <p:nvSpPr>
                <p:cNvPr id="35" name="TextBox 34"/>
                <p:cNvSpPr txBox="1"/>
                <p:nvPr userDrawn="1"/>
              </p:nvSpPr>
              <p:spPr>
                <a:xfrm rot="5400000">
                  <a:off x="11746691" y="4228746"/>
                  <a:ext cx="2647253" cy="326834"/>
                </a:xfrm>
                <a:prstGeom prst="rect">
                  <a:avLst/>
                </a:prstGeom>
                <a:noFill/>
              </p:spPr>
              <p:txBody>
                <a:bodyPr wrap="none" lIns="0" tIns="91440" rIns="182880" bIns="91440" rtlCol="0">
                  <a:spAutoFit/>
                </a:bodyPr>
                <a:lstStyle/>
                <a:p>
                  <a:pPr defTabSz="914367">
                    <a:lnSpc>
                      <a:spcPct val="90000"/>
                    </a:lnSpc>
                    <a:spcAft>
                      <a:spcPts val="588"/>
                    </a:spcAft>
                  </a:pPr>
                  <a:r>
                    <a:rPr lang="en-US" sz="980" dirty="0">
                      <a:gradFill>
                        <a:gsLst>
                          <a:gs pos="2917">
                            <a:srgbClr val="505050"/>
                          </a:gs>
                          <a:gs pos="30000">
                            <a:srgbClr val="505050"/>
                          </a:gs>
                        </a:gsLst>
                        <a:lin ang="5400000" scaled="0"/>
                      </a:gradFill>
                    </a:rPr>
                    <a:t>Secondary colors (use only when necessary)</a:t>
                  </a:r>
                </a:p>
              </p:txBody>
            </p:sp>
          </p:grpSp>
          <p:sp>
            <p:nvSpPr>
              <p:cNvPr id="19" name="Rectangle 18"/>
              <p:cNvSpPr/>
              <p:nvPr userDrawn="1"/>
            </p:nvSpPr>
            <p:spPr bwMode="auto">
              <a:xfrm rot="5400000">
                <a:off x="12328887" y="335399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dirty="0">
                    <a:gradFill>
                      <a:gsLst>
                        <a:gs pos="66272">
                          <a:srgbClr val="000000"/>
                        </a:gs>
                        <a:gs pos="44000">
                          <a:srgbClr val="000000"/>
                        </a:gs>
                      </a:gsLst>
                      <a:lin ang="5400000" scaled="1"/>
                    </a:gradFill>
                    <a:ea typeface="Segoe UI" pitchFamily="34" charset="0"/>
                    <a:cs typeface="Segoe UI" pitchFamily="34" charset="0"/>
                  </a:rPr>
                  <a:t>Light Blue</a:t>
                </a:r>
              </a:p>
              <a:p>
                <a:pPr defTabSz="914102" fontAlgn="base">
                  <a:spcBef>
                    <a:spcPct val="0"/>
                  </a:spcBef>
                  <a:spcAft>
                    <a:spcPct val="0"/>
                  </a:spcAft>
                </a:pPr>
                <a:r>
                  <a:rPr lang="en-US" sz="490" dirty="0">
                    <a:gradFill>
                      <a:gsLst>
                        <a:gs pos="66272">
                          <a:srgbClr val="000000"/>
                        </a:gs>
                        <a:gs pos="44000">
                          <a:srgbClr val="000000"/>
                        </a:gs>
                      </a:gsLst>
                      <a:lin ang="5400000" scaled="1"/>
                    </a:gradFill>
                    <a:ea typeface="Segoe UI" pitchFamily="34" charset="0"/>
                    <a:cs typeface="Segoe UI" pitchFamily="34" charset="0"/>
                  </a:rPr>
                  <a:t>R:0 G:188 B:242</a:t>
                </a:r>
              </a:p>
            </p:txBody>
          </p:sp>
          <p:sp>
            <p:nvSpPr>
              <p:cNvPr id="21" name="Rectangle 20"/>
              <p:cNvSpPr/>
              <p:nvPr userDrawn="1"/>
            </p:nvSpPr>
            <p:spPr bwMode="auto">
              <a:xfrm rot="5400000">
                <a:off x="12328886" y="4270557"/>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dirty="0">
                    <a:gradFill>
                      <a:gsLst>
                        <a:gs pos="0">
                          <a:srgbClr val="FFFFFF"/>
                        </a:gs>
                        <a:gs pos="100000">
                          <a:srgbClr val="FFFFFF"/>
                        </a:gs>
                      </a:gsLst>
                      <a:lin ang="5400000" scaled="0"/>
                    </a:gradFill>
                    <a:ea typeface="Segoe UI" pitchFamily="34" charset="0"/>
                    <a:cs typeface="Segoe UI" pitchFamily="34" charset="0"/>
                  </a:rPr>
                  <a:t>Orange</a:t>
                </a:r>
              </a:p>
              <a:p>
                <a:pPr defTabSz="914102" fontAlgn="base">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R:216 G:159 B:1</a:t>
                </a:r>
              </a:p>
            </p:txBody>
          </p:sp>
        </p:grpSp>
        <p:sp>
          <p:nvSpPr>
            <p:cNvPr id="23" name="Rectangle 22"/>
            <p:cNvSpPr/>
            <p:nvPr userDrawn="1"/>
          </p:nvSpPr>
          <p:spPr bwMode="auto">
            <a:xfrm rot="5400000">
              <a:off x="12328886" y="5171653"/>
              <a:ext cx="869930" cy="289766"/>
            </a:xfrm>
            <a:prstGeom prst="rect">
              <a:avLst/>
            </a:prstGeom>
            <a:solidFill>
              <a:srgbClr val="505050"/>
            </a:solidFill>
            <a:ln w="9525" cap="flat" cmpd="sng" algn="ctr">
              <a:solidFill>
                <a:srgbClr val="505050">
                  <a:alpha val="25000"/>
                </a:srgbClr>
              </a:solid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defRPr/>
              </a:pPr>
              <a:r>
                <a:rPr lang="en-US" sz="490" b="1" kern="0" dirty="0">
                  <a:gradFill>
                    <a:gsLst>
                      <a:gs pos="90265">
                        <a:srgbClr val="FFFFFF"/>
                      </a:gs>
                      <a:gs pos="66272">
                        <a:srgbClr val="FFFFFF"/>
                      </a:gs>
                    </a:gsLst>
                    <a:lin ang="5400000" scaled="1"/>
                  </a:gradFill>
                  <a:ea typeface="Segoe UI" pitchFamily="34" charset="0"/>
                  <a:cs typeface="Segoe UI" pitchFamily="34" charset="0"/>
                </a:rPr>
                <a:t>Dark Gray</a:t>
              </a:r>
            </a:p>
            <a:p>
              <a:pPr defTabSz="914102" fontAlgn="base">
                <a:spcBef>
                  <a:spcPct val="0"/>
                </a:spcBef>
                <a:spcAft>
                  <a:spcPct val="0"/>
                </a:spcAft>
                <a:defRPr/>
              </a:pPr>
              <a:r>
                <a:rPr lang="en-US" sz="490" kern="0" dirty="0">
                  <a:gradFill>
                    <a:gsLst>
                      <a:gs pos="90265">
                        <a:srgbClr val="FFFFFF"/>
                      </a:gs>
                      <a:gs pos="66272">
                        <a:srgbClr val="FFFFFF"/>
                      </a:gs>
                    </a:gsLst>
                    <a:lin ang="5400000" scaled="1"/>
                  </a:gradFill>
                  <a:ea typeface="Segoe UI" pitchFamily="34" charset="0"/>
                  <a:cs typeface="Segoe UI" pitchFamily="34" charset="0"/>
                </a:rPr>
                <a:t>R:80 G:80 B:</a:t>
              </a:r>
            </a:p>
          </p:txBody>
        </p:sp>
      </p:grpSp>
    </p:spTree>
    <p:extLst>
      <p:ext uri="{BB962C8B-B14F-4D97-AF65-F5344CB8AC3E}">
        <p14:creationId xmlns:p14="http://schemas.microsoft.com/office/powerpoint/2010/main" xmlns="" val="3163662876"/>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print"/>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xmlns="" val="3102272477"/>
      </p:ext>
    </p:extLst>
  </p:cSld>
  <p:clrMap bg1="dk1" tx1="lt1" bg2="dk2" tx2="lt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extLst/>
          </p:nvPr>
        </p:nvGraphicFramePr>
        <p:xfrm>
          <a:off x="1557" y="1558"/>
          <a:ext cx="1556" cy="1556"/>
        </p:xfrm>
        <a:graphic>
          <a:graphicData uri="http://schemas.openxmlformats.org/presentationml/2006/ole">
            <p:oleObj spid="_x0000_s9107" name="think-cell Slide" r:id="rId3" imgW="360" imgH="360" progId="">
              <p:embed/>
            </p:oleObj>
          </a:graphicData>
        </a:graphic>
      </p:graphicFrame>
      <p:sp>
        <p:nvSpPr>
          <p:cNvPr id="2" name="Title Placeholder 1"/>
          <p:cNvSpPr>
            <a:spLocks noGrp="1"/>
          </p:cNvSpPr>
          <p:nvPr>
            <p:ph type="title"/>
          </p:nvPr>
        </p:nvSpPr>
        <p:spPr>
          <a:xfrm>
            <a:off x="274320" y="303521"/>
            <a:ext cx="11704320" cy="1097801"/>
          </a:xfrm>
          <a:prstGeom prst="rect">
            <a:avLst/>
          </a:prstGeom>
        </p:spPr>
        <p:txBody>
          <a:bodyPr vert="horz" lIns="91440" tIns="45720" rIns="91440" bIns="45720" rtlCol="0" anchor="t" anchorCtr="0">
            <a:noAutofit/>
          </a:bodyPr>
          <a:lstStyle/>
          <a:p>
            <a:endParaRPr lang="en-US" dirty="0"/>
          </a:p>
        </p:txBody>
      </p:sp>
      <p:sp>
        <p:nvSpPr>
          <p:cNvPr id="3" name="Text Placeholder 2"/>
          <p:cNvSpPr>
            <a:spLocks noGrp="1"/>
          </p:cNvSpPr>
          <p:nvPr>
            <p:ph type="body" idx="1"/>
          </p:nvPr>
        </p:nvSpPr>
        <p:spPr>
          <a:xfrm>
            <a:off x="274320" y="1600096"/>
            <a:ext cx="11704320" cy="4526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3597687606"/>
      </p:ext>
    </p:extLst>
  </p:cSld>
  <p:clrMap bg1="lt1" tx1="dk1" bg2="lt2" tx2="dk2" accent1="accent1" accent2="accent2" accent3="accent3" accent4="accent4" accent5="accent5" accent6="accent6" hlink="hlink" folHlink="folHlink"/>
  <p:hf sldNum="0" hdr="0" ftr="0" dt="0"/>
  <p:txStyles>
    <p:titleStyle>
      <a:lvl1pPr algn="l" defTabSz="448107" rtl="0" eaLnBrk="1" latinLnBrk="0" hangingPunct="1">
        <a:lnSpc>
          <a:spcPct val="90000"/>
        </a:lnSpc>
        <a:spcBef>
          <a:spcPct val="0"/>
        </a:spcBef>
        <a:buNone/>
        <a:defRPr lang="en-US" sz="4312" kern="1200" spc="0" smtClean="0">
          <a:solidFill>
            <a:schemeClr val="tx1"/>
          </a:solidFill>
          <a:latin typeface="+mj-lt"/>
          <a:ea typeface="+mj-ea"/>
          <a:cs typeface="Segoe UI Light" pitchFamily="34" charset="0"/>
        </a:defRPr>
      </a:lvl1pPr>
    </p:titleStyle>
    <p:bodyStyle>
      <a:lvl1pPr marL="336080" indent="-336080" algn="l" defTabSz="448107" rtl="0" eaLnBrk="1" latinLnBrk="0" hangingPunct="1">
        <a:spcBef>
          <a:spcPct val="20000"/>
        </a:spcBef>
        <a:buFont typeface="Arial"/>
        <a:buChar char="•"/>
        <a:defRPr sz="3136" b="0" i="0" kern="1200">
          <a:solidFill>
            <a:schemeClr val="tx1"/>
          </a:solidFill>
          <a:latin typeface="Segoe UI" pitchFamily="34" charset="0"/>
          <a:ea typeface="Segoe UI" pitchFamily="34" charset="0"/>
          <a:cs typeface="Segoe UI" pitchFamily="34" charset="0"/>
        </a:defRPr>
      </a:lvl1pPr>
      <a:lvl2pPr marL="728174" indent="-280067" algn="l" defTabSz="448107" rtl="0" eaLnBrk="1" latinLnBrk="0" hangingPunct="1">
        <a:spcBef>
          <a:spcPct val="20000"/>
        </a:spcBef>
        <a:buFont typeface="Arial"/>
        <a:buChar char="–"/>
        <a:defRPr sz="2745" b="0" i="0" kern="1200">
          <a:solidFill>
            <a:schemeClr val="tx1"/>
          </a:solidFill>
          <a:latin typeface="Segoe UI" pitchFamily="34" charset="0"/>
          <a:ea typeface="Segoe UI" pitchFamily="34" charset="0"/>
          <a:cs typeface="Segoe UI" pitchFamily="34" charset="0"/>
        </a:defRPr>
      </a:lvl2pPr>
      <a:lvl3pPr marL="1120268" indent="-224054" algn="l" defTabSz="448107" rtl="0" eaLnBrk="1" latinLnBrk="0" hangingPunct="1">
        <a:spcBef>
          <a:spcPct val="20000"/>
        </a:spcBef>
        <a:buFont typeface="Arial"/>
        <a:buChar char="•"/>
        <a:defRPr sz="2353" b="0" i="0" kern="1200">
          <a:solidFill>
            <a:schemeClr val="tx1"/>
          </a:solidFill>
          <a:latin typeface="Segoe UI" pitchFamily="34" charset="0"/>
          <a:ea typeface="Segoe UI" pitchFamily="34" charset="0"/>
          <a:cs typeface="Segoe UI" pitchFamily="34" charset="0"/>
        </a:defRPr>
      </a:lvl3pPr>
      <a:lvl4pPr marL="1568375" indent="-224054" algn="l" defTabSz="448107" rtl="0" eaLnBrk="1" latinLnBrk="0" hangingPunct="1">
        <a:spcBef>
          <a:spcPct val="20000"/>
        </a:spcBef>
        <a:buFont typeface="Arial"/>
        <a:buChar char="–"/>
        <a:defRPr sz="1961" b="0" i="0" kern="1200">
          <a:solidFill>
            <a:schemeClr val="tx1"/>
          </a:solidFill>
          <a:latin typeface="Segoe UI" pitchFamily="34" charset="0"/>
          <a:ea typeface="Segoe UI" pitchFamily="34" charset="0"/>
          <a:cs typeface="Segoe UI" pitchFamily="34" charset="0"/>
        </a:defRPr>
      </a:lvl4pPr>
      <a:lvl5pPr marL="2016482" indent="-224054" algn="l" defTabSz="448107" rtl="0" eaLnBrk="1" latinLnBrk="0" hangingPunct="1">
        <a:spcBef>
          <a:spcPct val="20000"/>
        </a:spcBef>
        <a:buFont typeface="Arial"/>
        <a:buChar char="»"/>
        <a:defRPr sz="1961" b="0" i="0" kern="1200">
          <a:solidFill>
            <a:schemeClr val="tx1"/>
          </a:solidFill>
          <a:latin typeface="Segoe UI" pitchFamily="34" charset="0"/>
          <a:ea typeface="Segoe UI" pitchFamily="34" charset="0"/>
          <a:cs typeface="Segoe UI" pitchFamily="34" charset="0"/>
        </a:defRPr>
      </a:lvl5pPr>
      <a:lvl6pPr marL="2464589" indent="-224054" algn="l" defTabSz="448107" rtl="0" eaLnBrk="1" latinLnBrk="0" hangingPunct="1">
        <a:spcBef>
          <a:spcPct val="20000"/>
        </a:spcBef>
        <a:buFont typeface="Arial"/>
        <a:buChar char="•"/>
        <a:defRPr sz="1961" kern="1200">
          <a:solidFill>
            <a:schemeClr val="tx1"/>
          </a:solidFill>
          <a:latin typeface="+mn-lt"/>
          <a:ea typeface="+mn-ea"/>
          <a:cs typeface="+mn-cs"/>
        </a:defRPr>
      </a:lvl6pPr>
      <a:lvl7pPr marL="2912697" indent="-224054" algn="l" defTabSz="448107" rtl="0" eaLnBrk="1" latinLnBrk="0" hangingPunct="1">
        <a:spcBef>
          <a:spcPct val="20000"/>
        </a:spcBef>
        <a:buFont typeface="Arial"/>
        <a:buChar char="•"/>
        <a:defRPr sz="1961" kern="1200">
          <a:solidFill>
            <a:schemeClr val="tx1"/>
          </a:solidFill>
          <a:latin typeface="+mn-lt"/>
          <a:ea typeface="+mn-ea"/>
          <a:cs typeface="+mn-cs"/>
        </a:defRPr>
      </a:lvl7pPr>
      <a:lvl8pPr marL="3360804" indent="-224054" algn="l" defTabSz="448107" rtl="0" eaLnBrk="1" latinLnBrk="0" hangingPunct="1">
        <a:spcBef>
          <a:spcPct val="20000"/>
        </a:spcBef>
        <a:buFont typeface="Arial"/>
        <a:buChar char="•"/>
        <a:defRPr sz="1961" kern="1200">
          <a:solidFill>
            <a:schemeClr val="tx1"/>
          </a:solidFill>
          <a:latin typeface="+mn-lt"/>
          <a:ea typeface="+mn-ea"/>
          <a:cs typeface="+mn-cs"/>
        </a:defRPr>
      </a:lvl8pPr>
      <a:lvl9pPr marL="3808911" indent="-224054" algn="l" defTabSz="448107" rtl="0" eaLnBrk="1" latinLnBrk="0" hangingPunct="1">
        <a:spcBef>
          <a:spcPct val="20000"/>
        </a:spcBef>
        <a:buFont typeface="Arial"/>
        <a:buChar char="•"/>
        <a:defRPr sz="1961" kern="1200">
          <a:solidFill>
            <a:schemeClr val="tx1"/>
          </a:solidFill>
          <a:latin typeface="+mn-lt"/>
          <a:ea typeface="+mn-ea"/>
          <a:cs typeface="+mn-cs"/>
        </a:defRPr>
      </a:lvl9pPr>
    </p:bodyStyle>
    <p:otherStyle>
      <a:defPPr>
        <a:defRPr lang="en-US"/>
      </a:defPPr>
      <a:lvl1pPr marL="0" algn="l" defTabSz="448107" rtl="0" eaLnBrk="1" latinLnBrk="0" hangingPunct="1">
        <a:defRPr sz="1765" kern="1200">
          <a:solidFill>
            <a:schemeClr val="tx1"/>
          </a:solidFill>
          <a:latin typeface="+mn-lt"/>
          <a:ea typeface="+mn-ea"/>
          <a:cs typeface="+mn-cs"/>
        </a:defRPr>
      </a:lvl1pPr>
      <a:lvl2pPr marL="448107" algn="l" defTabSz="448107" rtl="0" eaLnBrk="1" latinLnBrk="0" hangingPunct="1">
        <a:defRPr sz="1765" kern="1200">
          <a:solidFill>
            <a:schemeClr val="tx1"/>
          </a:solidFill>
          <a:latin typeface="+mn-lt"/>
          <a:ea typeface="+mn-ea"/>
          <a:cs typeface="+mn-cs"/>
        </a:defRPr>
      </a:lvl2pPr>
      <a:lvl3pPr marL="896214" algn="l" defTabSz="448107" rtl="0" eaLnBrk="1" latinLnBrk="0" hangingPunct="1">
        <a:defRPr sz="1765" kern="1200">
          <a:solidFill>
            <a:schemeClr val="tx1"/>
          </a:solidFill>
          <a:latin typeface="+mn-lt"/>
          <a:ea typeface="+mn-ea"/>
          <a:cs typeface="+mn-cs"/>
        </a:defRPr>
      </a:lvl3pPr>
      <a:lvl4pPr marL="1344321" algn="l" defTabSz="448107" rtl="0" eaLnBrk="1" latinLnBrk="0" hangingPunct="1">
        <a:defRPr sz="1765" kern="1200">
          <a:solidFill>
            <a:schemeClr val="tx1"/>
          </a:solidFill>
          <a:latin typeface="+mn-lt"/>
          <a:ea typeface="+mn-ea"/>
          <a:cs typeface="+mn-cs"/>
        </a:defRPr>
      </a:lvl4pPr>
      <a:lvl5pPr marL="1792429" algn="l" defTabSz="448107" rtl="0" eaLnBrk="1" latinLnBrk="0" hangingPunct="1">
        <a:defRPr sz="1765" kern="1200">
          <a:solidFill>
            <a:schemeClr val="tx1"/>
          </a:solidFill>
          <a:latin typeface="+mn-lt"/>
          <a:ea typeface="+mn-ea"/>
          <a:cs typeface="+mn-cs"/>
        </a:defRPr>
      </a:lvl5pPr>
      <a:lvl6pPr marL="2240535" algn="l" defTabSz="448107" rtl="0" eaLnBrk="1" latinLnBrk="0" hangingPunct="1">
        <a:defRPr sz="1765" kern="1200">
          <a:solidFill>
            <a:schemeClr val="tx1"/>
          </a:solidFill>
          <a:latin typeface="+mn-lt"/>
          <a:ea typeface="+mn-ea"/>
          <a:cs typeface="+mn-cs"/>
        </a:defRPr>
      </a:lvl6pPr>
      <a:lvl7pPr marL="2688642" algn="l" defTabSz="448107" rtl="0" eaLnBrk="1" latinLnBrk="0" hangingPunct="1">
        <a:defRPr sz="1765" kern="1200">
          <a:solidFill>
            <a:schemeClr val="tx1"/>
          </a:solidFill>
          <a:latin typeface="+mn-lt"/>
          <a:ea typeface="+mn-ea"/>
          <a:cs typeface="+mn-cs"/>
        </a:defRPr>
      </a:lvl7pPr>
      <a:lvl8pPr marL="3136749" algn="l" defTabSz="448107" rtl="0" eaLnBrk="1" latinLnBrk="0" hangingPunct="1">
        <a:defRPr sz="1765" kern="1200">
          <a:solidFill>
            <a:schemeClr val="tx1"/>
          </a:solidFill>
          <a:latin typeface="+mn-lt"/>
          <a:ea typeface="+mn-ea"/>
          <a:cs typeface="+mn-cs"/>
        </a:defRPr>
      </a:lvl8pPr>
      <a:lvl9pPr marL="3584856" algn="l" defTabSz="44810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F26B43"/>
          </p15:clr>
        </p15:guide>
        <p15:guide id="2" pos="447">
          <p15:clr>
            <a:srgbClr val="F26B43"/>
          </p15:clr>
        </p15:guide>
        <p15:guide id="3" pos="7445">
          <p15:clr>
            <a:srgbClr val="F26B43"/>
          </p15:clr>
        </p15:guide>
        <p15:guide id="4" orient="horz" pos="907">
          <p15:clr>
            <a:srgbClr val="F26B43"/>
          </p15:clr>
        </p15:guide>
        <p15:guide id="5" orient="horz" pos="1051">
          <p15:clr>
            <a:srgbClr val="F26B43"/>
          </p15:clr>
        </p15:guide>
        <p15:guide id="6" orient="horz" pos="4219">
          <p15:clr>
            <a:srgbClr val="F26B43"/>
          </p15:clr>
        </p15:guide>
        <p15:guide id="7" pos="7382">
          <p15:clr>
            <a:srgbClr val="F26B43"/>
          </p15:clr>
        </p15:guide>
      </p15:sldGuideLst>
    </p:ext>
  </p:extLst>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93989"/>
            <a:ext cx="11696700" cy="682195"/>
          </a:xfrm>
          <a:prstGeom prst="rect">
            <a:avLst/>
          </a:prstGeom>
        </p:spPr>
        <p:txBody>
          <a:bodyPr vert="horz" lIns="137160" tIns="91440" rIns="137160" bIns="137160" rtlCol="0" anchor="t">
            <a:noAutofit/>
          </a:bodyPr>
          <a:lstStyle/>
          <a:p>
            <a:endParaRPr lang="en-US" dirty="0"/>
          </a:p>
        </p:txBody>
      </p:sp>
      <p:sp>
        <p:nvSpPr>
          <p:cNvPr id="7" name="Footer Placeholder 6"/>
          <p:cNvSpPr>
            <a:spLocks noGrp="1"/>
          </p:cNvSpPr>
          <p:nvPr>
            <p:ph type="ftr" sz="quarter" idx="3"/>
          </p:nvPr>
        </p:nvSpPr>
        <p:spPr>
          <a:xfrm>
            <a:off x="228600" y="6553200"/>
            <a:ext cx="11201400" cy="304801"/>
          </a:xfrm>
          <a:prstGeom prst="rect">
            <a:avLst/>
          </a:prstGeom>
        </p:spPr>
        <p:txBody>
          <a:bodyPr vert="horz" lIns="182880"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505050"/>
              </a:solidFill>
              <a:effectLst/>
              <a:uLnTx/>
              <a:uFillTx/>
              <a:latin typeface="Segoe UI" pitchFamily="34" charset="0"/>
              <a:cs typeface="Segoe UI" pitchFamily="34" charset="0"/>
            </a:endParaRPr>
          </a:p>
        </p:txBody>
      </p:sp>
      <p:sp>
        <p:nvSpPr>
          <p:cNvPr id="15" name="Text Placeholder 14"/>
          <p:cNvSpPr>
            <a:spLocks noGrp="1"/>
          </p:cNvSpPr>
          <p:nvPr>
            <p:ph type="body" idx="1"/>
          </p:nvPr>
        </p:nvSpPr>
        <p:spPr>
          <a:xfrm>
            <a:off x="228600" y="1600201"/>
            <a:ext cx="11696700" cy="4559531"/>
          </a:xfrm>
          <a:prstGeom prst="rect">
            <a:avLst/>
          </a:prstGeom>
        </p:spPr>
        <p:txBody>
          <a:bodyPr vert="horz" lIns="137160" tIns="91440" rIns="137160" bIns="1371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2" y="6553200"/>
            <a:ext cx="761999" cy="304801"/>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7AD9173-C745-46BA-9042-CD7714A275BD}"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srgbClr val="505050"/>
              </a:solidFill>
              <a:effectLst/>
              <a:uLnTx/>
              <a:uFillTx/>
              <a:latin typeface="Segoe UI" pitchFamily="34" charset="0"/>
              <a:cs typeface="Segoe UI" pitchFamily="34" charset="0"/>
            </a:endParaRPr>
          </a:p>
        </p:txBody>
      </p:sp>
    </p:spTree>
    <p:extLst>
      <p:ext uri="{BB962C8B-B14F-4D97-AF65-F5344CB8AC3E}">
        <p14:creationId xmlns:p14="http://schemas.microsoft.com/office/powerpoint/2010/main" xmlns="" val="3992306254"/>
      </p:ext>
    </p:extLst>
  </p:cSld>
  <p:clrMap bg1="lt1" tx1="dk1" bg2="lt2" tx2="dk2" accent1="accent1" accent2="accent2" accent3="accent3" accent4="accent4" accent5="accent5" accent6="accent6" hlink="hlink" folHlink="folHlink"/>
  <p:transition>
    <p:fade/>
  </p:transition>
  <p:txStyles>
    <p:title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p:titleStyle>
    <p:bodyStyle>
      <a:lvl1pPr marL="0" indent="0" algn="l" defTabSz="1088078" rtl="0" eaLnBrk="1" latinLnBrk="0" hangingPunct="1">
        <a:spcBef>
          <a:spcPts val="1800"/>
        </a:spcBef>
        <a:buClr>
          <a:srgbClr val="0072C6"/>
        </a:buClr>
        <a:buSzPct val="100000"/>
        <a:buFont typeface="Wingdings" pitchFamily="2" charset="2"/>
        <a:buNone/>
        <a:defRPr sz="2400" kern="1200">
          <a:solidFill>
            <a:schemeClr val="tx1"/>
          </a:solidFill>
          <a:latin typeface="Segoe UI" pitchFamily="34" charset="0"/>
          <a:ea typeface="Segoe UI" pitchFamily="34" charset="0"/>
          <a:cs typeface="Segoe UI" pitchFamily="34" charset="0"/>
        </a:defRPr>
      </a:lvl1pPr>
      <a:lvl2pPr marL="476059" indent="-194391" algn="l" defTabSz="1088078"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693" indent="-173232" algn="l" defTabSz="108807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28" indent="-177200" algn="l" defTabSz="1088078"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57" indent="-179845" algn="l" defTabSz="1088078"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16"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254"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294"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332"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078" rtl="0" eaLnBrk="1" latinLnBrk="0" hangingPunct="1">
        <a:defRPr sz="2200" kern="1200">
          <a:solidFill>
            <a:schemeClr val="tx1"/>
          </a:solidFill>
          <a:latin typeface="+mn-lt"/>
          <a:ea typeface="+mn-ea"/>
          <a:cs typeface="+mn-cs"/>
        </a:defRPr>
      </a:lvl1pPr>
      <a:lvl2pPr marL="544040" algn="l" defTabSz="1088078" rtl="0" eaLnBrk="1" latinLnBrk="0" hangingPunct="1">
        <a:defRPr sz="2200" kern="1200">
          <a:solidFill>
            <a:schemeClr val="tx1"/>
          </a:solidFill>
          <a:latin typeface="+mn-lt"/>
          <a:ea typeface="+mn-ea"/>
          <a:cs typeface="+mn-cs"/>
        </a:defRPr>
      </a:lvl2pPr>
      <a:lvl3pPr marL="1088078" algn="l" defTabSz="1088078" rtl="0" eaLnBrk="1" latinLnBrk="0" hangingPunct="1">
        <a:defRPr sz="2200" kern="1200">
          <a:solidFill>
            <a:schemeClr val="tx1"/>
          </a:solidFill>
          <a:latin typeface="+mn-lt"/>
          <a:ea typeface="+mn-ea"/>
          <a:cs typeface="+mn-cs"/>
        </a:defRPr>
      </a:lvl3pPr>
      <a:lvl4pPr marL="1632118" algn="l" defTabSz="1088078" rtl="0" eaLnBrk="1" latinLnBrk="0" hangingPunct="1">
        <a:defRPr sz="2200" kern="1200">
          <a:solidFill>
            <a:schemeClr val="tx1"/>
          </a:solidFill>
          <a:latin typeface="+mn-lt"/>
          <a:ea typeface="+mn-ea"/>
          <a:cs typeface="+mn-cs"/>
        </a:defRPr>
      </a:lvl4pPr>
      <a:lvl5pPr marL="2176156" algn="l" defTabSz="1088078" rtl="0" eaLnBrk="1" latinLnBrk="0" hangingPunct="1">
        <a:defRPr sz="2200" kern="1200">
          <a:solidFill>
            <a:schemeClr val="tx1"/>
          </a:solidFill>
          <a:latin typeface="+mn-lt"/>
          <a:ea typeface="+mn-ea"/>
          <a:cs typeface="+mn-cs"/>
        </a:defRPr>
      </a:lvl5pPr>
      <a:lvl6pPr marL="2720196" algn="l" defTabSz="1088078" rtl="0" eaLnBrk="1" latinLnBrk="0" hangingPunct="1">
        <a:defRPr sz="2200" kern="1200">
          <a:solidFill>
            <a:schemeClr val="tx1"/>
          </a:solidFill>
          <a:latin typeface="+mn-lt"/>
          <a:ea typeface="+mn-ea"/>
          <a:cs typeface="+mn-cs"/>
        </a:defRPr>
      </a:lvl6pPr>
      <a:lvl7pPr marL="3264234" algn="l" defTabSz="1088078" rtl="0" eaLnBrk="1" latinLnBrk="0" hangingPunct="1">
        <a:defRPr sz="2200" kern="1200">
          <a:solidFill>
            <a:schemeClr val="tx1"/>
          </a:solidFill>
          <a:latin typeface="+mn-lt"/>
          <a:ea typeface="+mn-ea"/>
          <a:cs typeface="+mn-cs"/>
        </a:defRPr>
      </a:lvl7pPr>
      <a:lvl8pPr marL="3808274" algn="l" defTabSz="1088078" rtl="0" eaLnBrk="1" latinLnBrk="0" hangingPunct="1">
        <a:defRPr sz="2200" kern="1200">
          <a:solidFill>
            <a:schemeClr val="tx1"/>
          </a:solidFill>
          <a:latin typeface="+mn-lt"/>
          <a:ea typeface="+mn-ea"/>
          <a:cs typeface="+mn-cs"/>
        </a:defRPr>
      </a:lvl8pPr>
      <a:lvl9pPr marL="4352314" algn="l" defTabSz="1088078"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551">
          <p15:clr>
            <a:srgbClr val="5ACBF0"/>
          </p15:clr>
        </p15:guide>
        <p15:guide id="2" pos="2976">
          <p15:clr>
            <a:srgbClr val="5ACBF0"/>
          </p15:clr>
        </p15:guide>
        <p15:guide id="3" pos="2424">
          <p15:clr>
            <a:srgbClr val="5ACBF0"/>
          </p15:clr>
        </p15:guide>
        <p15:guide id="4" pos="1848">
          <p15:clr>
            <a:srgbClr val="5ACBF0"/>
          </p15:clr>
        </p15:guide>
        <p15:guide id="5" pos="1296">
          <p15:clr>
            <a:srgbClr val="5ACBF0"/>
          </p15:clr>
        </p15:guide>
        <p15:guide id="6" pos="720">
          <p15:clr>
            <a:srgbClr val="5ACBF0"/>
          </p15:clr>
        </p15:guide>
        <p15:guide id="7" pos="144">
          <p15:clr>
            <a:srgbClr val="5ACBF0"/>
          </p15:clr>
        </p15:guide>
        <p15:guide id="8" pos="4127">
          <p15:clr>
            <a:srgbClr val="5ACBF0"/>
          </p15:clr>
        </p15:guide>
        <p15:guide id="9" pos="4680">
          <p15:clr>
            <a:srgbClr val="5ACBF0"/>
          </p15:clr>
        </p15:guide>
        <p15:guide id="10" pos="5256">
          <p15:clr>
            <a:srgbClr val="5ACBF0"/>
          </p15:clr>
        </p15:guide>
        <p15:guide id="11" pos="5808">
          <p15:clr>
            <a:srgbClr val="5ACBF0"/>
          </p15:clr>
        </p15:guide>
        <p15:guide id="12" pos="6384">
          <p15:clr>
            <a:srgbClr val="5ACBF0"/>
          </p15:clr>
        </p15:guide>
        <p15:guide id="13" pos="6936">
          <p15:clr>
            <a:srgbClr val="5ACBF0"/>
          </p15:clr>
        </p15:guide>
        <p15:guide id="14" pos="7512">
          <p15:clr>
            <a:srgbClr val="5ACBF0"/>
          </p15:clr>
        </p15:guide>
        <p15:guide id="15" orient="horz" pos="168">
          <p15:clr>
            <a:srgbClr val="5ACBF0"/>
          </p15:clr>
        </p15:guide>
        <p15:guide id="16" orient="horz" pos="744">
          <p15:clr>
            <a:srgbClr val="5ACBF0"/>
          </p15:clr>
        </p15:guide>
        <p15:guide id="17" orient="horz" pos="1320">
          <p15:clr>
            <a:srgbClr val="5ACBF0"/>
          </p15:clr>
        </p15:guide>
        <p15:guide id="18" orient="horz" pos="1872">
          <p15:clr>
            <a:srgbClr val="5ACBF0"/>
          </p15:clr>
        </p15:guide>
        <p15:guide id="19" orient="horz" pos="2448">
          <p15:clr>
            <a:srgbClr val="5ACBF0"/>
          </p15:clr>
        </p15:guide>
        <p15:guide id="20" orient="horz" pos="3000">
          <p15:clr>
            <a:srgbClr val="5ACBF0"/>
          </p15:clr>
        </p15:guide>
        <p15:guide id="21" orient="horz" pos="3576">
          <p15:clr>
            <a:srgbClr val="5ACBF0"/>
          </p15:clr>
        </p15:guide>
        <p15:guide id="22" orient="horz" pos="4128">
          <p15:clr>
            <a:srgbClr val="5ACBF0"/>
          </p15:clr>
        </p15:guide>
        <p15:guide id="23" pos="240">
          <p15:clr>
            <a:srgbClr val="F26B43"/>
          </p15:clr>
        </p15:guide>
        <p15:guide id="24" pos="7440">
          <p15:clr>
            <a:srgbClr val="F26B43"/>
          </p15:clr>
        </p15:guide>
        <p15:guide id="25" orient="horz" pos="264">
          <p15:clr>
            <a:srgbClr val="F26B43"/>
          </p15:clr>
        </p15:guide>
        <p15:guide id="26" orient="horz" pos="4032">
          <p15:clr>
            <a:srgbClr val="F26B43"/>
          </p15:clr>
        </p15:guide>
        <p15:guide id="27" pos="3839">
          <p15:clr>
            <a:srgbClr val="F26B43"/>
          </p15:clr>
        </p15:guide>
        <p15:guide id="28" orient="horz" pos="2160">
          <p15:clr>
            <a:srgbClr val="F26B43"/>
          </p15:clr>
        </p15:guide>
        <p15:guide id="29" orient="horz" pos="816">
          <p15:clr>
            <a:srgbClr val="F26B43"/>
          </p15:clr>
        </p15:guide>
        <p15:guide id="30" orient="horz" pos="1008">
          <p15:clr>
            <a:srgbClr val="F26B43"/>
          </p15:clr>
        </p15:guide>
      </p15:sldGuideLst>
    </p:ext>
  </p:extLst>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9"/>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xmlns=""/>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xmlns="" val="268354109"/>
      </p:ext>
    </p:extLst>
  </p:cSld>
  <p:clrMap bg1="dk1" tx1="lt1" bg2="dk2" tx2="lt2" accent1="accent1" accent2="accent2" accent3="accent3" accent4="accent4" accent5="accent5" accent6="accent6" hlink="hlink" folHlink="folHlink"/>
  <p:transition>
    <p:fade/>
  </p:transition>
  <p:txStyles>
    <p:titleStyle>
      <a:lvl1pPr algn="l" defTabSz="914293"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18" marR="0" indent="-336118"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3921" kern="1200" spc="0" baseline="0">
          <a:gradFill>
            <a:gsLst>
              <a:gs pos="1250">
                <a:schemeClr val="tx1"/>
              </a:gs>
              <a:gs pos="100000">
                <a:schemeClr val="tx1"/>
              </a:gs>
            </a:gsLst>
            <a:lin ang="5400000" scaled="0"/>
          </a:gradFill>
          <a:latin typeface="+mj-lt"/>
          <a:ea typeface="+mn-ea"/>
          <a:cs typeface="+mn-cs"/>
        </a:defRPr>
      </a:lvl1pPr>
      <a:lvl2pPr marL="572646" marR="0" indent="-236528"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2pPr>
      <a:lvl3pPr marL="784275" marR="0" indent="-224079"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961" kern="1200" spc="0" baseline="0">
          <a:gradFill>
            <a:gsLst>
              <a:gs pos="1250">
                <a:schemeClr val="tx1"/>
              </a:gs>
              <a:gs pos="100000">
                <a:schemeClr val="tx1"/>
              </a:gs>
            </a:gsLst>
            <a:lin ang="5400000" scaled="0"/>
          </a:gradFill>
          <a:latin typeface="+mn-lt"/>
          <a:ea typeface="+mn-ea"/>
          <a:cs typeface="+mn-cs"/>
        </a:defRPr>
      </a:lvl3pPr>
      <a:lvl4pPr marL="1008354" marR="0" indent="-224079"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765" kern="1200" spc="0" baseline="0">
          <a:gradFill>
            <a:gsLst>
              <a:gs pos="1250">
                <a:schemeClr val="tx1"/>
              </a:gs>
              <a:gs pos="100000">
                <a:schemeClr val="tx1"/>
              </a:gs>
            </a:gsLst>
            <a:lin ang="5400000" scaled="0"/>
          </a:gradFill>
          <a:latin typeface="+mn-lt"/>
          <a:ea typeface="+mn-ea"/>
          <a:cs typeface="+mn-cs"/>
        </a:defRPr>
      </a:lvl4pPr>
      <a:lvl5pPr marL="1232432" marR="0" indent="-224079" algn="l" defTabSz="914293"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765" kern="1200" spc="0" baseline="0">
          <a:gradFill>
            <a:gsLst>
              <a:gs pos="1250">
                <a:schemeClr val="tx1"/>
              </a:gs>
              <a:gs pos="100000">
                <a:schemeClr val="tx1"/>
              </a:gs>
            </a:gsLst>
            <a:lin ang="5400000" scaled="0"/>
          </a:gradFill>
          <a:latin typeface="+mn-lt"/>
          <a:ea typeface="+mn-ea"/>
          <a:cs typeface="+mn-cs"/>
        </a:defRPr>
      </a:lvl5pPr>
      <a:lvl6pPr marL="2514307"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456"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602"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750" indent="-228574" algn="l" defTabSz="914293"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293" rtl="0" eaLnBrk="1" latinLnBrk="0" hangingPunct="1">
        <a:defRPr sz="1765" kern="1200">
          <a:solidFill>
            <a:schemeClr val="tx1"/>
          </a:solidFill>
          <a:latin typeface="+mn-lt"/>
          <a:ea typeface="+mn-ea"/>
          <a:cs typeface="+mn-cs"/>
        </a:defRPr>
      </a:lvl1pPr>
      <a:lvl2pPr marL="457147" algn="l" defTabSz="914293" rtl="0" eaLnBrk="1" latinLnBrk="0" hangingPunct="1">
        <a:defRPr sz="1765" kern="1200">
          <a:solidFill>
            <a:schemeClr val="tx1"/>
          </a:solidFill>
          <a:latin typeface="+mn-lt"/>
          <a:ea typeface="+mn-ea"/>
          <a:cs typeface="+mn-cs"/>
        </a:defRPr>
      </a:lvl2pPr>
      <a:lvl3pPr marL="914293" algn="l" defTabSz="914293" rtl="0" eaLnBrk="1" latinLnBrk="0" hangingPunct="1">
        <a:defRPr sz="1765" kern="1200">
          <a:solidFill>
            <a:schemeClr val="tx1"/>
          </a:solidFill>
          <a:latin typeface="+mn-lt"/>
          <a:ea typeface="+mn-ea"/>
          <a:cs typeface="+mn-cs"/>
        </a:defRPr>
      </a:lvl3pPr>
      <a:lvl4pPr marL="1371441" algn="l" defTabSz="914293" rtl="0" eaLnBrk="1" latinLnBrk="0" hangingPunct="1">
        <a:defRPr sz="1765" kern="1200">
          <a:solidFill>
            <a:schemeClr val="tx1"/>
          </a:solidFill>
          <a:latin typeface="+mn-lt"/>
          <a:ea typeface="+mn-ea"/>
          <a:cs typeface="+mn-cs"/>
        </a:defRPr>
      </a:lvl4pPr>
      <a:lvl5pPr marL="1828587" algn="l" defTabSz="914293" rtl="0" eaLnBrk="1" latinLnBrk="0" hangingPunct="1">
        <a:defRPr sz="1765" kern="1200">
          <a:solidFill>
            <a:schemeClr val="tx1"/>
          </a:solidFill>
          <a:latin typeface="+mn-lt"/>
          <a:ea typeface="+mn-ea"/>
          <a:cs typeface="+mn-cs"/>
        </a:defRPr>
      </a:lvl5pPr>
      <a:lvl6pPr marL="2285736" algn="l" defTabSz="914293" rtl="0" eaLnBrk="1" latinLnBrk="0" hangingPunct="1">
        <a:defRPr sz="1765" kern="1200">
          <a:solidFill>
            <a:schemeClr val="tx1"/>
          </a:solidFill>
          <a:latin typeface="+mn-lt"/>
          <a:ea typeface="+mn-ea"/>
          <a:cs typeface="+mn-cs"/>
        </a:defRPr>
      </a:lvl6pPr>
      <a:lvl7pPr marL="2742881" algn="l" defTabSz="914293" rtl="0" eaLnBrk="1" latinLnBrk="0" hangingPunct="1">
        <a:defRPr sz="1765" kern="1200">
          <a:solidFill>
            <a:schemeClr val="tx1"/>
          </a:solidFill>
          <a:latin typeface="+mn-lt"/>
          <a:ea typeface="+mn-ea"/>
          <a:cs typeface="+mn-cs"/>
        </a:defRPr>
      </a:lvl7pPr>
      <a:lvl8pPr marL="3200029" algn="l" defTabSz="914293" rtl="0" eaLnBrk="1" latinLnBrk="0" hangingPunct="1">
        <a:defRPr sz="1765" kern="1200">
          <a:solidFill>
            <a:schemeClr val="tx1"/>
          </a:solidFill>
          <a:latin typeface="+mn-lt"/>
          <a:ea typeface="+mn-ea"/>
          <a:cs typeface="+mn-cs"/>
        </a:defRPr>
      </a:lvl8pPr>
      <a:lvl9pPr marL="3657176" algn="l" defTabSz="914293"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9" y="228601"/>
            <a:ext cx="11151917" cy="747897"/>
          </a:xfrm>
          <a:prstGeom prst="rect">
            <a:avLst/>
          </a:prstGeom>
        </p:spPr>
        <p:txBody>
          <a:bodyPr vert="horz" wrap="square" lIns="0" tIns="0" rIns="0" bIns="0" rtlCol="0" anchor="t">
            <a:noAutofit/>
          </a:bodyPr>
          <a:lstStyle/>
          <a:p>
            <a:r>
              <a:rPr lang="en-US" dirty="0"/>
              <a:t>Click to edit Master title style</a:t>
            </a:r>
          </a:p>
        </p:txBody>
      </p:sp>
      <p:sp>
        <p:nvSpPr>
          <p:cNvPr id="4" name="Text Placeholder 3"/>
          <p:cNvSpPr>
            <a:spLocks noGrp="1"/>
          </p:cNvSpPr>
          <p:nvPr>
            <p:ph type="body" idx="1"/>
          </p:nvPr>
        </p:nvSpPr>
        <p:spPr>
          <a:xfrm>
            <a:off x="520836" y="1447801"/>
            <a:ext cx="11155093" cy="20559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314769300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Lst>
  <p:transition>
    <p:fade/>
  </p:transition>
  <p:hf hdr="0" ftr="0" dt="0"/>
  <p:txStyles>
    <p:titleStyle>
      <a:lvl1pPr algn="l" defTabSz="914149" rtl="0" eaLnBrk="1" latinLnBrk="0" hangingPunct="1">
        <a:lnSpc>
          <a:spcPct val="90000"/>
        </a:lnSpc>
        <a:spcBef>
          <a:spcPct val="0"/>
        </a:spcBef>
        <a:buNone/>
        <a:defRPr lang="en-US" sz="4400" b="0" kern="1200" cap="none" spc="-100" baseline="0" dirty="0" smtClean="0">
          <a:ln w="3175">
            <a:noFill/>
          </a:ln>
          <a:solidFill>
            <a:schemeClr val="tx1">
              <a:lumMod val="75000"/>
              <a:lumOff val="25000"/>
            </a:schemeClr>
          </a:solidFill>
          <a:effectLst/>
          <a:latin typeface="+mj-lt"/>
          <a:ea typeface="+mn-ea"/>
          <a:cs typeface="Arial" charset="0"/>
        </a:defRPr>
      </a:lvl1pPr>
    </p:titleStyle>
    <p:bodyStyle>
      <a:lvl1pPr marL="339646" marR="0" indent="-339646" algn="l" defTabSz="914149" rtl="0" eaLnBrk="1" fontAlgn="auto" latinLnBrk="0" hangingPunct="1">
        <a:lnSpc>
          <a:spcPct val="90000"/>
        </a:lnSpc>
        <a:spcBef>
          <a:spcPct val="20000"/>
        </a:spcBef>
        <a:spcAft>
          <a:spcPts val="0"/>
        </a:spcAft>
        <a:buClrTx/>
        <a:buSzPct val="80000"/>
        <a:buFont typeface="Arial" pitchFamily="34" charset="0"/>
        <a:buChar char="•"/>
        <a:tabLst/>
        <a:defRPr sz="3600" kern="1200" spc="-71" baseline="0">
          <a:gradFill>
            <a:gsLst>
              <a:gs pos="1250">
                <a:schemeClr val="bg2"/>
              </a:gs>
              <a:gs pos="100000">
                <a:schemeClr val="bg2"/>
              </a:gs>
            </a:gsLst>
            <a:lin ang="5400000" scaled="0"/>
          </a:gradFill>
          <a:latin typeface="+mj-lt"/>
          <a:ea typeface="+mn-ea"/>
          <a:cs typeface="+mn-cs"/>
        </a:defRPr>
      </a:lvl1pPr>
      <a:lvl2pPr marL="572954" marR="0" indent="-233309" algn="l" defTabSz="914149"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327" marR="0" indent="-225372" algn="l" defTabSz="914149" rtl="0" eaLnBrk="1" fontAlgn="auto" latinLnBrk="0" hangingPunct="1">
        <a:lnSpc>
          <a:spcPct val="90000"/>
        </a:lnSpc>
        <a:spcBef>
          <a:spcPct val="20000"/>
        </a:spcBef>
        <a:spcAft>
          <a:spcPts val="0"/>
        </a:spcAft>
        <a:buClrTx/>
        <a:buSzPct val="90000"/>
        <a:buFont typeface="Wingdings" pitchFamily="2" charset="2"/>
        <a:buChar char=""/>
        <a:tabLst>
          <a:tab pos="798327" algn="l"/>
        </a:tabLst>
        <a:defRPr sz="2400" kern="1200" spc="0" baseline="0">
          <a:gradFill>
            <a:gsLst>
              <a:gs pos="1250">
                <a:schemeClr val="bg2"/>
              </a:gs>
              <a:gs pos="100000">
                <a:schemeClr val="bg2"/>
              </a:gs>
            </a:gsLst>
            <a:lin ang="5400000" scaled="0"/>
          </a:gradFill>
          <a:latin typeface="+mn-lt"/>
          <a:ea typeface="+mn-ea"/>
          <a:cs typeface="+mn-cs"/>
        </a:defRPr>
      </a:lvl3pPr>
      <a:lvl4pPr marL="1030047" marR="0" indent="-231720" algn="l" defTabSz="914149"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419" marR="0" indent="-225372" algn="l" defTabSz="914149" rtl="0" eaLnBrk="1" fontAlgn="auto" latinLnBrk="0" hangingPunct="1">
        <a:lnSpc>
          <a:spcPct val="90000"/>
        </a:lnSpc>
        <a:spcBef>
          <a:spcPct val="20000"/>
        </a:spcBef>
        <a:spcAft>
          <a:spcPts val="0"/>
        </a:spcAft>
        <a:buClrTx/>
        <a:buSzPct val="90000"/>
        <a:buFont typeface="Wingdings" pitchFamily="2" charset="2"/>
        <a:buChar char=""/>
        <a:tabLst>
          <a:tab pos="1255419" algn="l"/>
        </a:tabLst>
        <a:defRPr sz="2000" kern="1200" spc="0" baseline="0">
          <a:gradFill>
            <a:gsLst>
              <a:gs pos="1250">
                <a:schemeClr val="bg2"/>
              </a:gs>
              <a:gs pos="100000">
                <a:schemeClr val="bg2"/>
              </a:gs>
            </a:gsLst>
            <a:lin ang="5400000" scaled="0"/>
          </a:gradFill>
          <a:latin typeface="+mn-lt"/>
          <a:ea typeface="+mn-ea"/>
          <a:cs typeface="+mn-cs"/>
        </a:defRPr>
      </a:lvl5pPr>
      <a:lvl6pPr marL="2513912" indent="-228537" algn="l" defTabSz="91414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86" indent="-228537" algn="l" defTabSz="91414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62" indent="-228537" algn="l" defTabSz="91414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37" indent="-228537" algn="l" defTabSz="91414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49" rtl="0" eaLnBrk="1" latinLnBrk="0" hangingPunct="1">
        <a:defRPr sz="1900" kern="1200">
          <a:solidFill>
            <a:schemeClr val="tx1"/>
          </a:solidFill>
          <a:latin typeface="+mn-lt"/>
          <a:ea typeface="+mn-ea"/>
          <a:cs typeface="+mn-cs"/>
        </a:defRPr>
      </a:lvl1pPr>
      <a:lvl2pPr marL="457076" algn="l" defTabSz="914149" rtl="0" eaLnBrk="1" latinLnBrk="0" hangingPunct="1">
        <a:defRPr sz="1900" kern="1200">
          <a:solidFill>
            <a:schemeClr val="tx1"/>
          </a:solidFill>
          <a:latin typeface="+mn-lt"/>
          <a:ea typeface="+mn-ea"/>
          <a:cs typeface="+mn-cs"/>
        </a:defRPr>
      </a:lvl2pPr>
      <a:lvl3pPr marL="914149" algn="l" defTabSz="914149" rtl="0" eaLnBrk="1" latinLnBrk="0" hangingPunct="1">
        <a:defRPr sz="1900" kern="1200">
          <a:solidFill>
            <a:schemeClr val="tx1"/>
          </a:solidFill>
          <a:latin typeface="+mn-lt"/>
          <a:ea typeface="+mn-ea"/>
          <a:cs typeface="+mn-cs"/>
        </a:defRPr>
      </a:lvl3pPr>
      <a:lvl4pPr marL="1371225" algn="l" defTabSz="914149" rtl="0" eaLnBrk="1" latinLnBrk="0" hangingPunct="1">
        <a:defRPr sz="1900" kern="1200">
          <a:solidFill>
            <a:schemeClr val="tx1"/>
          </a:solidFill>
          <a:latin typeface="+mn-lt"/>
          <a:ea typeface="+mn-ea"/>
          <a:cs typeface="+mn-cs"/>
        </a:defRPr>
      </a:lvl4pPr>
      <a:lvl5pPr marL="1828300" algn="l" defTabSz="914149" rtl="0" eaLnBrk="1" latinLnBrk="0" hangingPunct="1">
        <a:defRPr sz="1900" kern="1200">
          <a:solidFill>
            <a:schemeClr val="tx1"/>
          </a:solidFill>
          <a:latin typeface="+mn-lt"/>
          <a:ea typeface="+mn-ea"/>
          <a:cs typeface="+mn-cs"/>
        </a:defRPr>
      </a:lvl5pPr>
      <a:lvl6pPr marL="2285374" algn="l" defTabSz="914149" rtl="0" eaLnBrk="1" latinLnBrk="0" hangingPunct="1">
        <a:defRPr sz="1900" kern="1200">
          <a:solidFill>
            <a:schemeClr val="tx1"/>
          </a:solidFill>
          <a:latin typeface="+mn-lt"/>
          <a:ea typeface="+mn-ea"/>
          <a:cs typeface="+mn-cs"/>
        </a:defRPr>
      </a:lvl6pPr>
      <a:lvl7pPr marL="2742449" algn="l" defTabSz="914149" rtl="0" eaLnBrk="1" latinLnBrk="0" hangingPunct="1">
        <a:defRPr sz="1900" kern="1200">
          <a:solidFill>
            <a:schemeClr val="tx1"/>
          </a:solidFill>
          <a:latin typeface="+mn-lt"/>
          <a:ea typeface="+mn-ea"/>
          <a:cs typeface="+mn-cs"/>
        </a:defRPr>
      </a:lvl7pPr>
      <a:lvl8pPr marL="3199525" algn="l" defTabSz="914149" rtl="0" eaLnBrk="1" latinLnBrk="0" hangingPunct="1">
        <a:defRPr sz="1900" kern="1200">
          <a:solidFill>
            <a:schemeClr val="tx1"/>
          </a:solidFill>
          <a:latin typeface="+mn-lt"/>
          <a:ea typeface="+mn-ea"/>
          <a:cs typeface="+mn-cs"/>
        </a:defRPr>
      </a:lvl8pPr>
      <a:lvl9pPr marL="3656598" algn="l" defTabSz="914149" rtl="0" eaLnBrk="1" latinLnBrk="0" hangingPunct="1">
        <a:defRPr sz="19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rgbClr val="0078D7"/>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p:nvPicPr>
        <p:blipFill>
          <a:blip r:embed="rId2" cstate="print"/>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xmlns="" val="3570276050"/>
      </p:ext>
    </p:extLst>
  </p:cSld>
  <p:clrMap bg1="dk1" tx1="lt1" bg2="dk2" tx2="lt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93990"/>
            <a:ext cx="11696700" cy="682195"/>
          </a:xfrm>
          <a:prstGeom prst="rect">
            <a:avLst/>
          </a:prstGeom>
        </p:spPr>
        <p:txBody>
          <a:bodyPr vert="horz" lIns="137160" tIns="91440" rIns="137160" bIns="137160" rtlCol="0" anchor="t">
            <a:noAutofit/>
          </a:bodyPr>
          <a:lstStyle/>
          <a:p>
            <a:endParaRPr lang="en-US" dirty="0"/>
          </a:p>
        </p:txBody>
      </p:sp>
      <p:sp>
        <p:nvSpPr>
          <p:cNvPr id="7" name="Footer Placeholder 6"/>
          <p:cNvSpPr>
            <a:spLocks noGrp="1"/>
          </p:cNvSpPr>
          <p:nvPr>
            <p:ph type="ftr" sz="quarter" idx="3"/>
          </p:nvPr>
        </p:nvSpPr>
        <p:spPr>
          <a:xfrm>
            <a:off x="228600" y="6553201"/>
            <a:ext cx="11201400" cy="304801"/>
          </a:xfrm>
          <a:prstGeom prst="rect">
            <a:avLst/>
          </a:prstGeom>
        </p:spPr>
        <p:txBody>
          <a:bodyPr vert="horz" lIns="182880"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7869"/>
            <a:endParaRPr lang="en-US" dirty="0">
              <a:solidFill>
                <a:srgbClr val="505050"/>
              </a:solidFill>
            </a:endParaRPr>
          </a:p>
        </p:txBody>
      </p:sp>
      <p:sp>
        <p:nvSpPr>
          <p:cNvPr id="15" name="Text Placeholder 14"/>
          <p:cNvSpPr>
            <a:spLocks noGrp="1"/>
          </p:cNvSpPr>
          <p:nvPr>
            <p:ph type="body" idx="1"/>
          </p:nvPr>
        </p:nvSpPr>
        <p:spPr>
          <a:xfrm>
            <a:off x="228600" y="1600202"/>
            <a:ext cx="11696700" cy="4559531"/>
          </a:xfrm>
          <a:prstGeom prst="rect">
            <a:avLst/>
          </a:prstGeom>
        </p:spPr>
        <p:txBody>
          <a:bodyPr vert="horz" lIns="137160" tIns="91440" rIns="137160" bIns="13716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3" y="6553201"/>
            <a:ext cx="761999" cy="304801"/>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69"/>
            <a:fld id="{FAADACFB-7C71-4E89-89D2-7BBA40B7BFA9}" type="slidenum">
              <a:rPr lang="en-US" smtClean="0">
                <a:solidFill>
                  <a:srgbClr val="505050"/>
                </a:solidFill>
              </a:rPr>
              <a:pPr defTabSz="1087869"/>
              <a:t>‹#›</a:t>
            </a:fld>
            <a:endParaRPr lang="en-US" dirty="0">
              <a:solidFill>
                <a:srgbClr val="505050"/>
              </a:solidFill>
            </a:endParaRPr>
          </a:p>
        </p:txBody>
      </p:sp>
      <p:pic>
        <p:nvPicPr>
          <p:cNvPr id="6" name="Picture 5"/>
          <p:cNvPicPr>
            <a:picLocks noChangeAspect="1"/>
          </p:cNvPicPr>
          <p:nvPr/>
        </p:nvPicPr>
        <p:blipFill>
          <a:blip r:embed="rId4" cstate="print"/>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xmlns="" val="3604282805"/>
      </p:ext>
    </p:extLst>
  </p:cSld>
  <p:clrMap bg1="lt1" tx1="dk1" bg2="lt2" tx2="dk2" accent1="accent1" accent2="accent2" accent3="accent3" accent4="accent4" accent5="accent5" accent6="accent6" hlink="hlink" folHlink="folHlink"/>
  <p:sldLayoutIdLst>
    <p:sldLayoutId id="2147484139" r:id="rId1"/>
    <p:sldLayoutId id="2147484157" r:id="rId2"/>
  </p:sldLayoutIdLst>
  <p:transition>
    <p:fade/>
  </p:transition>
  <p:hf hdr="0" ftr="0" dt="0"/>
  <p:txStyles>
    <p:titleStyle>
      <a:lvl1pPr marL="0" algn="l" defTabSz="1087869"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p:titleStyle>
    <p:bodyStyle>
      <a:lvl1pPr marL="0" indent="0" algn="l" defTabSz="1087869" rtl="0" eaLnBrk="1" latinLnBrk="0" hangingPunct="1">
        <a:spcBef>
          <a:spcPts val="1800"/>
        </a:spcBef>
        <a:buClr>
          <a:srgbClr val="0072C6"/>
        </a:buClr>
        <a:buSzPct val="100000"/>
        <a:buFont typeface="Wingdings" pitchFamily="2" charset="2"/>
        <a:buNone/>
        <a:defRPr sz="2400" kern="1200">
          <a:solidFill>
            <a:schemeClr val="tx1"/>
          </a:solidFill>
          <a:latin typeface="Segoe UI" pitchFamily="34" charset="0"/>
          <a:ea typeface="Segoe UI" pitchFamily="34" charset="0"/>
          <a:cs typeface="Segoe UI" pitchFamily="34" charset="0"/>
        </a:defRPr>
      </a:lvl1pPr>
      <a:lvl2pPr marL="475968" indent="-194353" algn="l" defTabSz="1087869"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547" indent="-173198" algn="l" defTabSz="1087869"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127" indent="-177166" algn="l" defTabSz="1087869"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111" indent="-179811" algn="l" defTabSz="1087869"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1641"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5574"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79511"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3444"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7869" rtl="0" eaLnBrk="1" latinLnBrk="0" hangingPunct="1">
        <a:defRPr sz="2200" kern="1200">
          <a:solidFill>
            <a:schemeClr val="tx1"/>
          </a:solidFill>
          <a:latin typeface="+mn-lt"/>
          <a:ea typeface="+mn-ea"/>
          <a:cs typeface="+mn-cs"/>
        </a:defRPr>
      </a:lvl1pPr>
      <a:lvl2pPr marL="543935" algn="l" defTabSz="1087869" rtl="0" eaLnBrk="1" latinLnBrk="0" hangingPunct="1">
        <a:defRPr sz="2200" kern="1200">
          <a:solidFill>
            <a:schemeClr val="tx1"/>
          </a:solidFill>
          <a:latin typeface="+mn-lt"/>
          <a:ea typeface="+mn-ea"/>
          <a:cs typeface="+mn-cs"/>
        </a:defRPr>
      </a:lvl2pPr>
      <a:lvl3pPr marL="1087869" algn="l" defTabSz="1087869" rtl="0" eaLnBrk="1" latinLnBrk="0" hangingPunct="1">
        <a:defRPr sz="2200" kern="1200">
          <a:solidFill>
            <a:schemeClr val="tx1"/>
          </a:solidFill>
          <a:latin typeface="+mn-lt"/>
          <a:ea typeface="+mn-ea"/>
          <a:cs typeface="+mn-cs"/>
        </a:defRPr>
      </a:lvl3pPr>
      <a:lvl4pPr marL="1631804" algn="l" defTabSz="1087869" rtl="0" eaLnBrk="1" latinLnBrk="0" hangingPunct="1">
        <a:defRPr sz="2200" kern="1200">
          <a:solidFill>
            <a:schemeClr val="tx1"/>
          </a:solidFill>
          <a:latin typeface="+mn-lt"/>
          <a:ea typeface="+mn-ea"/>
          <a:cs typeface="+mn-cs"/>
        </a:defRPr>
      </a:lvl4pPr>
      <a:lvl5pPr marL="2175739" algn="l" defTabSz="1087869" rtl="0" eaLnBrk="1" latinLnBrk="0" hangingPunct="1">
        <a:defRPr sz="2200" kern="1200">
          <a:solidFill>
            <a:schemeClr val="tx1"/>
          </a:solidFill>
          <a:latin typeface="+mn-lt"/>
          <a:ea typeface="+mn-ea"/>
          <a:cs typeface="+mn-cs"/>
        </a:defRPr>
      </a:lvl5pPr>
      <a:lvl6pPr marL="2719674" algn="l" defTabSz="1087869" rtl="0" eaLnBrk="1" latinLnBrk="0" hangingPunct="1">
        <a:defRPr sz="2200" kern="1200">
          <a:solidFill>
            <a:schemeClr val="tx1"/>
          </a:solidFill>
          <a:latin typeface="+mn-lt"/>
          <a:ea typeface="+mn-ea"/>
          <a:cs typeface="+mn-cs"/>
        </a:defRPr>
      </a:lvl6pPr>
      <a:lvl7pPr marL="3263607" algn="l" defTabSz="1087869" rtl="0" eaLnBrk="1" latinLnBrk="0" hangingPunct="1">
        <a:defRPr sz="2200" kern="1200">
          <a:solidFill>
            <a:schemeClr val="tx1"/>
          </a:solidFill>
          <a:latin typeface="+mn-lt"/>
          <a:ea typeface="+mn-ea"/>
          <a:cs typeface="+mn-cs"/>
        </a:defRPr>
      </a:lvl7pPr>
      <a:lvl8pPr marL="3807543" algn="l" defTabSz="1087869" rtl="0" eaLnBrk="1" latinLnBrk="0" hangingPunct="1">
        <a:defRPr sz="2200" kern="1200">
          <a:solidFill>
            <a:schemeClr val="tx1"/>
          </a:solidFill>
          <a:latin typeface="+mn-lt"/>
          <a:ea typeface="+mn-ea"/>
          <a:cs typeface="+mn-cs"/>
        </a:defRPr>
      </a:lvl8pPr>
      <a:lvl9pPr marL="4351478" algn="l" defTabSz="1087869"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551">
          <p15:clr>
            <a:srgbClr val="5ACBF0"/>
          </p15:clr>
        </p15:guide>
        <p15:guide id="2" pos="4127">
          <p15:clr>
            <a:srgbClr val="5ACBF0"/>
          </p15:clr>
        </p15:guide>
        <p15:guide id="3" orient="horz" pos="1872">
          <p15:clr>
            <a:srgbClr val="5ACBF0"/>
          </p15:clr>
        </p15:guide>
        <p15:guide id="4" orient="horz" pos="2448">
          <p15:clr>
            <a:srgbClr val="5ACBF0"/>
          </p15:clr>
        </p15:guide>
        <p15:guide id="5" pos="3839">
          <p15:clr>
            <a:srgbClr val="F26B43"/>
          </p15:clr>
        </p15:guide>
        <p15:guide id="6" orient="horz" pos="2160">
          <p15:clr>
            <a:srgbClr val="F26B43"/>
          </p15:clr>
        </p15:guide>
        <p15:guide id="7" orient="horz" pos="816">
          <p15:clr>
            <a:srgbClr val="F26B43"/>
          </p15:clr>
        </p15:guide>
        <p15:guide id="8" orient="horz" pos="1008">
          <p15:clr>
            <a:srgbClr val="F26B43"/>
          </p15:clr>
        </p15:guide>
        <p15:guide id="52" pos="2976">
          <p15:clr>
            <a:srgbClr val="5ACBF0"/>
          </p15:clr>
        </p15:guide>
        <p15:guide id="53" pos="2424">
          <p15:clr>
            <a:srgbClr val="5ACBF0"/>
          </p15:clr>
        </p15:guide>
        <p15:guide id="54" pos="1848">
          <p15:clr>
            <a:srgbClr val="5ACBF0"/>
          </p15:clr>
        </p15:guide>
        <p15:guide id="55" pos="1296">
          <p15:clr>
            <a:srgbClr val="5ACBF0"/>
          </p15:clr>
        </p15:guide>
        <p15:guide id="56" pos="720">
          <p15:clr>
            <a:srgbClr val="5ACBF0"/>
          </p15:clr>
        </p15:guide>
        <p15:guide id="57" pos="144">
          <p15:clr>
            <a:srgbClr val="5ACBF0"/>
          </p15:clr>
        </p15:guide>
        <p15:guide id="58" pos="4680">
          <p15:clr>
            <a:srgbClr val="5ACBF0"/>
          </p15:clr>
        </p15:guide>
        <p15:guide id="59" pos="5256">
          <p15:clr>
            <a:srgbClr val="5ACBF0"/>
          </p15:clr>
        </p15:guide>
        <p15:guide id="60" pos="5808">
          <p15:clr>
            <a:srgbClr val="5ACBF0"/>
          </p15:clr>
        </p15:guide>
        <p15:guide id="61" pos="6384">
          <p15:clr>
            <a:srgbClr val="5ACBF0"/>
          </p15:clr>
        </p15:guide>
        <p15:guide id="62" pos="6936">
          <p15:clr>
            <a:srgbClr val="5ACBF0"/>
          </p15:clr>
        </p15:guide>
        <p15:guide id="63" pos="7512">
          <p15:clr>
            <a:srgbClr val="5ACBF0"/>
          </p15:clr>
        </p15:guide>
        <p15:guide id="64" orient="horz" pos="168">
          <p15:clr>
            <a:srgbClr val="5ACBF0"/>
          </p15:clr>
        </p15:guide>
        <p15:guide id="65" orient="horz" pos="744">
          <p15:clr>
            <a:srgbClr val="5ACBF0"/>
          </p15:clr>
        </p15:guide>
        <p15:guide id="66" orient="horz" pos="1320">
          <p15:clr>
            <a:srgbClr val="5ACBF0"/>
          </p15:clr>
        </p15:guide>
        <p15:guide id="67" orient="horz" pos="3000">
          <p15:clr>
            <a:srgbClr val="5ACBF0"/>
          </p15:clr>
        </p15:guide>
        <p15:guide id="68" orient="horz" pos="3576">
          <p15:clr>
            <a:srgbClr val="5ACBF0"/>
          </p15:clr>
        </p15:guide>
        <p15:guide id="69" orient="horz" pos="4128">
          <p15:clr>
            <a:srgbClr val="5ACBF0"/>
          </p15:clr>
        </p15:guide>
        <p15:guide id="70" pos="240">
          <p15:clr>
            <a:srgbClr val="F26B43"/>
          </p15:clr>
        </p15:guide>
        <p15:guide id="71" pos="7440">
          <p15:clr>
            <a:srgbClr val="F26B43"/>
          </p15:clr>
        </p15:guide>
        <p15:guide id="72" orient="horz" pos="264">
          <p15:clr>
            <a:srgbClr val="F26B43"/>
          </p15:clr>
        </p15:guide>
        <p15:guide id="73" orient="horz" pos="4032">
          <p15:clr>
            <a:srgbClr val="F26B43"/>
          </p15:clr>
        </p15:guide>
      </p15:sldGuideLst>
    </p:ext>
  </p:extLst>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ru-RU" dirty="0"/>
              <a:t>Образец заголовка</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endParaRPr lang="en-US" dirty="0"/>
          </a:p>
        </p:txBody>
      </p:sp>
      <p:pic>
        <p:nvPicPr>
          <p:cNvPr id="7" name="Picture 6"/>
          <p:cNvPicPr>
            <a:picLocks noChangeAspect="1"/>
          </p:cNvPicPr>
          <p:nvPr/>
        </p:nvPicPr>
        <p:blipFill>
          <a:blip r:embed="rId2" cstate="print"/>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xmlns="" val="3678085799"/>
      </p:ext>
    </p:extLst>
  </p:cSld>
  <p:clrMap bg1="lt1" tx1="dk1" bg2="lt2" tx2="dk2" accent1="accent1" accent2="accent2" accent3="accent3" accent4="accent4" accent5="accent5" accent6="accent6" hlink="hlink" folHlink="folHlink"/>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solidFill>
            <a:schemeClr val="bg1"/>
          </a:soli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solidFill>
            <a:schemeClr val="accent1">
              <a:lumMod val="40000"/>
              <a:lumOff val="60000"/>
            </a:schemeClr>
          </a:soli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solidFill>
            <a:schemeClr val="bg1"/>
          </a:soli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bg1"/>
          </a:soli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bg1"/>
          </a:soli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bg1"/>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93989"/>
            <a:ext cx="11696700" cy="682195"/>
          </a:xfrm>
          <a:prstGeom prst="rect">
            <a:avLst/>
          </a:prstGeom>
        </p:spPr>
        <p:txBody>
          <a:bodyPr vert="horz" lIns="137160" tIns="91440" rIns="137160" bIns="137160" rtlCol="0" anchor="t">
            <a:noAutofit/>
          </a:bodyPr>
          <a:lstStyle/>
          <a:p>
            <a:endParaRPr lang="en-US" dirty="0"/>
          </a:p>
        </p:txBody>
      </p:sp>
      <p:sp>
        <p:nvSpPr>
          <p:cNvPr id="7" name="Footer Placeholder 6"/>
          <p:cNvSpPr>
            <a:spLocks noGrp="1"/>
          </p:cNvSpPr>
          <p:nvPr>
            <p:ph type="ftr" sz="quarter" idx="3"/>
          </p:nvPr>
        </p:nvSpPr>
        <p:spPr>
          <a:xfrm>
            <a:off x="228600" y="6553200"/>
            <a:ext cx="11201400" cy="304801"/>
          </a:xfrm>
          <a:prstGeom prst="rect">
            <a:avLst/>
          </a:prstGeom>
        </p:spPr>
        <p:txBody>
          <a:bodyPr vert="horz" lIns="182880"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marL="0" marR="0" lvl="0" indent="0" algn="l" defTabSz="108807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sp>
        <p:nvSpPr>
          <p:cNvPr id="15" name="Text Placeholder 14"/>
          <p:cNvSpPr>
            <a:spLocks noGrp="1"/>
          </p:cNvSpPr>
          <p:nvPr>
            <p:ph type="body" idx="1"/>
          </p:nvPr>
        </p:nvSpPr>
        <p:spPr>
          <a:xfrm>
            <a:off x="228600" y="1600201"/>
            <a:ext cx="11696700" cy="4559531"/>
          </a:xfrm>
          <a:prstGeom prst="rect">
            <a:avLst/>
          </a:prstGeom>
        </p:spPr>
        <p:txBody>
          <a:bodyPr vert="horz" lIns="137160" tIns="91440" rIns="137160" bIns="13716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2" y="6553200"/>
            <a:ext cx="761999" cy="304801"/>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marL="0" marR="0" lvl="0" indent="0" algn="r" defTabSz="1088078" rtl="0" eaLnBrk="1" fontAlgn="auto" latinLnBrk="0" hangingPunct="1">
              <a:lnSpc>
                <a:spcPct val="100000"/>
              </a:lnSpc>
              <a:spcBef>
                <a:spcPts val="0"/>
              </a:spcBef>
              <a:spcAft>
                <a:spcPts val="0"/>
              </a:spcAft>
              <a:buClrTx/>
              <a:buSzTx/>
              <a:buFontTx/>
              <a:buNone/>
              <a:tabLst/>
              <a:defRPr/>
            </a:pPr>
            <a:fld id="{FAADACFB-7C71-4E89-89D2-7BBA40B7BFA9}"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1088078"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505050"/>
              </a:solidFill>
              <a:effectLst/>
              <a:uLnTx/>
              <a:uFillTx/>
              <a:latin typeface="Segoe UI" pitchFamily="34" charset="0"/>
              <a:cs typeface="Segoe UI" pitchFamily="34" charset="0"/>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xmlns="" val="1451372513"/>
      </p:ext>
    </p:extLst>
  </p:cSld>
  <p:clrMap bg1="lt1" tx1="dk1" bg2="lt2" tx2="dk2" accent1="accent1" accent2="accent2" accent3="accent3" accent4="accent4" accent5="accent5" accent6="accent6" hlink="hlink" folHlink="folHlink"/>
  <p:transition>
    <p:fade/>
  </p:transition>
  <p:hf hdr="0" ftr="0" dt="0"/>
  <p:txStyles>
    <p:title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p:titleStyle>
    <p:bodyStyle>
      <a:lvl1pPr marL="0" indent="0" algn="l" defTabSz="1088078" rtl="0" eaLnBrk="1" latinLnBrk="0" hangingPunct="1">
        <a:spcBef>
          <a:spcPts val="1800"/>
        </a:spcBef>
        <a:buClr>
          <a:srgbClr val="0072C6"/>
        </a:buClr>
        <a:buSzPct val="100000"/>
        <a:buFont typeface="Wingdings" pitchFamily="2" charset="2"/>
        <a:buNone/>
        <a:defRPr sz="2400" kern="1200">
          <a:solidFill>
            <a:schemeClr val="tx1"/>
          </a:solidFill>
          <a:latin typeface="Segoe UI" pitchFamily="34" charset="0"/>
          <a:ea typeface="Segoe UI" pitchFamily="34" charset="0"/>
          <a:cs typeface="Segoe UI" pitchFamily="34" charset="0"/>
        </a:defRPr>
      </a:lvl1pPr>
      <a:lvl2pPr marL="476059" indent="-194391" algn="l" defTabSz="1088078"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693" indent="-173232" algn="l" defTabSz="108807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28" indent="-177200" algn="l" defTabSz="1088078"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57" indent="-179845" algn="l" defTabSz="1088078"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16"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254"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294"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332"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078" rtl="0" eaLnBrk="1" latinLnBrk="0" hangingPunct="1">
        <a:defRPr sz="2200" kern="1200">
          <a:solidFill>
            <a:schemeClr val="tx1"/>
          </a:solidFill>
          <a:latin typeface="+mn-lt"/>
          <a:ea typeface="+mn-ea"/>
          <a:cs typeface="+mn-cs"/>
        </a:defRPr>
      </a:lvl1pPr>
      <a:lvl2pPr marL="544040" algn="l" defTabSz="1088078" rtl="0" eaLnBrk="1" latinLnBrk="0" hangingPunct="1">
        <a:defRPr sz="2200" kern="1200">
          <a:solidFill>
            <a:schemeClr val="tx1"/>
          </a:solidFill>
          <a:latin typeface="+mn-lt"/>
          <a:ea typeface="+mn-ea"/>
          <a:cs typeface="+mn-cs"/>
        </a:defRPr>
      </a:lvl2pPr>
      <a:lvl3pPr marL="1088078" algn="l" defTabSz="1088078" rtl="0" eaLnBrk="1" latinLnBrk="0" hangingPunct="1">
        <a:defRPr sz="2200" kern="1200">
          <a:solidFill>
            <a:schemeClr val="tx1"/>
          </a:solidFill>
          <a:latin typeface="+mn-lt"/>
          <a:ea typeface="+mn-ea"/>
          <a:cs typeface="+mn-cs"/>
        </a:defRPr>
      </a:lvl3pPr>
      <a:lvl4pPr marL="1632118" algn="l" defTabSz="1088078" rtl="0" eaLnBrk="1" latinLnBrk="0" hangingPunct="1">
        <a:defRPr sz="2200" kern="1200">
          <a:solidFill>
            <a:schemeClr val="tx1"/>
          </a:solidFill>
          <a:latin typeface="+mn-lt"/>
          <a:ea typeface="+mn-ea"/>
          <a:cs typeface="+mn-cs"/>
        </a:defRPr>
      </a:lvl4pPr>
      <a:lvl5pPr marL="2176156" algn="l" defTabSz="1088078" rtl="0" eaLnBrk="1" latinLnBrk="0" hangingPunct="1">
        <a:defRPr sz="2200" kern="1200">
          <a:solidFill>
            <a:schemeClr val="tx1"/>
          </a:solidFill>
          <a:latin typeface="+mn-lt"/>
          <a:ea typeface="+mn-ea"/>
          <a:cs typeface="+mn-cs"/>
        </a:defRPr>
      </a:lvl5pPr>
      <a:lvl6pPr marL="2720196" algn="l" defTabSz="1088078" rtl="0" eaLnBrk="1" latinLnBrk="0" hangingPunct="1">
        <a:defRPr sz="2200" kern="1200">
          <a:solidFill>
            <a:schemeClr val="tx1"/>
          </a:solidFill>
          <a:latin typeface="+mn-lt"/>
          <a:ea typeface="+mn-ea"/>
          <a:cs typeface="+mn-cs"/>
        </a:defRPr>
      </a:lvl6pPr>
      <a:lvl7pPr marL="3264234" algn="l" defTabSz="1088078" rtl="0" eaLnBrk="1" latinLnBrk="0" hangingPunct="1">
        <a:defRPr sz="2200" kern="1200">
          <a:solidFill>
            <a:schemeClr val="tx1"/>
          </a:solidFill>
          <a:latin typeface="+mn-lt"/>
          <a:ea typeface="+mn-ea"/>
          <a:cs typeface="+mn-cs"/>
        </a:defRPr>
      </a:lvl7pPr>
      <a:lvl8pPr marL="3808274" algn="l" defTabSz="1088078" rtl="0" eaLnBrk="1" latinLnBrk="0" hangingPunct="1">
        <a:defRPr sz="2200" kern="1200">
          <a:solidFill>
            <a:schemeClr val="tx1"/>
          </a:solidFill>
          <a:latin typeface="+mn-lt"/>
          <a:ea typeface="+mn-ea"/>
          <a:cs typeface="+mn-cs"/>
        </a:defRPr>
      </a:lvl8pPr>
      <a:lvl9pPr marL="4352314" algn="l" defTabSz="1088078"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551">
          <p15:clr>
            <a:srgbClr val="5ACBF0"/>
          </p15:clr>
        </p15:guide>
        <p15:guide id="2" pos="4127">
          <p15:clr>
            <a:srgbClr val="5ACBF0"/>
          </p15:clr>
        </p15:guide>
        <p15:guide id="3" orient="horz" pos="1872">
          <p15:clr>
            <a:srgbClr val="5ACBF0"/>
          </p15:clr>
        </p15:guide>
        <p15:guide id="4" orient="horz" pos="2448">
          <p15:clr>
            <a:srgbClr val="5ACBF0"/>
          </p15:clr>
        </p15:guide>
        <p15:guide id="5" pos="3839">
          <p15:clr>
            <a:srgbClr val="F26B43"/>
          </p15:clr>
        </p15:guide>
        <p15:guide id="6" orient="horz" pos="2160">
          <p15:clr>
            <a:srgbClr val="F26B43"/>
          </p15:clr>
        </p15:guide>
        <p15:guide id="7" orient="horz" pos="816">
          <p15:clr>
            <a:srgbClr val="F26B43"/>
          </p15:clr>
        </p15:guide>
        <p15:guide id="8" orient="horz" pos="1008">
          <p15:clr>
            <a:srgbClr val="F26B43"/>
          </p15:clr>
        </p15:guide>
        <p15:guide id="52" pos="2976">
          <p15:clr>
            <a:srgbClr val="5ACBF0"/>
          </p15:clr>
        </p15:guide>
        <p15:guide id="53" pos="2424">
          <p15:clr>
            <a:srgbClr val="5ACBF0"/>
          </p15:clr>
        </p15:guide>
        <p15:guide id="54" pos="1848">
          <p15:clr>
            <a:srgbClr val="5ACBF0"/>
          </p15:clr>
        </p15:guide>
        <p15:guide id="55" pos="1296">
          <p15:clr>
            <a:srgbClr val="5ACBF0"/>
          </p15:clr>
        </p15:guide>
        <p15:guide id="56" pos="720">
          <p15:clr>
            <a:srgbClr val="5ACBF0"/>
          </p15:clr>
        </p15:guide>
        <p15:guide id="57" pos="144">
          <p15:clr>
            <a:srgbClr val="5ACBF0"/>
          </p15:clr>
        </p15:guide>
        <p15:guide id="58" pos="4680">
          <p15:clr>
            <a:srgbClr val="5ACBF0"/>
          </p15:clr>
        </p15:guide>
        <p15:guide id="59" pos="5256">
          <p15:clr>
            <a:srgbClr val="5ACBF0"/>
          </p15:clr>
        </p15:guide>
        <p15:guide id="60" pos="5808">
          <p15:clr>
            <a:srgbClr val="5ACBF0"/>
          </p15:clr>
        </p15:guide>
        <p15:guide id="61" pos="6384">
          <p15:clr>
            <a:srgbClr val="5ACBF0"/>
          </p15:clr>
        </p15:guide>
        <p15:guide id="62" pos="6936">
          <p15:clr>
            <a:srgbClr val="5ACBF0"/>
          </p15:clr>
        </p15:guide>
        <p15:guide id="63" pos="7512">
          <p15:clr>
            <a:srgbClr val="5ACBF0"/>
          </p15:clr>
        </p15:guide>
        <p15:guide id="64" orient="horz" pos="168">
          <p15:clr>
            <a:srgbClr val="5ACBF0"/>
          </p15:clr>
        </p15:guide>
        <p15:guide id="65" orient="horz" pos="744">
          <p15:clr>
            <a:srgbClr val="5ACBF0"/>
          </p15:clr>
        </p15:guide>
        <p15:guide id="66" orient="horz" pos="1320">
          <p15:clr>
            <a:srgbClr val="5ACBF0"/>
          </p15:clr>
        </p15:guide>
        <p15:guide id="67" orient="horz" pos="3000">
          <p15:clr>
            <a:srgbClr val="5ACBF0"/>
          </p15:clr>
        </p15:guide>
        <p15:guide id="68" orient="horz" pos="3576">
          <p15:clr>
            <a:srgbClr val="5ACBF0"/>
          </p15:clr>
        </p15:guide>
        <p15:guide id="69" orient="horz" pos="4128">
          <p15:clr>
            <a:srgbClr val="5ACBF0"/>
          </p15:clr>
        </p15:guide>
        <p15:guide id="70" pos="240">
          <p15:clr>
            <a:srgbClr val="F26B43"/>
          </p15:clr>
        </p15:guide>
        <p15:guide id="71" pos="7440">
          <p15:clr>
            <a:srgbClr val="F26B43"/>
          </p15:clr>
        </p15:guide>
        <p15:guide id="72" orient="horz" pos="264">
          <p15:clr>
            <a:srgbClr val="F26B43"/>
          </p15:clr>
        </p15:guide>
        <p15:guide id="73" orient="horz" pos="4032">
          <p15:clr>
            <a:srgbClr val="F26B43"/>
          </p15:clr>
        </p15:guide>
      </p15:sldGuideLst>
    </p:ext>
  </p:extLst>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20936397"/>
      </p:ext>
    </p:extLst>
  </p:cSld>
  <p:clrMap bg1="lt1" tx1="dk1" bg2="lt2" tx2="dk2" accent1="accent1" accent2="accent2" accent3="accent3" accent4="accent4" accent5="accent5" accent6="accent6" hlink="hlink" folHlink="folHlink"/>
  <p:sldLayoutIdLst>
    <p:sldLayoutId id="214748413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1" y="294218"/>
            <a:ext cx="11696700" cy="681567"/>
          </a:xfrm>
          <a:prstGeom prst="rect">
            <a:avLst/>
          </a:prstGeom>
        </p:spPr>
        <p:txBody>
          <a:bodyPr vert="horz" lIns="137160" tIns="91440" rIns="137160" bIns="137160" rtlCol="0" anchor="t">
            <a:noAutofit/>
          </a:bodyPr>
          <a:lstStyle/>
          <a:p>
            <a:endParaRPr lang="en-US" dirty="0"/>
          </a:p>
        </p:txBody>
      </p:sp>
      <p:sp>
        <p:nvSpPr>
          <p:cNvPr id="7" name="Footer Placeholder 6"/>
          <p:cNvSpPr>
            <a:spLocks noGrp="1"/>
          </p:cNvSpPr>
          <p:nvPr>
            <p:ph type="ftr" sz="quarter" idx="3"/>
          </p:nvPr>
        </p:nvSpPr>
        <p:spPr>
          <a:xfrm>
            <a:off x="228600" y="6553200"/>
            <a:ext cx="11201400" cy="304800"/>
          </a:xfrm>
          <a:prstGeom prst="rect">
            <a:avLst/>
          </a:prstGeom>
        </p:spPr>
        <p:txBody>
          <a:bodyPr vert="horz" lIns="182880"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a:defRPr/>
            </a:pPr>
            <a:endParaRPr lang="en-US"/>
          </a:p>
        </p:txBody>
      </p:sp>
      <p:sp>
        <p:nvSpPr>
          <p:cNvPr id="15" name="Text Placeholder 14"/>
          <p:cNvSpPr>
            <a:spLocks noGrp="1"/>
          </p:cNvSpPr>
          <p:nvPr>
            <p:ph type="body" idx="1"/>
          </p:nvPr>
        </p:nvSpPr>
        <p:spPr>
          <a:xfrm>
            <a:off x="228601" y="1600201"/>
            <a:ext cx="11696700" cy="4559300"/>
          </a:xfrm>
          <a:prstGeom prst="rect">
            <a:avLst/>
          </a:prstGeom>
        </p:spPr>
        <p:txBody>
          <a:bodyPr vert="horz" lIns="137160" tIns="91440" rIns="137160" bIns="1371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0" y="6553200"/>
            <a:ext cx="762000" cy="304800"/>
          </a:xfrm>
          <a:prstGeom prst="rect">
            <a:avLst/>
          </a:prstGeom>
        </p:spPr>
        <p:txBody>
          <a:bodyPr vert="horz" lIns="91440" tIns="45720" rIns="91440" bIns="45720" rtlCol="0" anchor="ctr"/>
          <a:lstStyle>
            <a:lvl1pPr algn="r">
              <a:defRPr sz="800" smtClean="0">
                <a:solidFill>
                  <a:schemeClr val="tx1"/>
                </a:solidFill>
                <a:latin typeface="Segoe UI" pitchFamily="34" charset="0"/>
                <a:ea typeface="Segoe UI" pitchFamily="34" charset="0"/>
                <a:cs typeface="Segoe UI" pitchFamily="34" charset="0"/>
              </a:defRPr>
            </a:lvl1pPr>
          </a:lstStyle>
          <a:p>
            <a:pPr>
              <a:defRPr/>
            </a:pPr>
            <a:fld id="{80A6D892-C418-4CC2-BF7D-F0C3FA1DBE6C}" type="slidenum">
              <a:rPr lang="en-US"/>
              <a:pPr>
                <a:defRPr/>
              </a:pPr>
              <a:t>‹#›</a:t>
            </a:fld>
            <a:endParaRPr lang="en-US"/>
          </a:p>
        </p:txBody>
      </p:sp>
    </p:spTree>
    <p:extLst>
      <p:ext uri="{BB962C8B-B14F-4D97-AF65-F5344CB8AC3E}">
        <p14:creationId xmlns:p14="http://schemas.microsoft.com/office/powerpoint/2010/main" xmlns="" val="1182201098"/>
      </p:ext>
    </p:extLst>
  </p:cSld>
  <p:clrMap bg1="lt1" tx1="dk1" bg2="lt2" tx2="dk2" accent1="accent1" accent2="accent2" accent3="accent3" accent4="accent4" accent5="accent5" accent6="accent6" hlink="hlink" folHlink="folHlink"/>
  <p:transition>
    <p:fade/>
  </p:transition>
  <p:txStyles>
    <p:titleStyle>
      <a:lvl1pPr algn="l" defTabSz="1087939" rtl="0" fontAlgn="base">
        <a:lnSpc>
          <a:spcPct val="90000"/>
        </a:lnSpc>
        <a:spcBef>
          <a:spcPct val="0"/>
        </a:spcBef>
        <a:spcAft>
          <a:spcPct val="0"/>
        </a:spcAft>
        <a:defRPr lang="en-US" sz="4800" kern="1200" spc="-100" dirty="0">
          <a:solidFill>
            <a:schemeClr val="tx1"/>
          </a:solidFill>
          <a:latin typeface="+mj-lt"/>
          <a:ea typeface="Segoe UI Semibold" panose="020B0702040204020203" pitchFamily="34" charset="0"/>
          <a:cs typeface="Segoe UI Semibold" panose="020B0702040204020203" pitchFamily="34" charset="0"/>
        </a:defRPr>
      </a:lvl1pPr>
      <a:lvl2pPr algn="l" defTabSz="1087939" rtl="0" fontAlgn="base">
        <a:lnSpc>
          <a:spcPct val="90000"/>
        </a:lnSpc>
        <a:spcBef>
          <a:spcPct val="0"/>
        </a:spcBef>
        <a:spcAft>
          <a:spcPct val="0"/>
        </a:spcAft>
        <a:defRPr sz="4800">
          <a:solidFill>
            <a:schemeClr val="tx1"/>
          </a:solidFill>
          <a:latin typeface="Segoe UI Light" panose="020B0502040204020203" pitchFamily="34" charset="0"/>
          <a:cs typeface="Segoe UI Semibold" panose="020B0702040204020203" pitchFamily="34" charset="0"/>
        </a:defRPr>
      </a:lvl2pPr>
      <a:lvl3pPr algn="l" defTabSz="1087939" rtl="0" fontAlgn="base">
        <a:lnSpc>
          <a:spcPct val="90000"/>
        </a:lnSpc>
        <a:spcBef>
          <a:spcPct val="0"/>
        </a:spcBef>
        <a:spcAft>
          <a:spcPct val="0"/>
        </a:spcAft>
        <a:defRPr sz="4800">
          <a:solidFill>
            <a:schemeClr val="tx1"/>
          </a:solidFill>
          <a:latin typeface="Segoe UI Light" panose="020B0502040204020203" pitchFamily="34" charset="0"/>
          <a:cs typeface="Segoe UI Semibold" panose="020B0702040204020203" pitchFamily="34" charset="0"/>
        </a:defRPr>
      </a:lvl3pPr>
      <a:lvl4pPr algn="l" defTabSz="1087939" rtl="0" fontAlgn="base">
        <a:lnSpc>
          <a:spcPct val="90000"/>
        </a:lnSpc>
        <a:spcBef>
          <a:spcPct val="0"/>
        </a:spcBef>
        <a:spcAft>
          <a:spcPct val="0"/>
        </a:spcAft>
        <a:defRPr sz="4800">
          <a:solidFill>
            <a:schemeClr val="tx1"/>
          </a:solidFill>
          <a:latin typeface="Segoe UI Light" panose="020B0502040204020203" pitchFamily="34" charset="0"/>
          <a:cs typeface="Segoe UI Semibold" panose="020B0702040204020203" pitchFamily="34" charset="0"/>
        </a:defRPr>
      </a:lvl4pPr>
      <a:lvl5pPr algn="l" defTabSz="1087939" rtl="0" fontAlgn="base">
        <a:lnSpc>
          <a:spcPct val="90000"/>
        </a:lnSpc>
        <a:spcBef>
          <a:spcPct val="0"/>
        </a:spcBef>
        <a:spcAft>
          <a:spcPct val="0"/>
        </a:spcAft>
        <a:defRPr sz="4800">
          <a:solidFill>
            <a:schemeClr val="tx1"/>
          </a:solidFill>
          <a:latin typeface="Segoe UI Light" panose="020B0502040204020203" pitchFamily="34" charset="0"/>
          <a:cs typeface="Segoe UI Semibold" panose="020B0702040204020203" pitchFamily="34" charset="0"/>
        </a:defRPr>
      </a:lvl5pPr>
      <a:lvl6pPr marL="609585" algn="l" defTabSz="1087939" rtl="0" fontAlgn="base">
        <a:lnSpc>
          <a:spcPct val="90000"/>
        </a:lnSpc>
        <a:spcBef>
          <a:spcPct val="0"/>
        </a:spcBef>
        <a:spcAft>
          <a:spcPct val="0"/>
        </a:spcAft>
        <a:defRPr sz="4800">
          <a:solidFill>
            <a:schemeClr val="tx1"/>
          </a:solidFill>
          <a:latin typeface="Segoe UI Light" panose="020B0502040204020203" pitchFamily="34" charset="0"/>
          <a:cs typeface="Segoe UI Semibold" panose="020B0702040204020203" pitchFamily="34" charset="0"/>
        </a:defRPr>
      </a:lvl6pPr>
      <a:lvl7pPr marL="1219170" algn="l" defTabSz="1087939" rtl="0" fontAlgn="base">
        <a:lnSpc>
          <a:spcPct val="90000"/>
        </a:lnSpc>
        <a:spcBef>
          <a:spcPct val="0"/>
        </a:spcBef>
        <a:spcAft>
          <a:spcPct val="0"/>
        </a:spcAft>
        <a:defRPr sz="4800">
          <a:solidFill>
            <a:schemeClr val="tx1"/>
          </a:solidFill>
          <a:latin typeface="Segoe UI Light" panose="020B0502040204020203" pitchFamily="34" charset="0"/>
          <a:cs typeface="Segoe UI Semibold" panose="020B0702040204020203" pitchFamily="34" charset="0"/>
        </a:defRPr>
      </a:lvl7pPr>
      <a:lvl8pPr marL="1828754" algn="l" defTabSz="1087939" rtl="0" fontAlgn="base">
        <a:lnSpc>
          <a:spcPct val="90000"/>
        </a:lnSpc>
        <a:spcBef>
          <a:spcPct val="0"/>
        </a:spcBef>
        <a:spcAft>
          <a:spcPct val="0"/>
        </a:spcAft>
        <a:defRPr sz="4800">
          <a:solidFill>
            <a:schemeClr val="tx1"/>
          </a:solidFill>
          <a:latin typeface="Segoe UI Light" panose="020B0502040204020203" pitchFamily="34" charset="0"/>
          <a:cs typeface="Segoe UI Semibold" panose="020B0702040204020203" pitchFamily="34" charset="0"/>
        </a:defRPr>
      </a:lvl8pPr>
      <a:lvl9pPr marL="2438339" algn="l" defTabSz="1087939" rtl="0" fontAlgn="base">
        <a:lnSpc>
          <a:spcPct val="90000"/>
        </a:lnSpc>
        <a:spcBef>
          <a:spcPct val="0"/>
        </a:spcBef>
        <a:spcAft>
          <a:spcPct val="0"/>
        </a:spcAft>
        <a:defRPr sz="4800">
          <a:solidFill>
            <a:schemeClr val="tx1"/>
          </a:solidFill>
          <a:latin typeface="Segoe UI Light" panose="020B0502040204020203" pitchFamily="34" charset="0"/>
          <a:cs typeface="Segoe UI Semibold" panose="020B0702040204020203" pitchFamily="34" charset="0"/>
        </a:defRPr>
      </a:lvl9pPr>
    </p:titleStyle>
    <p:bodyStyle>
      <a:lvl1pPr algn="l" defTabSz="1087939" rtl="0" fontAlgn="base">
        <a:spcBef>
          <a:spcPts val="1800"/>
        </a:spcBef>
        <a:spcAft>
          <a:spcPct val="0"/>
        </a:spcAft>
        <a:buClr>
          <a:srgbClr val="0072C6"/>
        </a:buClr>
        <a:buSzPct val="100000"/>
        <a:buFont typeface="Wingdings" panose="05000000000000000000" pitchFamily="2" charset="2"/>
        <a:defRPr kern="1200">
          <a:solidFill>
            <a:schemeClr val="tx1"/>
          </a:solidFill>
          <a:latin typeface="Segoe UI" pitchFamily="34" charset="0"/>
          <a:ea typeface="Segoe UI" pitchFamily="34" charset="0"/>
          <a:cs typeface="Segoe UI" pitchFamily="34" charset="0"/>
        </a:defRPr>
      </a:lvl1pPr>
      <a:lvl2pPr marL="474121" indent="-192613" algn="l" defTabSz="1087939" rtl="0" fontAlgn="base">
        <a:spcBef>
          <a:spcPct val="20000"/>
        </a:spcBef>
        <a:spcAft>
          <a:spcPct val="0"/>
        </a:spcAft>
        <a:buFont typeface="Arial" panose="020B0604020202020204" pitchFamily="34" charset="0"/>
        <a:buChar char="•"/>
        <a:defRPr sz="1733" kern="1200">
          <a:solidFill>
            <a:schemeClr val="tx1"/>
          </a:solidFill>
          <a:latin typeface="Segoe UI" pitchFamily="34" charset="0"/>
          <a:ea typeface="Segoe UI" pitchFamily="34" charset="0"/>
          <a:cs typeface="Segoe UI" pitchFamily="34" charset="0"/>
        </a:defRPr>
      </a:lvl2pPr>
      <a:lvl3pPr marL="759865" indent="-171446" algn="l" defTabSz="1087939" rtl="0" fontAlgn="base">
        <a:spcBef>
          <a:spcPct val="20000"/>
        </a:spcBef>
        <a:spcAft>
          <a:spcPct val="0"/>
        </a:spcAft>
        <a:buFont typeface="Arial" panose="020B0604020202020204" pitchFamily="34" charset="0"/>
        <a:buChar char="•"/>
        <a:defRPr sz="1600" kern="1200">
          <a:solidFill>
            <a:schemeClr val="tx1"/>
          </a:solidFill>
          <a:latin typeface="Segoe UI" pitchFamily="34" charset="0"/>
          <a:ea typeface="Segoe UI" pitchFamily="34" charset="0"/>
          <a:cs typeface="Segoe UI" pitchFamily="34" charset="0"/>
        </a:defRPr>
      </a:lvl3pPr>
      <a:lvl4pPr marL="1045607" indent="-175680" algn="l" defTabSz="1087939" rtl="0" fontAlgn="base">
        <a:spcBef>
          <a:spcPct val="20000"/>
        </a:spcBef>
        <a:spcAft>
          <a:spcPct val="0"/>
        </a:spcAft>
        <a:buFont typeface="Arial" panose="020B0604020202020204" pitchFamily="34" charset="0"/>
        <a:buChar char="–"/>
        <a:defRPr sz="1333" kern="1200">
          <a:solidFill>
            <a:schemeClr val="tx1"/>
          </a:solidFill>
          <a:latin typeface="Segoe UI" pitchFamily="34" charset="0"/>
          <a:ea typeface="Segoe UI" pitchFamily="34" charset="0"/>
          <a:cs typeface="Segoe UI" pitchFamily="34" charset="0"/>
        </a:defRPr>
      </a:lvl4pPr>
      <a:lvl5pPr marL="1284785" indent="-177796" algn="l" defTabSz="1087939" rtl="0" fontAlgn="base">
        <a:spcBef>
          <a:spcPct val="20000"/>
        </a:spcBef>
        <a:spcAft>
          <a:spcPct val="0"/>
        </a:spcAft>
        <a:buFont typeface="Arial" panose="020B0604020202020204" pitchFamily="34" charset="0"/>
        <a:buChar char="»"/>
        <a:defRPr sz="1333" kern="1200">
          <a:solidFill>
            <a:schemeClr val="tx1"/>
          </a:solidFill>
          <a:latin typeface="Segoe UI" pitchFamily="34" charset="0"/>
          <a:ea typeface="Segoe UI" pitchFamily="34" charset="0"/>
          <a:cs typeface="Segoe UI" pitchFamily="34" charset="0"/>
        </a:defRPr>
      </a:lvl5pPr>
      <a:lvl6pPr marL="2992141" indent="-272013" algn="l" defTabSz="1088051"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166" indent="-272013" algn="l" defTabSz="1088051"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193" indent="-272013" algn="l" defTabSz="1088051"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216" indent="-272013" algn="l" defTabSz="1088051"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051" rtl="0" eaLnBrk="1" latinLnBrk="0" hangingPunct="1">
        <a:defRPr sz="2200" kern="1200">
          <a:solidFill>
            <a:schemeClr val="tx1"/>
          </a:solidFill>
          <a:latin typeface="+mn-lt"/>
          <a:ea typeface="+mn-ea"/>
          <a:cs typeface="+mn-cs"/>
        </a:defRPr>
      </a:lvl1pPr>
      <a:lvl2pPr marL="544026" algn="l" defTabSz="1088051" rtl="0" eaLnBrk="1" latinLnBrk="0" hangingPunct="1">
        <a:defRPr sz="2200" kern="1200">
          <a:solidFill>
            <a:schemeClr val="tx1"/>
          </a:solidFill>
          <a:latin typeface="+mn-lt"/>
          <a:ea typeface="+mn-ea"/>
          <a:cs typeface="+mn-cs"/>
        </a:defRPr>
      </a:lvl2pPr>
      <a:lvl3pPr marL="1088051" algn="l" defTabSz="1088051" rtl="0" eaLnBrk="1" latinLnBrk="0" hangingPunct="1">
        <a:defRPr sz="2200" kern="1200">
          <a:solidFill>
            <a:schemeClr val="tx1"/>
          </a:solidFill>
          <a:latin typeface="+mn-lt"/>
          <a:ea typeface="+mn-ea"/>
          <a:cs typeface="+mn-cs"/>
        </a:defRPr>
      </a:lvl3pPr>
      <a:lvl4pPr marL="1632078" algn="l" defTabSz="1088051" rtl="0" eaLnBrk="1" latinLnBrk="0" hangingPunct="1">
        <a:defRPr sz="2200" kern="1200">
          <a:solidFill>
            <a:schemeClr val="tx1"/>
          </a:solidFill>
          <a:latin typeface="+mn-lt"/>
          <a:ea typeface="+mn-ea"/>
          <a:cs typeface="+mn-cs"/>
        </a:defRPr>
      </a:lvl4pPr>
      <a:lvl5pPr marL="2176102" algn="l" defTabSz="1088051" rtl="0" eaLnBrk="1" latinLnBrk="0" hangingPunct="1">
        <a:defRPr sz="2200" kern="1200">
          <a:solidFill>
            <a:schemeClr val="tx1"/>
          </a:solidFill>
          <a:latin typeface="+mn-lt"/>
          <a:ea typeface="+mn-ea"/>
          <a:cs typeface="+mn-cs"/>
        </a:defRPr>
      </a:lvl5pPr>
      <a:lvl6pPr marL="2720128" algn="l" defTabSz="1088051" rtl="0" eaLnBrk="1" latinLnBrk="0" hangingPunct="1">
        <a:defRPr sz="2200" kern="1200">
          <a:solidFill>
            <a:schemeClr val="tx1"/>
          </a:solidFill>
          <a:latin typeface="+mn-lt"/>
          <a:ea typeface="+mn-ea"/>
          <a:cs typeface="+mn-cs"/>
        </a:defRPr>
      </a:lvl6pPr>
      <a:lvl7pPr marL="3264153" algn="l" defTabSz="1088051" rtl="0" eaLnBrk="1" latinLnBrk="0" hangingPunct="1">
        <a:defRPr sz="2200" kern="1200">
          <a:solidFill>
            <a:schemeClr val="tx1"/>
          </a:solidFill>
          <a:latin typeface="+mn-lt"/>
          <a:ea typeface="+mn-ea"/>
          <a:cs typeface="+mn-cs"/>
        </a:defRPr>
      </a:lvl7pPr>
      <a:lvl8pPr marL="3808179" algn="l" defTabSz="1088051" rtl="0" eaLnBrk="1" latinLnBrk="0" hangingPunct="1">
        <a:defRPr sz="2200" kern="1200">
          <a:solidFill>
            <a:schemeClr val="tx1"/>
          </a:solidFill>
          <a:latin typeface="+mn-lt"/>
          <a:ea typeface="+mn-ea"/>
          <a:cs typeface="+mn-cs"/>
        </a:defRPr>
      </a:lvl8pPr>
      <a:lvl9pPr marL="4352206" algn="l" defTabSz="1088051" rtl="0" eaLnBrk="1" latinLnBrk="0" hangingPunct="1">
        <a:defRPr sz="22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3471" y="228602"/>
            <a:ext cx="11137694"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531953" y="1371600"/>
            <a:ext cx="11137693" cy="143475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11501658" y="6492878"/>
            <a:ext cx="683172" cy="365125"/>
          </a:xfrm>
          <a:prstGeom prst="rect">
            <a:avLst/>
          </a:prstGeom>
        </p:spPr>
        <p:txBody>
          <a:bodyPr vert="horz" wrap="none" lIns="91440" tIns="45720" rIns="91440" bIns="45720" rtlCol="0" anchor="ctr"/>
          <a:lstStyle>
            <a:lvl1pPr algn="r">
              <a:defRPr sz="1200">
                <a:solidFill>
                  <a:schemeClr val="accent2"/>
                </a:solidFill>
              </a:defRPr>
            </a:lvl1pPr>
          </a:lstStyle>
          <a:p>
            <a:pPr defTabSz="896203"/>
            <a:r>
              <a:rPr lang="en-US">
                <a:solidFill>
                  <a:srgbClr val="8DC548"/>
                </a:solidFill>
                <a:ea typeface="ＭＳ Ｐゴシック" charset="-128"/>
              </a:rPr>
              <a:t>|  </a:t>
            </a:r>
            <a:fld id="{4CED8391-71CF-4FD3-A093-40D26DE2D47C}" type="slidenum">
              <a:rPr lang="en-US" smtClean="0">
                <a:solidFill>
                  <a:srgbClr val="8DC548"/>
                </a:solidFill>
                <a:ea typeface="ＭＳ Ｐゴシック" charset="-128"/>
              </a:rPr>
              <a:pPr defTabSz="896203"/>
              <a:t>‹#›</a:t>
            </a:fld>
            <a:endParaRPr lang="en-US" dirty="0">
              <a:solidFill>
                <a:srgbClr val="8DC548"/>
              </a:solidFill>
              <a:ea typeface="ＭＳ Ｐゴシック" charset="-128"/>
            </a:endParaRPr>
          </a:p>
        </p:txBody>
      </p:sp>
    </p:spTree>
    <p:extLst>
      <p:ext uri="{BB962C8B-B14F-4D97-AF65-F5344CB8AC3E}">
        <p14:creationId xmlns:p14="http://schemas.microsoft.com/office/powerpoint/2010/main" xmlns="" val="4181523750"/>
      </p:ext>
    </p:extLst>
  </p:cSld>
  <p:clrMap bg1="lt1" tx1="dk1" bg2="lt2" tx2="dk2" accent1="accent1" accent2="accent2" accent3="accent3" accent4="accent4" accent5="accent5" accent6="accent6" hlink="hlink" folHlink="folHlink"/>
  <p:transition>
    <p:fade/>
  </p:transition>
  <p:txStyles>
    <p:titleStyle>
      <a:lvl1pPr algn="l" defTabSz="685775" rtl="0" eaLnBrk="1" latinLnBrk="0" hangingPunct="1">
        <a:lnSpc>
          <a:spcPct val="90000"/>
        </a:lnSpc>
        <a:spcBef>
          <a:spcPct val="0"/>
        </a:spcBef>
        <a:buNone/>
        <a:defRPr lang="en-US" sz="3999"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p:titleStyle>
    <p:bodyStyle>
      <a:lvl1pPr marL="0" indent="0" algn="l" defTabSz="685775" rtl="0" eaLnBrk="1" latinLnBrk="0" hangingPunct="1">
        <a:lnSpc>
          <a:spcPct val="90000"/>
        </a:lnSpc>
        <a:spcBef>
          <a:spcPts val="1799"/>
        </a:spcBef>
        <a:buSzPct val="90000"/>
        <a:buFont typeface="Wingdings" pitchFamily="2" charset="2"/>
        <a:buNone/>
        <a:defRPr sz="3199" kern="4000" spc="-100" baseline="0">
          <a:gradFill>
            <a:gsLst>
              <a:gs pos="0">
                <a:schemeClr val="accent2"/>
              </a:gs>
              <a:gs pos="100000">
                <a:schemeClr val="accent2"/>
              </a:gs>
            </a:gsLst>
            <a:lin ang="5400000" scaled="0"/>
          </a:gradFill>
          <a:latin typeface="+mj-lt"/>
          <a:ea typeface="+mn-ea"/>
          <a:cs typeface="+mn-cs"/>
        </a:defRPr>
      </a:lvl1pPr>
      <a:lvl2pPr marL="0" indent="0" algn="l" defTabSz="685775" rtl="0" eaLnBrk="1" latinLnBrk="0" hangingPunct="1">
        <a:lnSpc>
          <a:spcPct val="90000"/>
        </a:lnSpc>
        <a:spcBef>
          <a:spcPts val="100"/>
        </a:spcBef>
        <a:spcAft>
          <a:spcPts val="600"/>
        </a:spcAft>
        <a:buSzPct val="90000"/>
        <a:buFont typeface="Arial" pitchFamily="34" charset="0"/>
        <a:buNone/>
        <a:tabLst>
          <a:tab pos="472681" algn="l"/>
        </a:tabLst>
        <a:defRPr sz="1799" kern="4000" spc="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5775" rtl="0" eaLnBrk="1" latinLnBrk="0" hangingPunct="1">
        <a:lnSpc>
          <a:spcPct val="90000"/>
        </a:lnSpc>
        <a:spcBef>
          <a:spcPts val="0"/>
        </a:spcBef>
        <a:spcAft>
          <a:spcPts val="600"/>
        </a:spcAft>
        <a:buSzPct val="90000"/>
        <a:buFont typeface="Arial" pitchFamily="34" charset="0"/>
        <a:buNone/>
        <a:defRPr sz="1400" kern="4000" spc="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5775" rtl="0" eaLnBrk="1" latinLnBrk="0" hangingPunct="1">
        <a:lnSpc>
          <a:spcPct val="90000"/>
        </a:lnSpc>
        <a:spcBef>
          <a:spcPts val="0"/>
        </a:spcBef>
        <a:spcAft>
          <a:spcPts val="600"/>
        </a:spcAft>
        <a:buSzPct val="90000"/>
        <a:buFont typeface="Arial" pitchFamily="34" charset="0"/>
        <a:buNone/>
        <a:tabLst>
          <a:tab pos="685802" algn="l"/>
        </a:tabLst>
        <a:defRPr sz="1100" kern="4000" spc="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5775" rtl="0" eaLnBrk="1" latinLnBrk="0" hangingPunct="1">
        <a:lnSpc>
          <a:spcPct val="90000"/>
        </a:lnSpc>
        <a:spcBef>
          <a:spcPts val="0"/>
        </a:spcBef>
        <a:spcAft>
          <a:spcPts val="600"/>
        </a:spcAft>
        <a:buSzPct val="90000"/>
        <a:buFont typeface="Arial" pitchFamily="34" charset="0"/>
        <a:buNone/>
        <a:defRPr sz="1100" kern="4000" spc="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5882" indent="-171444" algn="l" defTabSz="68577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69" indent="-171444" algn="l" defTabSz="68577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57" indent="-171444" algn="l" defTabSz="68577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45" indent="-171444" algn="l" defTabSz="68577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5" rtl="0" eaLnBrk="1" latinLnBrk="0" hangingPunct="1">
        <a:defRPr sz="1400" kern="1200">
          <a:solidFill>
            <a:schemeClr val="tx1"/>
          </a:solidFill>
          <a:latin typeface="+mn-lt"/>
          <a:ea typeface="+mn-ea"/>
          <a:cs typeface="+mn-cs"/>
        </a:defRPr>
      </a:lvl1pPr>
      <a:lvl2pPr marL="342888" algn="l" defTabSz="685775" rtl="0" eaLnBrk="1" latinLnBrk="0" hangingPunct="1">
        <a:defRPr sz="1400" kern="1200">
          <a:solidFill>
            <a:schemeClr val="tx1"/>
          </a:solidFill>
          <a:latin typeface="+mn-lt"/>
          <a:ea typeface="+mn-ea"/>
          <a:cs typeface="+mn-cs"/>
        </a:defRPr>
      </a:lvl2pPr>
      <a:lvl3pPr marL="685775" algn="l" defTabSz="685775" rtl="0" eaLnBrk="1" latinLnBrk="0" hangingPunct="1">
        <a:defRPr sz="1400" kern="1200">
          <a:solidFill>
            <a:schemeClr val="tx1"/>
          </a:solidFill>
          <a:latin typeface="+mn-lt"/>
          <a:ea typeface="+mn-ea"/>
          <a:cs typeface="+mn-cs"/>
        </a:defRPr>
      </a:lvl3pPr>
      <a:lvl4pPr marL="1028662" algn="l" defTabSz="685775" rtl="0" eaLnBrk="1" latinLnBrk="0" hangingPunct="1">
        <a:defRPr sz="1400" kern="1200">
          <a:solidFill>
            <a:schemeClr val="tx1"/>
          </a:solidFill>
          <a:latin typeface="+mn-lt"/>
          <a:ea typeface="+mn-ea"/>
          <a:cs typeface="+mn-cs"/>
        </a:defRPr>
      </a:lvl4pPr>
      <a:lvl5pPr marL="1371551" algn="l" defTabSz="685775" rtl="0" eaLnBrk="1" latinLnBrk="0" hangingPunct="1">
        <a:defRPr sz="1400" kern="1200">
          <a:solidFill>
            <a:schemeClr val="tx1"/>
          </a:solidFill>
          <a:latin typeface="+mn-lt"/>
          <a:ea typeface="+mn-ea"/>
          <a:cs typeface="+mn-cs"/>
        </a:defRPr>
      </a:lvl5pPr>
      <a:lvl6pPr marL="1714439" algn="l" defTabSz="685775" rtl="0" eaLnBrk="1" latinLnBrk="0" hangingPunct="1">
        <a:defRPr sz="1400" kern="1200">
          <a:solidFill>
            <a:schemeClr val="tx1"/>
          </a:solidFill>
          <a:latin typeface="+mn-lt"/>
          <a:ea typeface="+mn-ea"/>
          <a:cs typeface="+mn-cs"/>
        </a:defRPr>
      </a:lvl6pPr>
      <a:lvl7pPr marL="2057325" algn="l" defTabSz="685775" rtl="0" eaLnBrk="1" latinLnBrk="0" hangingPunct="1">
        <a:defRPr sz="1400" kern="1200">
          <a:solidFill>
            <a:schemeClr val="tx1"/>
          </a:solidFill>
          <a:latin typeface="+mn-lt"/>
          <a:ea typeface="+mn-ea"/>
          <a:cs typeface="+mn-cs"/>
        </a:defRPr>
      </a:lvl7pPr>
      <a:lvl8pPr marL="2400213" algn="l" defTabSz="685775" rtl="0" eaLnBrk="1" latinLnBrk="0" hangingPunct="1">
        <a:defRPr sz="1400" kern="1200">
          <a:solidFill>
            <a:schemeClr val="tx1"/>
          </a:solidFill>
          <a:latin typeface="+mn-lt"/>
          <a:ea typeface="+mn-ea"/>
          <a:cs typeface="+mn-cs"/>
        </a:defRPr>
      </a:lvl8pPr>
      <a:lvl9pPr marL="2743101" algn="l" defTabSz="685775" rtl="0" eaLnBrk="1" latinLnBrk="0" hangingPunct="1">
        <a:defRPr sz="14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tx1"/>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0" y="0"/>
            <a:ext cx="12192000" cy="6858000"/>
          </a:xfrm>
          <a:prstGeom prst="rect">
            <a:avLst/>
          </a:prstGeom>
          <a:solidFill>
            <a:srgbClr val="282B2C"/>
          </a:solidFill>
          <a:ln w="952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39" tIns="44819" rIns="89639" bIns="44819" numCol="1" spcCol="0" rtlCol="0" fromWordArt="0" anchor="ctr" anchorCtr="0" forceAA="0" compatLnSpc="1">
            <a:prstTxWarp prst="textNoShape">
              <a:avLst/>
            </a:prstTxWarp>
            <a:noAutofit/>
          </a:bodyPr>
          <a:lstStyle/>
          <a:p>
            <a:pPr algn="ctr" defTabSz="914080" fontAlgn="base">
              <a:spcBef>
                <a:spcPct val="0"/>
              </a:spcBef>
              <a:spcAft>
                <a:spcPct val="0"/>
              </a:spcAft>
            </a:pPr>
            <a:endParaRPr lang="en-US" sz="4803" spc="300" dirty="0">
              <a:gradFill>
                <a:gsLst>
                  <a:gs pos="0">
                    <a:srgbClr val="FFFFFF"/>
                  </a:gs>
                  <a:gs pos="100000">
                    <a:srgbClr val="FFFFFF"/>
                  </a:gs>
                </a:gsLst>
                <a:lin ang="5400000" scaled="0"/>
              </a:gradFill>
              <a:latin typeface="Segoe UI Light"/>
            </a:endParaRPr>
          </a:p>
        </p:txBody>
      </p:sp>
      <p:sp>
        <p:nvSpPr>
          <p:cNvPr id="6" name="Rectangle 5"/>
          <p:cNvSpPr/>
          <p:nvPr userDrawn="1"/>
        </p:nvSpPr>
        <p:spPr bwMode="auto">
          <a:xfrm rot="10800000">
            <a:off x="1" y="-3"/>
            <a:ext cx="12186663" cy="6858003"/>
          </a:xfrm>
          <a:prstGeom prst="rect">
            <a:avLst/>
          </a:prstGeom>
          <a:gradFill>
            <a:gsLst>
              <a:gs pos="100000">
                <a:srgbClr val="000000">
                  <a:alpha val="84000"/>
                </a:srgbClr>
              </a:gs>
              <a:gs pos="0">
                <a:srgbClr val="000000">
                  <a:alpha val="0"/>
                </a:srgbClr>
              </a:gs>
            </a:gsLst>
            <a:lin ang="7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44821" rIns="44821" bIns="44821" numCol="1" spcCol="0" rtlCol="0" fromWordArt="0" anchor="ctr" anchorCtr="0" forceAA="0" compatLnSpc="1">
            <a:prstTxWarp prst="textNoShape">
              <a:avLst/>
            </a:prstTxWarp>
            <a:noAutofit/>
          </a:bodyPr>
          <a:lstStyle/>
          <a:p>
            <a:pPr algn="ctr" defTabSz="896068" fontAlgn="base">
              <a:spcBef>
                <a:spcPct val="0"/>
              </a:spcBef>
              <a:spcAft>
                <a:spcPct val="0"/>
              </a:spcAft>
            </a:pPr>
            <a:endParaRPr lang="en-US" sz="4313" spc="-99"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Placeholder 1"/>
          <p:cNvSpPr>
            <a:spLocks noGrp="1"/>
          </p:cNvSpPr>
          <p:nvPr>
            <p:ph type="title"/>
          </p:nvPr>
        </p:nvSpPr>
        <p:spPr>
          <a:xfrm>
            <a:off x="471901" y="464089"/>
            <a:ext cx="11058107" cy="899665"/>
          </a:xfrm>
          <a:prstGeom prst="rect">
            <a:avLst/>
          </a:prstGeom>
        </p:spPr>
        <p:txBody>
          <a:bodyPr vert="horz" wrap="square" lIns="146059" tIns="91287" rIns="146059" bIns="91287" rtlCol="0" anchor="t">
            <a:noAutofit/>
          </a:bodyPr>
          <a:lstStyle/>
          <a:p>
            <a:r>
              <a:rPr lang="en-US" dirty="0"/>
              <a:t>Click to edit Master title style</a:t>
            </a:r>
          </a:p>
        </p:txBody>
      </p:sp>
      <p:sp>
        <p:nvSpPr>
          <p:cNvPr id="4" name="Text Placeholder 3"/>
          <p:cNvSpPr>
            <a:spLocks noGrp="1"/>
          </p:cNvSpPr>
          <p:nvPr>
            <p:ph type="body" idx="1"/>
          </p:nvPr>
        </p:nvSpPr>
        <p:spPr>
          <a:xfrm>
            <a:off x="471805" y="1362196"/>
            <a:ext cx="11055907" cy="2116920"/>
          </a:xfrm>
          <a:prstGeom prst="rect">
            <a:avLst/>
          </a:prstGeom>
        </p:spPr>
        <p:txBody>
          <a:bodyPr vert="horz" wrap="square" lIns="146059" tIns="91287" rIns="146059" bIns="91287"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 val="4121592336"/>
      </p:ext>
    </p:extLst>
  </p:cSld>
  <p:clrMap bg1="lt1" tx1="dk1" bg2="lt2" tx2="dk2" accent1="accent1" accent2="accent2" accent3="accent3" accent4="accent4" accent5="accent5" accent6="accent6" hlink="hlink" folHlink="folHlink"/>
  <p:transition>
    <p:fade/>
  </p:transition>
  <p:txStyles>
    <p:titleStyle>
      <a:lvl1pPr algn="l" defTabSz="912825" rtl="0" eaLnBrk="1" latinLnBrk="0" hangingPunct="1">
        <a:lnSpc>
          <a:spcPct val="90000"/>
        </a:lnSpc>
        <a:spcBef>
          <a:spcPct val="0"/>
        </a:spcBef>
        <a:buNone/>
        <a:defRPr lang="en-US" sz="5295" b="0" kern="1200" cap="none" spc="-100" baseline="0" dirty="0" smtClean="0">
          <a:ln w="3175">
            <a:noFill/>
          </a:ln>
          <a:gradFill>
            <a:gsLst>
              <a:gs pos="1250">
                <a:srgbClr val="F9F9F9"/>
              </a:gs>
              <a:gs pos="100000">
                <a:srgbClr val="F9F9F9"/>
              </a:gs>
            </a:gsLst>
            <a:lin ang="5400000" scaled="0"/>
          </a:gradFill>
          <a:effectLst/>
          <a:latin typeface="+mj-lt"/>
          <a:ea typeface="+mn-ea"/>
          <a:cs typeface="Arial" charset="0"/>
        </a:defRPr>
      </a:lvl1pPr>
    </p:titleStyle>
    <p:bodyStyle>
      <a:lvl1pPr marL="335580" marR="0" indent="-335580" algn="l" defTabSz="912825"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rgbClr val="F9F9F9"/>
              </a:gs>
              <a:gs pos="100000">
                <a:srgbClr val="F9F9F9"/>
              </a:gs>
            </a:gsLst>
            <a:lin ang="5400000" scaled="0"/>
          </a:gradFill>
          <a:latin typeface="+mj-lt"/>
          <a:ea typeface="+mn-ea"/>
          <a:cs typeface="+mn-cs"/>
        </a:defRPr>
      </a:lvl1pPr>
      <a:lvl2pPr marL="571724" marR="0" indent="-236147" algn="l" defTabSz="912825"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rgbClr val="F9F9F9"/>
              </a:gs>
              <a:gs pos="100000">
                <a:srgbClr val="F9F9F9"/>
              </a:gs>
            </a:gsLst>
            <a:lin ang="5400000" scaled="0"/>
          </a:gradFill>
          <a:latin typeface="+mn-lt"/>
          <a:ea typeface="+mn-ea"/>
          <a:cs typeface="+mn-cs"/>
        </a:defRPr>
      </a:lvl2pPr>
      <a:lvl3pPr marL="783015" marR="0" indent="-223717" algn="l" defTabSz="912825"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rgbClr val="F9F9F9"/>
              </a:gs>
              <a:gs pos="100000">
                <a:srgbClr val="F9F9F9"/>
              </a:gs>
            </a:gsLst>
            <a:lin ang="5400000" scaled="0"/>
          </a:gradFill>
          <a:latin typeface="+mn-lt"/>
          <a:ea typeface="+mn-ea"/>
          <a:cs typeface="+mn-cs"/>
        </a:defRPr>
      </a:lvl3pPr>
      <a:lvl4pPr marL="1006737" marR="0" indent="-223717" algn="l" defTabSz="91282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rgbClr val="F9F9F9"/>
              </a:gs>
              <a:gs pos="100000">
                <a:srgbClr val="F9F9F9"/>
              </a:gs>
            </a:gsLst>
            <a:lin ang="5400000" scaled="0"/>
          </a:gradFill>
          <a:latin typeface="+mn-lt"/>
          <a:ea typeface="+mn-ea"/>
          <a:cs typeface="+mn-cs"/>
        </a:defRPr>
      </a:lvl4pPr>
      <a:lvl5pPr marL="1230448" marR="0" indent="-223717" algn="l" defTabSz="912825"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rgbClr val="F9F9F9"/>
              </a:gs>
              <a:gs pos="100000">
                <a:srgbClr val="F9F9F9"/>
              </a:gs>
            </a:gsLst>
            <a:lin ang="5400000" scaled="0"/>
          </a:gradFill>
          <a:latin typeface="+mn-lt"/>
          <a:ea typeface="+mn-ea"/>
          <a:cs typeface="+mn-cs"/>
        </a:defRPr>
      </a:lvl5pPr>
      <a:lvl6pPr marL="2510263" indent="-228205" algn="l" defTabSz="912825"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66672" indent="-228205" algn="l" defTabSz="912825"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3084" indent="-228205" algn="l" defTabSz="912825"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79498" indent="-228205" algn="l" defTabSz="912825"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2825" rtl="0" eaLnBrk="1" latinLnBrk="0" hangingPunct="1">
        <a:defRPr sz="1765" kern="1200">
          <a:solidFill>
            <a:schemeClr val="tx1"/>
          </a:solidFill>
          <a:latin typeface="+mn-lt"/>
          <a:ea typeface="+mn-ea"/>
          <a:cs typeface="+mn-cs"/>
        </a:defRPr>
      </a:lvl1pPr>
      <a:lvl2pPr marL="456411" algn="l" defTabSz="912825" rtl="0" eaLnBrk="1" latinLnBrk="0" hangingPunct="1">
        <a:defRPr sz="1765" kern="1200">
          <a:solidFill>
            <a:schemeClr val="tx1"/>
          </a:solidFill>
          <a:latin typeface="+mn-lt"/>
          <a:ea typeface="+mn-ea"/>
          <a:cs typeface="+mn-cs"/>
        </a:defRPr>
      </a:lvl2pPr>
      <a:lvl3pPr marL="912825" algn="l" defTabSz="912825" rtl="0" eaLnBrk="1" latinLnBrk="0" hangingPunct="1">
        <a:defRPr sz="1765" kern="1200">
          <a:solidFill>
            <a:schemeClr val="tx1"/>
          </a:solidFill>
          <a:latin typeface="+mn-lt"/>
          <a:ea typeface="+mn-ea"/>
          <a:cs typeface="+mn-cs"/>
        </a:defRPr>
      </a:lvl3pPr>
      <a:lvl4pPr marL="1369234" algn="l" defTabSz="912825" rtl="0" eaLnBrk="1" latinLnBrk="0" hangingPunct="1">
        <a:defRPr sz="1765" kern="1200">
          <a:solidFill>
            <a:schemeClr val="tx1"/>
          </a:solidFill>
          <a:latin typeface="+mn-lt"/>
          <a:ea typeface="+mn-ea"/>
          <a:cs typeface="+mn-cs"/>
        </a:defRPr>
      </a:lvl4pPr>
      <a:lvl5pPr marL="1825645" algn="l" defTabSz="912825" rtl="0" eaLnBrk="1" latinLnBrk="0" hangingPunct="1">
        <a:defRPr sz="1765" kern="1200">
          <a:solidFill>
            <a:schemeClr val="tx1"/>
          </a:solidFill>
          <a:latin typeface="+mn-lt"/>
          <a:ea typeface="+mn-ea"/>
          <a:cs typeface="+mn-cs"/>
        </a:defRPr>
      </a:lvl5pPr>
      <a:lvl6pPr marL="2282056" algn="l" defTabSz="912825" rtl="0" eaLnBrk="1" latinLnBrk="0" hangingPunct="1">
        <a:defRPr sz="1765" kern="1200">
          <a:solidFill>
            <a:schemeClr val="tx1"/>
          </a:solidFill>
          <a:latin typeface="+mn-lt"/>
          <a:ea typeface="+mn-ea"/>
          <a:cs typeface="+mn-cs"/>
        </a:defRPr>
      </a:lvl6pPr>
      <a:lvl7pPr marL="2738469" algn="l" defTabSz="912825" rtl="0" eaLnBrk="1" latinLnBrk="0" hangingPunct="1">
        <a:defRPr sz="1765" kern="1200">
          <a:solidFill>
            <a:schemeClr val="tx1"/>
          </a:solidFill>
          <a:latin typeface="+mn-lt"/>
          <a:ea typeface="+mn-ea"/>
          <a:cs typeface="+mn-cs"/>
        </a:defRPr>
      </a:lvl7pPr>
      <a:lvl8pPr marL="3194879" algn="l" defTabSz="912825" rtl="0" eaLnBrk="1" latinLnBrk="0" hangingPunct="1">
        <a:defRPr sz="1765" kern="1200">
          <a:solidFill>
            <a:schemeClr val="tx1"/>
          </a:solidFill>
          <a:latin typeface="+mn-lt"/>
          <a:ea typeface="+mn-ea"/>
          <a:cs typeface="+mn-cs"/>
        </a:defRPr>
      </a:lvl8pPr>
      <a:lvl9pPr marL="3651290" algn="l" defTabSz="912825" rtl="0" eaLnBrk="1" latinLnBrk="0" hangingPunct="1">
        <a:defRPr sz="1765"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2017713" y="7481152"/>
            <a:ext cx="491358" cy="365125"/>
          </a:xfrm>
          <a:prstGeom prst="rect">
            <a:avLst/>
          </a:prstGeom>
        </p:spPr>
        <p:txBody>
          <a:bodyPr vert="horz" lIns="93261" tIns="46629" rIns="93261" bIns="46629" rtlCol="0" anchor="ctr"/>
          <a:lstStyle>
            <a:lvl1pPr algn="r">
              <a:defRPr sz="1176">
                <a:solidFill>
                  <a:schemeClr val="accent2"/>
                </a:solidFill>
              </a:defRPr>
            </a:lvl1pPr>
          </a:lstStyle>
          <a:p>
            <a:pPr defTabSz="913868" fontAlgn="base">
              <a:lnSpc>
                <a:spcPct val="80000"/>
              </a:lnSpc>
              <a:spcBef>
                <a:spcPct val="0"/>
              </a:spcBef>
              <a:spcAft>
                <a:spcPct val="0"/>
              </a:spcAft>
            </a:pPr>
            <a:fld id="{4CED8391-71CF-4FD3-A093-40D26DE2D47C}" type="slidenum">
              <a:rPr lang="en-US" smtClean="0">
                <a:solidFill>
                  <a:srgbClr val="00188F"/>
                </a:solidFill>
                <a:latin typeface="Arial Narrow" charset="0"/>
                <a:ea typeface="ＭＳ Ｐゴシック" charset="-128"/>
              </a:rPr>
              <a:pPr defTabSz="913868" fontAlgn="base">
                <a:lnSpc>
                  <a:spcPct val="80000"/>
                </a:lnSpc>
                <a:spcBef>
                  <a:spcPct val="0"/>
                </a:spcBef>
                <a:spcAft>
                  <a:spcPct val="0"/>
                </a:spcAft>
              </a:pPr>
              <a:t>‹#›</a:t>
            </a:fld>
            <a:endParaRPr lang="en-US">
              <a:solidFill>
                <a:srgbClr val="00188F"/>
              </a:solidFill>
              <a:latin typeface="Arial Narrow" charset="0"/>
              <a:ea typeface="ＭＳ Ｐゴシック" charset="-128"/>
            </a:endParaRPr>
          </a:p>
        </p:txBody>
      </p:sp>
      <p:sp>
        <p:nvSpPr>
          <p:cNvPr id="6" name="Title Placeholder 5"/>
          <p:cNvSpPr>
            <a:spLocks noGrp="1"/>
          </p:cNvSpPr>
          <p:nvPr>
            <p:ph type="title"/>
          </p:nvPr>
        </p:nvSpPr>
        <p:spPr>
          <a:xfrm>
            <a:off x="384811" y="228603"/>
            <a:ext cx="11211935" cy="553998"/>
          </a:xfrm>
          <a:prstGeom prst="rect">
            <a:avLst/>
          </a:prstGeom>
        </p:spPr>
        <p:txBody>
          <a:bodyPr vert="horz" wrap="square" lIns="149216" tIns="0" rIns="149216" bIns="0" rtlCol="0" anchor="t">
            <a:spAutoFit/>
          </a:bodyPr>
          <a:lstStyle/>
          <a:p>
            <a:r>
              <a:rPr lang="en-US" dirty="0"/>
              <a:t>Click to edit Master title style</a:t>
            </a:r>
          </a:p>
        </p:txBody>
      </p:sp>
      <p:sp>
        <p:nvSpPr>
          <p:cNvPr id="8" name="Text Placeholder 7"/>
          <p:cNvSpPr>
            <a:spLocks noGrp="1"/>
          </p:cNvSpPr>
          <p:nvPr>
            <p:ph type="body" idx="1"/>
          </p:nvPr>
        </p:nvSpPr>
        <p:spPr>
          <a:xfrm>
            <a:off x="384811" y="1181100"/>
            <a:ext cx="11211935" cy="1770228"/>
          </a:xfrm>
          <a:prstGeom prst="rect">
            <a:avLst/>
          </a:prstGeom>
        </p:spPr>
        <p:txBody>
          <a:bodyPr vert="horz" wrap="square" lIns="149216" tIns="46629" rIns="149216" bIns="46629"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3339874706"/>
      </p:ext>
    </p:extLst>
  </p:cSld>
  <p:clrMap bg1="lt1" tx1="dk1" bg2="lt2" tx2="dk2" accent1="accent1" accent2="accent2" accent3="accent3" accent4="accent4" accent5="accent5" accent6="accent6" hlink="hlink" folHlink="folHlink"/>
  <p:transition>
    <p:fade/>
  </p:transition>
  <p:txStyles>
    <p:titleStyle>
      <a:lvl1pPr algn="l" defTabSz="685646" rtl="0" eaLnBrk="1" latinLnBrk="0" hangingPunct="1">
        <a:lnSpc>
          <a:spcPct val="90000"/>
        </a:lnSpc>
        <a:spcBef>
          <a:spcPct val="0"/>
        </a:spcBef>
        <a:buNone/>
        <a:defRPr lang="en-US" sz="4018"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Segoe UI" panose="020B0502040204020203" pitchFamily="34" charset="0"/>
        </a:defRPr>
      </a:lvl1pPr>
    </p:titleStyle>
    <p:bodyStyle>
      <a:lvl1pPr marL="0" indent="0" algn="l" defTabSz="685646" rtl="0" eaLnBrk="1" latinLnBrk="0" hangingPunct="1">
        <a:lnSpc>
          <a:spcPct val="90000"/>
        </a:lnSpc>
        <a:spcBef>
          <a:spcPts val="1799"/>
        </a:spcBef>
        <a:spcAft>
          <a:spcPts val="600"/>
        </a:spcAft>
        <a:buSzPct val="90000"/>
        <a:buFont typeface="Wingdings" pitchFamily="2" charset="2"/>
        <a:buNone/>
        <a:defRPr sz="3234" kern="4000" spc="-100" baseline="0">
          <a:solidFill>
            <a:schemeClr val="accent1"/>
          </a:solidFill>
          <a:latin typeface="+mj-lt"/>
          <a:ea typeface="+mn-ea"/>
          <a:cs typeface="+mn-cs"/>
        </a:defRPr>
      </a:lvl1pPr>
      <a:lvl2pPr marL="0" indent="0" algn="l" defTabSz="685646" rtl="0" eaLnBrk="1" latinLnBrk="0" hangingPunct="1">
        <a:lnSpc>
          <a:spcPct val="90000"/>
        </a:lnSpc>
        <a:spcBef>
          <a:spcPts val="0"/>
        </a:spcBef>
        <a:spcAft>
          <a:spcPts val="600"/>
        </a:spcAft>
        <a:buSzPct val="90000"/>
        <a:buFont typeface="Arial" pitchFamily="34" charset="0"/>
        <a:buNone/>
        <a:tabLst>
          <a:tab pos="472592" algn="l"/>
        </a:tabLst>
        <a:defRPr sz="1960" kern="4000" spc="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5646" rtl="0" eaLnBrk="1" latinLnBrk="0" hangingPunct="1">
        <a:lnSpc>
          <a:spcPct val="90000"/>
        </a:lnSpc>
        <a:spcBef>
          <a:spcPts val="0"/>
        </a:spcBef>
        <a:spcAft>
          <a:spcPts val="600"/>
        </a:spcAft>
        <a:buSzPct val="90000"/>
        <a:buFont typeface="Arial" pitchFamily="34" charset="0"/>
        <a:buNone/>
        <a:defRPr sz="1764" kern="4000" spc="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5646" rtl="0" eaLnBrk="1" latinLnBrk="0" hangingPunct="1">
        <a:lnSpc>
          <a:spcPct val="90000"/>
        </a:lnSpc>
        <a:spcBef>
          <a:spcPts val="0"/>
        </a:spcBef>
        <a:spcAft>
          <a:spcPts val="600"/>
        </a:spcAft>
        <a:buSzPct val="90000"/>
        <a:buFont typeface="Arial" pitchFamily="34" charset="0"/>
        <a:buNone/>
        <a:tabLst>
          <a:tab pos="685674" algn="l"/>
        </a:tabLst>
        <a:defRPr sz="1372" kern="4000" spc="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5646" rtl="0" eaLnBrk="1" latinLnBrk="0" hangingPunct="1">
        <a:lnSpc>
          <a:spcPct val="90000"/>
        </a:lnSpc>
        <a:spcBef>
          <a:spcPts val="0"/>
        </a:spcBef>
        <a:spcAft>
          <a:spcPts val="600"/>
        </a:spcAft>
        <a:buSzPct val="90000"/>
        <a:buFont typeface="Arial" pitchFamily="34" charset="0"/>
        <a:buNone/>
        <a:defRPr sz="1372" kern="4000" spc="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5527" indent="-171412" algn="l" defTabSz="685646" rtl="0" eaLnBrk="1" latinLnBrk="0" hangingPunct="1">
        <a:spcBef>
          <a:spcPct val="20000"/>
        </a:spcBef>
        <a:buFont typeface="Arial" pitchFamily="34" charset="0"/>
        <a:buChar char="•"/>
        <a:defRPr sz="1470" kern="1200">
          <a:solidFill>
            <a:schemeClr val="tx1"/>
          </a:solidFill>
          <a:latin typeface="+mn-lt"/>
          <a:ea typeface="+mn-ea"/>
          <a:cs typeface="+mn-cs"/>
        </a:defRPr>
      </a:lvl6pPr>
      <a:lvl7pPr marL="2228349" indent="-171412" algn="l" defTabSz="685646" rtl="0" eaLnBrk="1" latinLnBrk="0" hangingPunct="1">
        <a:spcBef>
          <a:spcPct val="20000"/>
        </a:spcBef>
        <a:buFont typeface="Arial" pitchFamily="34" charset="0"/>
        <a:buChar char="•"/>
        <a:defRPr sz="1470" kern="1200">
          <a:solidFill>
            <a:schemeClr val="tx1"/>
          </a:solidFill>
          <a:latin typeface="+mn-lt"/>
          <a:ea typeface="+mn-ea"/>
          <a:cs typeface="+mn-cs"/>
        </a:defRPr>
      </a:lvl7pPr>
      <a:lvl8pPr marL="2571175" indent="-171412" algn="l" defTabSz="685646" rtl="0" eaLnBrk="1" latinLnBrk="0" hangingPunct="1">
        <a:spcBef>
          <a:spcPct val="20000"/>
        </a:spcBef>
        <a:buFont typeface="Arial" pitchFamily="34" charset="0"/>
        <a:buChar char="•"/>
        <a:defRPr sz="1470" kern="1200">
          <a:solidFill>
            <a:schemeClr val="tx1"/>
          </a:solidFill>
          <a:latin typeface="+mn-lt"/>
          <a:ea typeface="+mn-ea"/>
          <a:cs typeface="+mn-cs"/>
        </a:defRPr>
      </a:lvl8pPr>
      <a:lvl9pPr marL="2913997" indent="-171412" algn="l" defTabSz="685646" rtl="0" eaLnBrk="1" latinLnBrk="0" hangingPunct="1">
        <a:spcBef>
          <a:spcPct val="20000"/>
        </a:spcBef>
        <a:buFont typeface="Arial" pitchFamily="34" charset="0"/>
        <a:buChar char="•"/>
        <a:defRPr sz="1470" kern="1200">
          <a:solidFill>
            <a:schemeClr val="tx1"/>
          </a:solidFill>
          <a:latin typeface="+mn-lt"/>
          <a:ea typeface="+mn-ea"/>
          <a:cs typeface="+mn-cs"/>
        </a:defRPr>
      </a:lvl9pPr>
    </p:bodyStyle>
    <p:otherStyle>
      <a:defPPr>
        <a:defRPr lang="en-US"/>
      </a:defPPr>
      <a:lvl1pPr marL="0" algn="l" defTabSz="685646" rtl="0" eaLnBrk="1" latinLnBrk="0" hangingPunct="1">
        <a:defRPr sz="1372" kern="1200">
          <a:solidFill>
            <a:schemeClr val="tx1"/>
          </a:solidFill>
          <a:latin typeface="+mn-lt"/>
          <a:ea typeface="+mn-ea"/>
          <a:cs typeface="+mn-cs"/>
        </a:defRPr>
      </a:lvl1pPr>
      <a:lvl2pPr marL="342824" algn="l" defTabSz="685646" rtl="0" eaLnBrk="1" latinLnBrk="0" hangingPunct="1">
        <a:defRPr sz="1372" kern="1200">
          <a:solidFill>
            <a:schemeClr val="tx1"/>
          </a:solidFill>
          <a:latin typeface="+mn-lt"/>
          <a:ea typeface="+mn-ea"/>
          <a:cs typeface="+mn-cs"/>
        </a:defRPr>
      </a:lvl2pPr>
      <a:lvl3pPr marL="685646" algn="l" defTabSz="685646" rtl="0" eaLnBrk="1" latinLnBrk="0" hangingPunct="1">
        <a:defRPr sz="1372" kern="1200">
          <a:solidFill>
            <a:schemeClr val="tx1"/>
          </a:solidFill>
          <a:latin typeface="+mn-lt"/>
          <a:ea typeface="+mn-ea"/>
          <a:cs typeface="+mn-cs"/>
        </a:defRPr>
      </a:lvl3pPr>
      <a:lvl4pPr marL="1028469" algn="l" defTabSz="685646" rtl="0" eaLnBrk="1" latinLnBrk="0" hangingPunct="1">
        <a:defRPr sz="1372" kern="1200">
          <a:solidFill>
            <a:schemeClr val="tx1"/>
          </a:solidFill>
          <a:latin typeface="+mn-lt"/>
          <a:ea typeface="+mn-ea"/>
          <a:cs typeface="+mn-cs"/>
        </a:defRPr>
      </a:lvl4pPr>
      <a:lvl5pPr marL="1371293" algn="l" defTabSz="685646" rtl="0" eaLnBrk="1" latinLnBrk="0" hangingPunct="1">
        <a:defRPr sz="1372" kern="1200">
          <a:solidFill>
            <a:schemeClr val="tx1"/>
          </a:solidFill>
          <a:latin typeface="+mn-lt"/>
          <a:ea typeface="+mn-ea"/>
          <a:cs typeface="+mn-cs"/>
        </a:defRPr>
      </a:lvl5pPr>
      <a:lvl6pPr marL="1714117" algn="l" defTabSz="685646" rtl="0" eaLnBrk="1" latinLnBrk="0" hangingPunct="1">
        <a:defRPr sz="1372" kern="1200">
          <a:solidFill>
            <a:schemeClr val="tx1"/>
          </a:solidFill>
          <a:latin typeface="+mn-lt"/>
          <a:ea typeface="+mn-ea"/>
          <a:cs typeface="+mn-cs"/>
        </a:defRPr>
      </a:lvl6pPr>
      <a:lvl7pPr marL="2056939" algn="l" defTabSz="685646" rtl="0" eaLnBrk="1" latinLnBrk="0" hangingPunct="1">
        <a:defRPr sz="1372" kern="1200">
          <a:solidFill>
            <a:schemeClr val="tx1"/>
          </a:solidFill>
          <a:latin typeface="+mn-lt"/>
          <a:ea typeface="+mn-ea"/>
          <a:cs typeface="+mn-cs"/>
        </a:defRPr>
      </a:lvl7pPr>
      <a:lvl8pPr marL="2399762" algn="l" defTabSz="685646" rtl="0" eaLnBrk="1" latinLnBrk="0" hangingPunct="1">
        <a:defRPr sz="1372" kern="1200">
          <a:solidFill>
            <a:schemeClr val="tx1"/>
          </a:solidFill>
          <a:latin typeface="+mn-lt"/>
          <a:ea typeface="+mn-ea"/>
          <a:cs typeface="+mn-cs"/>
        </a:defRPr>
      </a:lvl8pPr>
      <a:lvl9pPr marL="2742585" algn="l" defTabSz="685646" rtl="0" eaLnBrk="1" latinLnBrk="0" hangingPunct="1">
        <a:defRPr sz="1372"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41">
          <p15:clr>
            <a:srgbClr val="F26B43"/>
          </p15:clr>
        </p15:guide>
        <p15:guide id="2" pos="329">
          <p15:clr>
            <a:srgbClr val="F26B43"/>
          </p15:clr>
        </p15:guide>
        <p15:guide id="3" orient="horz" pos="729">
          <p15:clr>
            <a:srgbClr val="F26B43"/>
          </p15:clr>
        </p15:guide>
        <p15:guide id="4" pos="235">
          <p15:clr>
            <a:srgbClr val="F26B43"/>
          </p15:clr>
        </p15:guide>
        <p15:guide id="5" orient="horz" pos="728">
          <p15:clr>
            <a:srgbClr val="F26B43"/>
          </p15:clr>
        </p15:guide>
        <p15:guide id="6" orient="horz" pos="988">
          <p15:clr>
            <a:srgbClr val="F26B43"/>
          </p15:clr>
        </p15:guide>
      </p15:sldGuideLst>
    </p:ext>
  </p:extLst>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50" y="228602"/>
            <a:ext cx="11151917" cy="747897"/>
          </a:xfrm>
          <a:prstGeom prst="rect">
            <a:avLst/>
          </a:prstGeom>
        </p:spPr>
        <p:txBody>
          <a:bodyPr vert="horz" wrap="square" lIns="0" tIns="0" rIns="0" bIns="0" rtlCol="0" anchor="t">
            <a:noAutofit/>
          </a:bodyPr>
          <a:lstStyle/>
          <a:p>
            <a:r>
              <a:rPr lang="en-US" dirty="0"/>
              <a:t>Click to edit Master title style</a:t>
            </a:r>
          </a:p>
        </p:txBody>
      </p:sp>
      <p:sp>
        <p:nvSpPr>
          <p:cNvPr id="4" name="Text Placeholder 3"/>
          <p:cNvSpPr>
            <a:spLocks noGrp="1"/>
          </p:cNvSpPr>
          <p:nvPr>
            <p:ph type="body" idx="1"/>
          </p:nvPr>
        </p:nvSpPr>
        <p:spPr>
          <a:xfrm>
            <a:off x="520836" y="1447801"/>
            <a:ext cx="11155093" cy="20559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871180160"/>
      </p:ext>
    </p:extLst>
  </p:cSld>
  <p:clrMap bg1="lt1" tx1="dk1" bg2="lt2" tx2="dk2" accent1="accent1" accent2="accent2" accent3="accent3" accent4="accent4" accent5="accent5" accent6="accent6" hlink="hlink" folHlink="folHlink"/>
  <p:transition>
    <p:fade/>
  </p:transition>
  <p:hf hdr="0" ftr="0" dt="0"/>
  <p:txStyles>
    <p:titleStyle>
      <a:lvl1pPr algn="l" defTabSz="914126" rtl="0" eaLnBrk="1" latinLnBrk="0" hangingPunct="1">
        <a:lnSpc>
          <a:spcPct val="90000"/>
        </a:lnSpc>
        <a:spcBef>
          <a:spcPct val="0"/>
        </a:spcBef>
        <a:buNone/>
        <a:defRPr lang="en-US" sz="4400" b="0" kern="1200" cap="none" spc="-100" baseline="0" dirty="0" smtClean="0">
          <a:ln w="3175">
            <a:noFill/>
          </a:ln>
          <a:solidFill>
            <a:schemeClr val="tx1">
              <a:lumMod val="75000"/>
              <a:lumOff val="25000"/>
            </a:schemeClr>
          </a:solidFill>
          <a:effectLst/>
          <a:latin typeface="+mj-lt"/>
          <a:ea typeface="+mn-ea"/>
          <a:cs typeface="Arial" charset="0"/>
        </a:defRPr>
      </a:lvl1pPr>
    </p:titleStyle>
    <p:bodyStyle>
      <a:lvl1pPr marL="339638" marR="0" indent="-339638" algn="l" defTabSz="914126" rtl="0" eaLnBrk="1" fontAlgn="auto" latinLnBrk="0" hangingPunct="1">
        <a:lnSpc>
          <a:spcPct val="90000"/>
        </a:lnSpc>
        <a:spcBef>
          <a:spcPct val="20000"/>
        </a:spcBef>
        <a:spcAft>
          <a:spcPts val="0"/>
        </a:spcAft>
        <a:buClrTx/>
        <a:buSzPct val="80000"/>
        <a:buFont typeface="Arial" pitchFamily="34" charset="0"/>
        <a:buChar char="•"/>
        <a:tabLst/>
        <a:defRPr sz="3600" kern="1200" spc="-71" baseline="0">
          <a:gradFill>
            <a:gsLst>
              <a:gs pos="1250">
                <a:schemeClr val="bg2"/>
              </a:gs>
              <a:gs pos="100000">
                <a:schemeClr val="bg2"/>
              </a:gs>
            </a:gsLst>
            <a:lin ang="5400000" scaled="0"/>
          </a:gradFill>
          <a:latin typeface="+mj-lt"/>
          <a:ea typeface="+mn-ea"/>
          <a:cs typeface="+mn-cs"/>
        </a:defRPr>
      </a:lvl1pPr>
      <a:lvl2pPr marL="572940" marR="0" indent="-233304" algn="l" defTabSz="914126"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307" marR="0" indent="-225366" algn="l" defTabSz="914126" rtl="0" eaLnBrk="1" fontAlgn="auto" latinLnBrk="0" hangingPunct="1">
        <a:lnSpc>
          <a:spcPct val="90000"/>
        </a:lnSpc>
        <a:spcBef>
          <a:spcPct val="20000"/>
        </a:spcBef>
        <a:spcAft>
          <a:spcPts val="0"/>
        </a:spcAft>
        <a:buClrTx/>
        <a:buSzPct val="90000"/>
        <a:buFont typeface="Wingdings" pitchFamily="2" charset="2"/>
        <a:buChar char=""/>
        <a:tabLst>
          <a:tab pos="798307" algn="l"/>
        </a:tabLst>
        <a:defRPr sz="2400" kern="1200" spc="0" baseline="0">
          <a:gradFill>
            <a:gsLst>
              <a:gs pos="1250">
                <a:schemeClr val="bg2"/>
              </a:gs>
              <a:gs pos="100000">
                <a:schemeClr val="bg2"/>
              </a:gs>
            </a:gsLst>
            <a:lin ang="5400000" scaled="0"/>
          </a:gradFill>
          <a:latin typeface="+mn-lt"/>
          <a:ea typeface="+mn-ea"/>
          <a:cs typeface="+mn-cs"/>
        </a:defRPr>
      </a:lvl3pPr>
      <a:lvl4pPr marL="1030021" marR="0" indent="-231714" algn="l" defTabSz="914126"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387" marR="0" indent="-225366" algn="l" defTabSz="914126" rtl="0" eaLnBrk="1" fontAlgn="auto" latinLnBrk="0" hangingPunct="1">
        <a:lnSpc>
          <a:spcPct val="90000"/>
        </a:lnSpc>
        <a:spcBef>
          <a:spcPct val="20000"/>
        </a:spcBef>
        <a:spcAft>
          <a:spcPts val="0"/>
        </a:spcAft>
        <a:buClrTx/>
        <a:buSzPct val="90000"/>
        <a:buFont typeface="Wingdings" pitchFamily="2" charset="2"/>
        <a:buChar char=""/>
        <a:tabLst>
          <a:tab pos="1255387" algn="l"/>
        </a:tabLst>
        <a:defRPr sz="2000" kern="1200" spc="0" baseline="0">
          <a:gradFill>
            <a:gsLst>
              <a:gs pos="1250">
                <a:schemeClr val="bg2"/>
              </a:gs>
              <a:gs pos="100000">
                <a:schemeClr val="bg2"/>
              </a:gs>
            </a:gsLst>
            <a:lin ang="5400000" scaled="0"/>
          </a:gradFill>
          <a:latin typeface="+mn-lt"/>
          <a:ea typeface="+mn-ea"/>
          <a:cs typeface="+mn-cs"/>
        </a:defRPr>
      </a:lvl5pPr>
      <a:lvl6pPr marL="2513849" indent="-228532"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12" indent="-228532"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977" indent="-228532"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40" indent="-228532" algn="l" defTabSz="9141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26" rtl="0" eaLnBrk="1" latinLnBrk="0" hangingPunct="1">
        <a:defRPr sz="1900" kern="1200">
          <a:solidFill>
            <a:schemeClr val="tx1"/>
          </a:solidFill>
          <a:latin typeface="+mn-lt"/>
          <a:ea typeface="+mn-ea"/>
          <a:cs typeface="+mn-cs"/>
        </a:defRPr>
      </a:lvl1pPr>
      <a:lvl2pPr marL="457065" algn="l" defTabSz="914126" rtl="0" eaLnBrk="1" latinLnBrk="0" hangingPunct="1">
        <a:defRPr sz="1900" kern="1200">
          <a:solidFill>
            <a:schemeClr val="tx1"/>
          </a:solidFill>
          <a:latin typeface="+mn-lt"/>
          <a:ea typeface="+mn-ea"/>
          <a:cs typeface="+mn-cs"/>
        </a:defRPr>
      </a:lvl2pPr>
      <a:lvl3pPr marL="914126" algn="l" defTabSz="914126" rtl="0" eaLnBrk="1" latinLnBrk="0" hangingPunct="1">
        <a:defRPr sz="1900" kern="1200">
          <a:solidFill>
            <a:schemeClr val="tx1"/>
          </a:solidFill>
          <a:latin typeface="+mn-lt"/>
          <a:ea typeface="+mn-ea"/>
          <a:cs typeface="+mn-cs"/>
        </a:defRPr>
      </a:lvl3pPr>
      <a:lvl4pPr marL="1371191" algn="l" defTabSz="914126" rtl="0" eaLnBrk="1" latinLnBrk="0" hangingPunct="1">
        <a:defRPr sz="1900" kern="1200">
          <a:solidFill>
            <a:schemeClr val="tx1"/>
          </a:solidFill>
          <a:latin typeface="+mn-lt"/>
          <a:ea typeface="+mn-ea"/>
          <a:cs typeface="+mn-cs"/>
        </a:defRPr>
      </a:lvl4pPr>
      <a:lvl5pPr marL="1828254" algn="l" defTabSz="914126" rtl="0" eaLnBrk="1" latinLnBrk="0" hangingPunct="1">
        <a:defRPr sz="1900" kern="1200">
          <a:solidFill>
            <a:schemeClr val="tx1"/>
          </a:solidFill>
          <a:latin typeface="+mn-lt"/>
          <a:ea typeface="+mn-ea"/>
          <a:cs typeface="+mn-cs"/>
        </a:defRPr>
      </a:lvl5pPr>
      <a:lvl6pPr marL="2285318" algn="l" defTabSz="914126" rtl="0" eaLnBrk="1" latinLnBrk="0" hangingPunct="1">
        <a:defRPr sz="1900" kern="1200">
          <a:solidFill>
            <a:schemeClr val="tx1"/>
          </a:solidFill>
          <a:latin typeface="+mn-lt"/>
          <a:ea typeface="+mn-ea"/>
          <a:cs typeface="+mn-cs"/>
        </a:defRPr>
      </a:lvl6pPr>
      <a:lvl7pPr marL="2742381" algn="l" defTabSz="914126" rtl="0" eaLnBrk="1" latinLnBrk="0" hangingPunct="1">
        <a:defRPr sz="1900" kern="1200">
          <a:solidFill>
            <a:schemeClr val="tx1"/>
          </a:solidFill>
          <a:latin typeface="+mn-lt"/>
          <a:ea typeface="+mn-ea"/>
          <a:cs typeface="+mn-cs"/>
        </a:defRPr>
      </a:lvl7pPr>
      <a:lvl8pPr marL="3199445" algn="l" defTabSz="914126" rtl="0" eaLnBrk="1" latinLnBrk="0" hangingPunct="1">
        <a:defRPr sz="1900" kern="1200">
          <a:solidFill>
            <a:schemeClr val="tx1"/>
          </a:solidFill>
          <a:latin typeface="+mn-lt"/>
          <a:ea typeface="+mn-ea"/>
          <a:cs typeface="+mn-cs"/>
        </a:defRPr>
      </a:lvl8pPr>
      <a:lvl9pPr marL="3656507" algn="l" defTabSz="914126"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397" y="267869"/>
            <a:ext cx="12192000" cy="646042"/>
          </a:xfrm>
          <a:prstGeom prst="rect">
            <a:avLst/>
          </a:prstGeom>
        </p:spPr>
        <p:txBody>
          <a:bodyPr vert="horz" lIns="320040" tIns="152357" rIns="53325" bIns="53325" rtlCol="0" anchor="ctr">
            <a:normAutofit/>
          </a:bodyPr>
          <a:lstStyle/>
          <a:p>
            <a:endParaRPr lang="en-US" dirty="0"/>
          </a:p>
        </p:txBody>
      </p:sp>
      <p:sp>
        <p:nvSpPr>
          <p:cNvPr id="7" name="Footer Placeholder 6"/>
          <p:cNvSpPr>
            <a:spLocks noGrp="1"/>
          </p:cNvSpPr>
          <p:nvPr>
            <p:ph type="ftr" sz="quarter" idx="3"/>
          </p:nvPr>
        </p:nvSpPr>
        <p:spPr>
          <a:xfrm>
            <a:off x="3048000" y="6477874"/>
            <a:ext cx="8382000" cy="380127"/>
          </a:xfrm>
          <a:prstGeom prst="rect">
            <a:avLst/>
          </a:prstGeom>
        </p:spPr>
        <p:txBody>
          <a:bodyPr vert="horz" lIns="76179"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endParaRPr lang="en-US" dirty="0">
              <a:solidFill>
                <a:srgbClr val="505050"/>
              </a:solidFill>
            </a:endParaRPr>
          </a:p>
        </p:txBody>
      </p:sp>
      <p:sp>
        <p:nvSpPr>
          <p:cNvPr id="15" name="Text Placeholder 14"/>
          <p:cNvSpPr>
            <a:spLocks noGrp="1"/>
          </p:cNvSpPr>
          <p:nvPr>
            <p:ph type="body" idx="1"/>
          </p:nvPr>
        </p:nvSpPr>
        <p:spPr>
          <a:xfrm>
            <a:off x="344124" y="1600200"/>
            <a:ext cx="11327267"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2" y="6477874"/>
            <a:ext cx="761998" cy="380126"/>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fld id="{FAADACFB-7C71-4E89-89D2-7BBA40B7BFA9}" type="slidenum">
              <a:rPr lang="en-US" smtClean="0">
                <a:solidFill>
                  <a:srgbClr val="505050"/>
                </a:solidFill>
              </a:rPr>
              <a:pPr/>
              <a:t>‹#›</a:t>
            </a:fld>
            <a:endParaRPr lang="en-US" dirty="0">
              <a:solidFill>
                <a:srgbClr val="505050"/>
              </a:solidFill>
            </a:endParaRPr>
          </a:p>
        </p:txBody>
      </p:sp>
    </p:spTree>
    <p:extLst>
      <p:ext uri="{BB962C8B-B14F-4D97-AF65-F5344CB8AC3E}">
        <p14:creationId xmlns:p14="http://schemas.microsoft.com/office/powerpoint/2010/main" xmlns="" val="2583427337"/>
      </p:ext>
    </p:extLst>
  </p:cSld>
  <p:clrMap bg1="lt1" tx1="dk1" bg2="lt2" tx2="dk2" accent1="accent1" accent2="accent2" accent3="accent3" accent4="accent4" accent5="accent5" accent6="accent6" hlink="hlink" folHlink="folHlink"/>
  <p:sldLayoutIdLst>
    <p:sldLayoutId id="2147483762" r:id="rId1"/>
    <p:sldLayoutId id="2147483767" r:id="rId2"/>
    <p:sldLayoutId id="2147483768" r:id="rId3"/>
    <p:sldLayoutId id="2147483769" r:id="rId4"/>
    <p:sldLayoutId id="2147483770" r:id="rId5"/>
    <p:sldLayoutId id="2147483771" r:id="rId6"/>
    <p:sldLayoutId id="2147483772" r:id="rId7"/>
    <p:sldLayoutId id="2147483773" r:id="rId8"/>
    <p:sldLayoutId id="2147483777" r:id="rId9"/>
    <p:sldLayoutId id="2147483778" r:id="rId10"/>
    <p:sldLayoutId id="2147483779" r:id="rId11"/>
    <p:sldLayoutId id="2147483780" r:id="rId12"/>
  </p:sldLayoutIdLst>
  <p:transition>
    <p:fade/>
  </p:transition>
  <p:hf hdr="0" ftr="0" dt="0"/>
  <p:txStyles>
    <p:titleStyle>
      <a:lvl1pPr marL="0" algn="l" defTabSz="1088105" rtl="0" eaLnBrk="1" latinLnBrk="0" hangingPunct="1">
        <a:lnSpc>
          <a:spcPct val="90000"/>
        </a:lnSpc>
        <a:spcBef>
          <a:spcPct val="0"/>
        </a:spcBef>
        <a:buNone/>
        <a:defRPr lang="en-US" sz="4000" kern="1200" spc="-58" baseline="0" dirty="0">
          <a:solidFill>
            <a:schemeClr val="tx1"/>
          </a:solidFill>
          <a:latin typeface="Segoe UI Light" pitchFamily="34" charset="0"/>
          <a:ea typeface="Segoe UI" pitchFamily="34" charset="0"/>
          <a:cs typeface="Segoe UI" pitchFamily="34" charset="0"/>
        </a:defRPr>
      </a:lvl1pPr>
    </p:titleStyle>
    <p:bodyStyle>
      <a:lvl1pPr marL="0" indent="0" algn="l" defTabSz="1088105" rtl="0" eaLnBrk="1" latinLnBrk="0" hangingPunct="1">
        <a:spcBef>
          <a:spcPts val="1800"/>
        </a:spcBef>
        <a:buClr>
          <a:schemeClr val="accent4"/>
        </a:buClr>
        <a:buSzPct val="100000"/>
        <a:buFont typeface="Wingdings" pitchFamily="2" charset="2"/>
        <a:buNone/>
        <a:defRPr sz="2400" kern="1200">
          <a:solidFill>
            <a:schemeClr val="tx1"/>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105" rtl="0" eaLnBrk="1" latinLnBrk="0" hangingPunct="1">
        <a:defRPr sz="2200" kern="1200">
          <a:solidFill>
            <a:schemeClr val="tx1"/>
          </a:solidFill>
          <a:latin typeface="+mn-lt"/>
          <a:ea typeface="+mn-ea"/>
          <a:cs typeface="+mn-cs"/>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55">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872">
          <p15:clr>
            <a:srgbClr val="5ACBF0"/>
          </p15:clr>
        </p15:guide>
        <p15:guide id="16" orient="horz" pos="1296">
          <p15:clr>
            <a:srgbClr val="5ACBF0"/>
          </p15:clr>
        </p15:guide>
        <p15:guide id="17" orient="horz" pos="720">
          <p15:clr>
            <a:srgbClr val="5ACBF0"/>
          </p15:clr>
        </p15:guide>
        <p15:guide id="18" orient="horz" pos="144">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orient="horz" pos="2160">
          <p15:clr>
            <a:srgbClr val="F26B43"/>
          </p15:clr>
        </p15:guide>
        <p15:guide id="24" orient="horz" pos="240">
          <p15:clr>
            <a:srgbClr val="F26B43"/>
          </p15:clr>
        </p15:guide>
        <p15:guide id="25" orient="horz" pos="4080">
          <p15:clr>
            <a:srgbClr val="F26B43"/>
          </p15:clr>
        </p15:guide>
        <p15:guide id="26" pos="3839">
          <p15:clr>
            <a:srgbClr val="F26B43"/>
          </p15:clr>
        </p15:guide>
        <p15:guide id="27" pos="191">
          <p15:clr>
            <a:srgbClr val="F26B43"/>
          </p15:clr>
        </p15:guide>
        <p15:guide id="28" pos="7487">
          <p15:clr>
            <a:srgbClr val="F26B43"/>
          </p15:clr>
        </p15:guide>
      </p15:sldGuideLst>
    </p:ext>
  </p:extLst>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3FC3E1-63EC-4424-8316-37B959F8204D}" type="datetimeFigureOut">
              <a:rPr lang="ru-RU" smtClean="0"/>
              <a:pPr/>
              <a:t>10.04.2018</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D9B55C-6A54-40B1-A91C-4D718D2F6AA5}" type="slidenum">
              <a:rPr lang="ru-RU" smtClean="0"/>
              <a:pPr/>
              <a:t>‹#›</a:t>
            </a:fld>
            <a:endParaRPr lang="ru-RU"/>
          </a:p>
        </p:txBody>
      </p:sp>
    </p:spTree>
    <p:extLst>
      <p:ext uri="{BB962C8B-B14F-4D97-AF65-F5344CB8AC3E}">
        <p14:creationId xmlns:p14="http://schemas.microsoft.com/office/powerpoint/2010/main" xmlns="" val="3437482861"/>
      </p:ext>
    </p:extLst>
  </p:cSld>
  <p:clrMap bg1="lt1" tx1="dk1" bg2="lt2" tx2="dk2" accent1="accent1" accent2="accent2" accent3="accent3" accent4="accent4" accent5="accent5" accent6="accent6" hlink="hlink" folHlink="folHlink"/>
  <p:sldLayoutIdLst>
    <p:sldLayoutId id="21474841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3" cstate="print"/>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xmlns="" val="2375706017"/>
      </p:ext>
    </p:extLst>
  </p:cSld>
  <p:clrMap bg1="dk1" tx1="lt1" bg2="dk2" tx2="lt2" accent1="accent1" accent2="accent2" accent3="accent3" accent4="accent4" accent5="accent5" accent6="accent6" hlink="hlink" folHlink="folHlink"/>
  <p:sldLayoutIdLst>
    <p:sldLayoutId id="2147484124" r:id="rId1"/>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6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B3A23CD-1C29-41A8-97A4-3459DFFE7C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F360B19-8C36-4DD8-BB56-1200DF33C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8FA5659-53CE-41E0-B416-F51FBFC8AA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2813C0D-CC87-4BDF-BEBF-9DBC95521A0A}" type="datetimeFigureOut">
              <a:rPr kumimoji="0" lang="en-US" sz="1200" b="0" i="0" u="none" strike="noStrike" kern="1200" cap="none" spc="0" normalizeH="0" baseline="0" noProof="0" smtClean="0">
                <a:ln>
                  <a:noFill/>
                </a:ln>
                <a:solidFill>
                  <a:prstClr val="black">
                    <a:tint val="75000"/>
                  </a:prst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4/10/2018</a:t>
            </a:fld>
            <a:endParaRPr kumimoji="0" lang="en-US" sz="12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sp>
        <p:nvSpPr>
          <p:cNvPr id="5" name="Footer Placeholder 4">
            <a:extLst>
              <a:ext uri="{FF2B5EF4-FFF2-40B4-BE49-F238E27FC236}">
                <a16:creationId xmlns:a16="http://schemas.microsoft.com/office/drawing/2014/main" xmlns="" id="{7AE9DAE0-1B5A-4710-ACAB-6616AF5AD8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sp>
        <p:nvSpPr>
          <p:cNvPr id="6" name="Slide Number Placeholder 5">
            <a:extLst>
              <a:ext uri="{FF2B5EF4-FFF2-40B4-BE49-F238E27FC236}">
                <a16:creationId xmlns:a16="http://schemas.microsoft.com/office/drawing/2014/main" xmlns="" id="{357286F7-EBB5-425D-B85E-5ED13C49B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8005AF1-E2B5-43EC-9CF1-67452EF1650B}" type="slidenum">
              <a:rPr kumimoji="0" lang="en-US" sz="1200" b="0" i="0" u="none" strike="noStrike" kern="1200" cap="none" spc="0" normalizeH="0" baseline="0" noProof="0" smtClean="0">
                <a:ln>
                  <a:noFill/>
                </a:ln>
                <a:solidFill>
                  <a:prstClr val="black">
                    <a:tint val="7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Segoe UI"/>
              <a:ea typeface="+mn-ea"/>
              <a:cs typeface="+mn-cs"/>
            </a:endParaRPr>
          </a:p>
        </p:txBody>
      </p:sp>
    </p:spTree>
    <p:extLst>
      <p:ext uri="{BB962C8B-B14F-4D97-AF65-F5344CB8AC3E}">
        <p14:creationId xmlns:p14="http://schemas.microsoft.com/office/powerpoint/2010/main" xmlns="" val="48812220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3" cstate="print"/>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xmlns="" val="1532636848"/>
      </p:ext>
    </p:extLst>
  </p:cSld>
  <p:clrMap bg1="lt1" tx1="dk1" bg2="lt2" tx2="dk2" accent1="accent1" accent2="accent2" accent3="accent3" accent4="accent4" accent5="accent5" accent6="accent6" hlink="hlink" folHlink="folHlink"/>
  <p:sldLayoutIdLst>
    <p:sldLayoutId id="2147484134" r:id="rId1"/>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3"/>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69239" y="6558796"/>
            <a:ext cx="3859607" cy="134483"/>
          </a:xfrm>
          <a:prstGeom prst="rect">
            <a:avLst/>
          </a:prstGeom>
        </p:spPr>
        <p:txBody>
          <a:bodyPr vert="horz" lIns="0" tIns="0" rIns="91440" bIns="0" rtlCol="0" anchor="ctr"/>
          <a:lstStyle>
            <a:lvl1pPr marL="0" algn="l" defTabSz="896354" rtl="0" eaLnBrk="1" latinLnBrk="0" hangingPunct="1">
              <a:defRPr lang="en-US" sz="865" kern="1200">
                <a:gradFill>
                  <a:gsLst>
                    <a:gs pos="2239">
                      <a:schemeClr val="tx1"/>
                    </a:gs>
                    <a:gs pos="11940">
                      <a:schemeClr val="tx1"/>
                    </a:gs>
                  </a:gsLst>
                  <a:lin ang="5400000" scaled="0"/>
                </a:gradFill>
                <a:latin typeface="+mn-lt"/>
                <a:ea typeface="+mn-ea"/>
                <a:cs typeface="+mn-cs"/>
              </a:defRPr>
            </a:lvl1pPr>
          </a:lstStyle>
          <a:p>
            <a:r>
              <a:rPr lang="en-US" dirty="0"/>
              <a:t>Microsoft Confidential</a:t>
            </a:r>
          </a:p>
        </p:txBody>
      </p:sp>
      <p:sp>
        <p:nvSpPr>
          <p:cNvPr id="6" name="Slide Number Placeholder 4"/>
          <p:cNvSpPr>
            <a:spLocks noGrp="1"/>
          </p:cNvSpPr>
          <p:nvPr>
            <p:ph type="sldNum" sz="quarter" idx="4"/>
          </p:nvPr>
        </p:nvSpPr>
        <p:spPr>
          <a:xfrm>
            <a:off x="11367166" y="6558796"/>
            <a:ext cx="555596" cy="134483"/>
          </a:xfrm>
          <a:prstGeom prst="rect">
            <a:avLst/>
          </a:prstGeom>
        </p:spPr>
        <p:txBody>
          <a:bodyPr vert="horz" lIns="91440" tIns="0" rIns="0" bIns="0" rtlCol="0" anchor="ctr"/>
          <a:lstStyle>
            <a:lvl1pPr algn="r">
              <a:defRPr lang="en-US" sz="865"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lang="en-US" smtClean="0"/>
              <a:pPr/>
              <a:t>‹#›</a:t>
            </a:fld>
            <a:endParaRPr lang="en-US" dirty="0"/>
          </a:p>
        </p:txBody>
      </p:sp>
    </p:spTree>
    <p:extLst>
      <p:ext uri="{BB962C8B-B14F-4D97-AF65-F5344CB8AC3E}">
        <p14:creationId xmlns:p14="http://schemas.microsoft.com/office/powerpoint/2010/main" xmlns="" val="470484448"/>
      </p:ext>
    </p:extLst>
  </p:cSld>
  <p:clrMap bg1="lt1" tx1="dk1" bg2="lt2" tx2="dk2" accent1="accent1" accent2="accent2" accent3="accent3" accent4="accent4" accent5="accent5" accent6="accent6" hlink="hlink" folHlink="folHlink"/>
  <p:transition>
    <p:fade/>
  </p:transition>
  <p:hf sldNum="0" hdr="0" dt="0"/>
  <p:txStyles>
    <p:titleStyle>
      <a:lvl1pPr algn="l" defTabSz="896354" rtl="0" eaLnBrk="1" latinLnBrk="0" hangingPunct="1">
        <a:lnSpc>
          <a:spcPct val="90000"/>
        </a:lnSpc>
        <a:spcBef>
          <a:spcPct val="0"/>
        </a:spcBef>
        <a:buNone/>
        <a:defRPr lang="en-US" sz="5190" b="0" kern="1200" cap="none" spc="-98"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29523" marR="0" indent="-329523" algn="l" defTabSz="896354" rtl="0" eaLnBrk="1" fontAlgn="auto" latinLnBrk="0" hangingPunct="1">
        <a:lnSpc>
          <a:spcPct val="90000"/>
        </a:lnSpc>
        <a:spcBef>
          <a:spcPct val="20000"/>
        </a:spcBef>
        <a:spcAft>
          <a:spcPts val="0"/>
        </a:spcAft>
        <a:buClrTx/>
        <a:buSzPct val="90000"/>
        <a:buFont typeface="Arial" pitchFamily="34" charset="0"/>
        <a:buChar char="•"/>
        <a:tabLst/>
        <a:defRPr sz="3844" kern="1200" spc="0" baseline="0">
          <a:gradFill>
            <a:gsLst>
              <a:gs pos="1250">
                <a:schemeClr val="tx1"/>
              </a:gs>
              <a:gs pos="100000">
                <a:schemeClr val="tx1"/>
              </a:gs>
            </a:gsLst>
            <a:lin ang="5400000" scaled="0"/>
          </a:gradFill>
          <a:latin typeface="+mj-lt"/>
          <a:ea typeface="+mn-ea"/>
          <a:cs typeface="+mn-cs"/>
        </a:defRPr>
      </a:lvl1pPr>
      <a:lvl2pPr marL="561409" marR="0" indent="-231886" algn="l" defTabSz="896354" rtl="0" eaLnBrk="1" fontAlgn="auto" latinLnBrk="0" hangingPunct="1">
        <a:lnSpc>
          <a:spcPct val="90000"/>
        </a:lnSpc>
        <a:spcBef>
          <a:spcPct val="20000"/>
        </a:spcBef>
        <a:spcAft>
          <a:spcPts val="0"/>
        </a:spcAft>
        <a:buClrTx/>
        <a:buSzPct val="90000"/>
        <a:buFont typeface="Arial" pitchFamily="34" charset="0"/>
        <a:buChar char="•"/>
        <a:tabLst/>
        <a:defRPr sz="2307" kern="1200" spc="0" baseline="0">
          <a:gradFill>
            <a:gsLst>
              <a:gs pos="1250">
                <a:schemeClr val="tx1"/>
              </a:gs>
              <a:gs pos="100000">
                <a:schemeClr val="tx1"/>
              </a:gs>
            </a:gsLst>
            <a:lin ang="5400000" scaled="0"/>
          </a:gradFill>
          <a:latin typeface="+mn-lt"/>
          <a:ea typeface="+mn-ea"/>
          <a:cs typeface="+mn-cs"/>
        </a:defRPr>
      </a:lvl2pPr>
      <a:lvl3pPr marL="768887"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2307" kern="1200" spc="0" baseline="0">
          <a:gradFill>
            <a:gsLst>
              <a:gs pos="1250">
                <a:schemeClr val="tx1"/>
              </a:gs>
              <a:gs pos="100000">
                <a:schemeClr val="tx1"/>
              </a:gs>
            </a:gsLst>
            <a:lin ang="5400000" scaled="0"/>
          </a:gradFill>
          <a:latin typeface="+mn-lt"/>
          <a:ea typeface="+mn-ea"/>
          <a:cs typeface="+mn-cs"/>
        </a:defRPr>
      </a:lvl3pPr>
      <a:lvl4pPr marL="988569"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1922" kern="1200" spc="0" baseline="0">
          <a:gradFill>
            <a:gsLst>
              <a:gs pos="1250">
                <a:schemeClr val="tx1"/>
              </a:gs>
              <a:gs pos="100000">
                <a:schemeClr val="tx1"/>
              </a:gs>
            </a:gsLst>
            <a:lin ang="5400000" scaled="0"/>
          </a:gradFill>
          <a:latin typeface="+mn-lt"/>
          <a:ea typeface="+mn-ea"/>
          <a:cs typeface="+mn-cs"/>
        </a:defRPr>
      </a:lvl4pPr>
      <a:lvl5pPr marL="1208250"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1922" kern="1200" spc="0" baseline="0">
          <a:gradFill>
            <a:gsLst>
              <a:gs pos="1250">
                <a:schemeClr val="tx1"/>
              </a:gs>
              <a:gs pos="100000">
                <a:schemeClr val="tx1"/>
              </a:gs>
            </a:gsLst>
            <a:lin ang="5400000" scaled="0"/>
          </a:gradFill>
          <a:latin typeface="+mn-lt"/>
          <a:ea typeface="+mn-ea"/>
          <a:cs typeface="+mn-cs"/>
        </a:defRPr>
      </a:lvl5pPr>
      <a:lvl6pPr marL="2464973"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51"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28"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06"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54" rtl="0" eaLnBrk="1" latinLnBrk="0" hangingPunct="1">
        <a:defRPr sz="1730" kern="1200">
          <a:solidFill>
            <a:schemeClr val="tx1"/>
          </a:solidFill>
          <a:latin typeface="+mn-lt"/>
          <a:ea typeface="+mn-ea"/>
          <a:cs typeface="+mn-cs"/>
        </a:defRPr>
      </a:lvl1pPr>
      <a:lvl2pPr marL="448176" algn="l" defTabSz="896354" rtl="0" eaLnBrk="1" latinLnBrk="0" hangingPunct="1">
        <a:defRPr sz="1730" kern="1200">
          <a:solidFill>
            <a:schemeClr val="tx1"/>
          </a:solidFill>
          <a:latin typeface="+mn-lt"/>
          <a:ea typeface="+mn-ea"/>
          <a:cs typeface="+mn-cs"/>
        </a:defRPr>
      </a:lvl2pPr>
      <a:lvl3pPr marL="896354" algn="l" defTabSz="896354" rtl="0" eaLnBrk="1" latinLnBrk="0" hangingPunct="1">
        <a:defRPr sz="1730" kern="1200">
          <a:solidFill>
            <a:schemeClr val="tx1"/>
          </a:solidFill>
          <a:latin typeface="+mn-lt"/>
          <a:ea typeface="+mn-ea"/>
          <a:cs typeface="+mn-cs"/>
        </a:defRPr>
      </a:lvl3pPr>
      <a:lvl4pPr marL="1344530" algn="l" defTabSz="896354" rtl="0" eaLnBrk="1" latinLnBrk="0" hangingPunct="1">
        <a:defRPr sz="1730" kern="1200">
          <a:solidFill>
            <a:schemeClr val="tx1"/>
          </a:solidFill>
          <a:latin typeface="+mn-lt"/>
          <a:ea typeface="+mn-ea"/>
          <a:cs typeface="+mn-cs"/>
        </a:defRPr>
      </a:lvl4pPr>
      <a:lvl5pPr marL="1792708" algn="l" defTabSz="896354" rtl="0" eaLnBrk="1" latinLnBrk="0" hangingPunct="1">
        <a:defRPr sz="1730" kern="1200">
          <a:solidFill>
            <a:schemeClr val="tx1"/>
          </a:solidFill>
          <a:latin typeface="+mn-lt"/>
          <a:ea typeface="+mn-ea"/>
          <a:cs typeface="+mn-cs"/>
        </a:defRPr>
      </a:lvl5pPr>
      <a:lvl6pPr marL="2240885" algn="l" defTabSz="896354" rtl="0" eaLnBrk="1" latinLnBrk="0" hangingPunct="1">
        <a:defRPr sz="1730" kern="1200">
          <a:solidFill>
            <a:schemeClr val="tx1"/>
          </a:solidFill>
          <a:latin typeface="+mn-lt"/>
          <a:ea typeface="+mn-ea"/>
          <a:cs typeface="+mn-cs"/>
        </a:defRPr>
      </a:lvl6pPr>
      <a:lvl7pPr marL="2689062" algn="l" defTabSz="896354" rtl="0" eaLnBrk="1" latinLnBrk="0" hangingPunct="1">
        <a:defRPr sz="1730" kern="1200">
          <a:solidFill>
            <a:schemeClr val="tx1"/>
          </a:solidFill>
          <a:latin typeface="+mn-lt"/>
          <a:ea typeface="+mn-ea"/>
          <a:cs typeface="+mn-cs"/>
        </a:defRPr>
      </a:lvl7pPr>
      <a:lvl8pPr marL="3137238" algn="l" defTabSz="896354" rtl="0" eaLnBrk="1" latinLnBrk="0" hangingPunct="1">
        <a:defRPr sz="1730" kern="1200">
          <a:solidFill>
            <a:schemeClr val="tx1"/>
          </a:solidFill>
          <a:latin typeface="+mn-lt"/>
          <a:ea typeface="+mn-ea"/>
          <a:cs typeface="+mn-cs"/>
        </a:defRPr>
      </a:lvl8pPr>
      <a:lvl9pPr marL="3585417" algn="l" defTabSz="896354" rtl="0" eaLnBrk="1" latinLnBrk="0" hangingPunct="1">
        <a:defRPr sz="173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91">
          <p15:clr>
            <a:srgbClr val="5ACBF0"/>
          </p15:clr>
        </p15:guide>
        <p15:guide id="2" pos="176">
          <p15:clr>
            <a:srgbClr val="5ACBF0"/>
          </p15:clr>
        </p15:guide>
        <p15:guide id="3" orient="horz" pos="778">
          <p15:clr>
            <a:srgbClr val="A4A3A4"/>
          </p15:clr>
        </p15:guide>
        <p15:guide id="4" orient="horz" pos="1366">
          <p15:clr>
            <a:srgbClr val="A4A3A4"/>
          </p15:clr>
        </p15:guide>
        <p15:guide id="5" orient="horz" pos="1953">
          <p15:clr>
            <a:srgbClr val="A4A3A4"/>
          </p15:clr>
        </p15:guide>
        <p15:guide id="6" orient="horz" pos="2541">
          <p15:clr>
            <a:srgbClr val="A4A3A4"/>
          </p15:clr>
        </p15:guide>
        <p15:guide id="7" orient="horz" pos="3128">
          <p15:clr>
            <a:srgbClr val="A4A3A4"/>
          </p15:clr>
        </p15:guide>
        <p15:guide id="8" orient="horz" pos="3716">
          <p15:clr>
            <a:srgbClr val="A4A3A4"/>
          </p15:clr>
        </p15:guide>
        <p15:guide id="9" orient="horz" pos="4303">
          <p15:clr>
            <a:srgbClr val="5ACBF0"/>
          </p15:clr>
        </p15:guide>
        <p15:guide id="10" pos="764">
          <p15:clr>
            <a:srgbClr val="A4A3A4"/>
          </p15:clr>
        </p15:guide>
        <p15:guide id="11" pos="1352">
          <p15:clr>
            <a:srgbClr val="A4A3A4"/>
          </p15:clr>
        </p15:guide>
        <p15:guide id="12" pos="1939">
          <p15:clr>
            <a:srgbClr val="A4A3A4"/>
          </p15:clr>
        </p15:guide>
        <p15:guide id="13" pos="2527">
          <p15:clr>
            <a:srgbClr val="A4A3A4"/>
          </p15:clr>
        </p15:guide>
        <p15:guide id="14" pos="3114">
          <p15:clr>
            <a:srgbClr val="A4A3A4"/>
          </p15:clr>
        </p15:guide>
        <p15:guide id="15" pos="3702">
          <p15:clr>
            <a:srgbClr val="A4A3A4"/>
          </p15:clr>
        </p15:guide>
        <p15:guide id="16" pos="4289">
          <p15:clr>
            <a:srgbClr val="A4A3A4"/>
          </p15:clr>
        </p15:guide>
        <p15:guide id="17" pos="4877">
          <p15:clr>
            <a:srgbClr val="A4A3A4"/>
          </p15:clr>
        </p15:guide>
        <p15:guide id="18" pos="5464">
          <p15:clr>
            <a:srgbClr val="A4A3A4"/>
          </p15:clr>
        </p15:guide>
        <p15:guide id="19" pos="6052">
          <p15:clr>
            <a:srgbClr val="A4A3A4"/>
          </p15:clr>
        </p15:guide>
        <p15:guide id="20" pos="6640">
          <p15:clr>
            <a:srgbClr val="A4A3A4"/>
          </p15:clr>
        </p15:guide>
        <p15:guide id="21" pos="7227">
          <p15:clr>
            <a:srgbClr val="A4A3A4"/>
          </p15:clr>
        </p15:guide>
        <p15:guide id="22" pos="7815">
          <p15:clr>
            <a:srgbClr val="5ACBF0"/>
          </p15:clr>
        </p15:guide>
        <p15:guide id="23" pos="269">
          <p15:clr>
            <a:srgbClr val="F26B43"/>
          </p15:clr>
        </p15:guide>
        <p15:guide id="24" pos="7565">
          <p15:clr>
            <a:srgbClr val="F26B43"/>
          </p15:clr>
        </p15:guide>
      </p15:sldGuideLst>
    </p:ext>
  </p:extLst>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 cstate="print"/>
          <a:stretch>
            <a:fillRect/>
          </a:stretch>
        </p:blipFill>
        <p:spPr>
          <a:xfrm rot="5400000">
            <a:off x="9187080" y="3012392"/>
            <a:ext cx="6858623" cy="833218"/>
          </a:xfrm>
          <a:prstGeom prst="rect">
            <a:avLst/>
          </a:prstGeom>
        </p:spPr>
      </p:pic>
    </p:spTree>
    <p:extLst>
      <p:ext uri="{BB962C8B-B14F-4D97-AF65-F5344CB8AC3E}">
        <p14:creationId xmlns:p14="http://schemas.microsoft.com/office/powerpoint/2010/main" xmlns="" val="2736835428"/>
      </p:ext>
    </p:extLst>
  </p:cSld>
  <p:clrMap bg1="lt1" tx1="dk1" bg2="lt2" tx2="dk2" accent1="accent1" accent2="accent2" accent3="accent3" accent4="accent4" accent5="accent5" accent6="accent6" hlink="hlink" folHlink="folHlink"/>
  <p:transition>
    <p:fade/>
  </p:transition>
  <p:txStyles>
    <p:titleStyle>
      <a:lvl1pPr algn="l" defTabSz="914320"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86" marR="0" indent="-224086" algn="l" defTabSz="91432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70" marR="0" indent="-224086" algn="l" defTabSz="91432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56" marR="0" indent="-224086" algn="l" defTabSz="91432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40" marR="0" indent="-224086" algn="l" defTabSz="91432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26" marR="0" indent="-224086" algn="l" defTabSz="914320"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381" indent="-228581" algn="l" defTabSz="914320"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541" indent="-228581" algn="l" defTabSz="914320"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702" indent="-228581" algn="l" defTabSz="914320"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862" indent="-228581" algn="l" defTabSz="914320"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20" rtl="0" eaLnBrk="1" latinLnBrk="0" hangingPunct="1">
        <a:defRPr sz="1765" kern="1200">
          <a:solidFill>
            <a:schemeClr val="tx1"/>
          </a:solidFill>
          <a:latin typeface="+mn-lt"/>
          <a:ea typeface="+mn-ea"/>
          <a:cs typeface="+mn-cs"/>
        </a:defRPr>
      </a:lvl1pPr>
      <a:lvl2pPr marL="457160" algn="l" defTabSz="914320" rtl="0" eaLnBrk="1" latinLnBrk="0" hangingPunct="1">
        <a:defRPr sz="1765" kern="1200">
          <a:solidFill>
            <a:schemeClr val="tx1"/>
          </a:solidFill>
          <a:latin typeface="+mn-lt"/>
          <a:ea typeface="+mn-ea"/>
          <a:cs typeface="+mn-cs"/>
        </a:defRPr>
      </a:lvl2pPr>
      <a:lvl3pPr marL="914320" algn="l" defTabSz="914320" rtl="0" eaLnBrk="1" latinLnBrk="0" hangingPunct="1">
        <a:defRPr sz="1765" kern="1200">
          <a:solidFill>
            <a:schemeClr val="tx1"/>
          </a:solidFill>
          <a:latin typeface="+mn-lt"/>
          <a:ea typeface="+mn-ea"/>
          <a:cs typeface="+mn-cs"/>
        </a:defRPr>
      </a:lvl3pPr>
      <a:lvl4pPr marL="1371480" algn="l" defTabSz="914320" rtl="0" eaLnBrk="1" latinLnBrk="0" hangingPunct="1">
        <a:defRPr sz="1765" kern="1200">
          <a:solidFill>
            <a:schemeClr val="tx1"/>
          </a:solidFill>
          <a:latin typeface="+mn-lt"/>
          <a:ea typeface="+mn-ea"/>
          <a:cs typeface="+mn-cs"/>
        </a:defRPr>
      </a:lvl4pPr>
      <a:lvl5pPr marL="1828640" algn="l" defTabSz="914320" rtl="0" eaLnBrk="1" latinLnBrk="0" hangingPunct="1">
        <a:defRPr sz="1765" kern="1200">
          <a:solidFill>
            <a:schemeClr val="tx1"/>
          </a:solidFill>
          <a:latin typeface="+mn-lt"/>
          <a:ea typeface="+mn-ea"/>
          <a:cs typeface="+mn-cs"/>
        </a:defRPr>
      </a:lvl5pPr>
      <a:lvl6pPr marL="2285801" algn="l" defTabSz="914320" rtl="0" eaLnBrk="1" latinLnBrk="0" hangingPunct="1">
        <a:defRPr sz="1765" kern="1200">
          <a:solidFill>
            <a:schemeClr val="tx1"/>
          </a:solidFill>
          <a:latin typeface="+mn-lt"/>
          <a:ea typeface="+mn-ea"/>
          <a:cs typeface="+mn-cs"/>
        </a:defRPr>
      </a:lvl6pPr>
      <a:lvl7pPr marL="2742960" algn="l" defTabSz="914320" rtl="0" eaLnBrk="1" latinLnBrk="0" hangingPunct="1">
        <a:defRPr sz="1765" kern="1200">
          <a:solidFill>
            <a:schemeClr val="tx1"/>
          </a:solidFill>
          <a:latin typeface="+mn-lt"/>
          <a:ea typeface="+mn-ea"/>
          <a:cs typeface="+mn-cs"/>
        </a:defRPr>
      </a:lvl7pPr>
      <a:lvl8pPr marL="3200120" algn="l" defTabSz="914320" rtl="0" eaLnBrk="1" latinLnBrk="0" hangingPunct="1">
        <a:defRPr sz="1765" kern="1200">
          <a:solidFill>
            <a:schemeClr val="tx1"/>
          </a:solidFill>
          <a:latin typeface="+mn-lt"/>
          <a:ea typeface="+mn-ea"/>
          <a:cs typeface="+mn-cs"/>
        </a:defRPr>
      </a:lvl8pPr>
      <a:lvl9pPr marL="3657282" algn="l" defTabSz="914320"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8928" y="291103"/>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2"/>
          <p:cNvSpPr>
            <a:spLocks noGrp="1"/>
          </p:cNvSpPr>
          <p:nvPr>
            <p:ph type="ftr" sz="quarter" idx="3"/>
          </p:nvPr>
        </p:nvSpPr>
        <p:spPr>
          <a:xfrm>
            <a:off x="269239" y="6558796"/>
            <a:ext cx="3859607" cy="134483"/>
          </a:xfrm>
          <a:prstGeom prst="rect">
            <a:avLst/>
          </a:prstGeom>
        </p:spPr>
        <p:txBody>
          <a:bodyPr vert="horz" lIns="0" tIns="0" rIns="91440" bIns="0" rtlCol="0" anchor="ctr"/>
          <a:lstStyle>
            <a:lvl1pPr marL="0" algn="l" defTabSz="914192" rtl="0" eaLnBrk="1" latinLnBrk="0" hangingPunct="1">
              <a:defRPr lang="en-US" sz="882" kern="1200">
                <a:gradFill>
                  <a:gsLst>
                    <a:gs pos="2239">
                      <a:schemeClr val="tx1"/>
                    </a:gs>
                    <a:gs pos="11940">
                      <a:schemeClr val="tx1"/>
                    </a:gs>
                  </a:gsLst>
                  <a:lin ang="5400000" scaled="0"/>
                </a:gradFill>
                <a:latin typeface="+mn-lt"/>
                <a:ea typeface="+mn-ea"/>
                <a:cs typeface="+mn-cs"/>
              </a:defRPr>
            </a:lvl1pPr>
          </a:lstStyle>
          <a:p>
            <a:r>
              <a:rPr lang="en-US" dirty="0"/>
              <a:t>Microsoft Confidential</a:t>
            </a:r>
          </a:p>
        </p:txBody>
      </p:sp>
      <p:sp>
        <p:nvSpPr>
          <p:cNvPr id="6" name="Slide Number Placeholder 4"/>
          <p:cNvSpPr>
            <a:spLocks noGrp="1"/>
          </p:cNvSpPr>
          <p:nvPr>
            <p:ph type="sldNum" sz="quarter" idx="4"/>
          </p:nvPr>
        </p:nvSpPr>
        <p:spPr>
          <a:xfrm>
            <a:off x="11367166" y="6558796"/>
            <a:ext cx="555596" cy="134483"/>
          </a:xfrm>
          <a:prstGeom prst="rect">
            <a:avLst/>
          </a:prstGeom>
        </p:spPr>
        <p:txBody>
          <a:bodyPr vert="horz" lIns="91440" tIns="0" rIns="0" bIns="0" rtlCol="0" anchor="ctr"/>
          <a:lstStyle>
            <a:lvl1pPr algn="r">
              <a:defRPr lang="en-US" sz="882" b="0" kern="1200" smtClean="0">
                <a:gradFill>
                  <a:gsLst>
                    <a:gs pos="2239">
                      <a:schemeClr val="tx1"/>
                    </a:gs>
                    <a:gs pos="11940">
                      <a:schemeClr val="tx1"/>
                    </a:gs>
                  </a:gsLst>
                  <a:lin ang="5400000" scaled="0"/>
                </a:gradFill>
                <a:latin typeface="+mn-lt"/>
                <a:ea typeface="+mn-ea"/>
                <a:cs typeface="+mn-cs"/>
              </a:defRPr>
            </a:lvl1pPr>
          </a:lstStyle>
          <a:p>
            <a:fld id="{27258FFF-F925-446B-8502-81C933981705}" type="slidenum">
              <a:rPr lang="en-US" smtClean="0"/>
              <a:pPr/>
              <a:t>‹#›</a:t>
            </a:fld>
            <a:endParaRPr lang="en-US" dirty="0"/>
          </a:p>
        </p:txBody>
      </p:sp>
    </p:spTree>
    <p:extLst>
      <p:ext uri="{BB962C8B-B14F-4D97-AF65-F5344CB8AC3E}">
        <p14:creationId xmlns:p14="http://schemas.microsoft.com/office/powerpoint/2010/main" xmlns="" val="978223284"/>
      </p:ext>
    </p:extLst>
  </p:cSld>
  <p:clrMap bg1="lt1" tx1="dk1" bg2="lt2" tx2="dk2" accent1="accent1" accent2="accent2" accent3="accent3" accent4="accent4" accent5="accent5" accent6="accent6" hlink="hlink" folHlink="folHlink"/>
  <p:transition>
    <p:fade/>
  </p:transition>
  <p:hf sldNum="0" hdr="0" dt="0"/>
  <p:txStyles>
    <p:titleStyle>
      <a:lvl1pPr algn="l" defTabSz="914192"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1635589"/>
          </a:xfrm>
          <a:prstGeom prst="rect">
            <a:avLst/>
          </a:prstGeom>
        </p:spPr>
        <p:txBody>
          <a:bodyPr vert="horz" wrap="square" lIns="182880" tIns="91440" rIns="91440"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xmlns="" val="3022767845"/>
      </p:ext>
    </p:extLst>
  </p:cSld>
  <p:clrMap bg1="lt1" tx1="dk1" bg2="lt2" tx2="dk2" accent1="accent1" accent2="accent2" accent3="accent3" accent4="accent4" accent5="accent5" accent6="accent6" hlink="hlink" folHlink="folHlink"/>
  <p:sldLayoutIdLst>
    <p:sldLayoutId id="2147484148" r:id="rId1"/>
    <p:sldLayoutId id="2147484173" r:id="rId2"/>
    <p:sldLayoutId id="2147484180" r:id="rId3"/>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solidFill>
            <a:schemeClr val="tx1"/>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2353" b="0" i="0" kern="1200" spc="0" baseline="0">
          <a:solidFill>
            <a:schemeClr val="tx1"/>
          </a:solidFill>
          <a:latin typeface="+mn-lt"/>
          <a:ea typeface="+mn-ea"/>
          <a:cs typeface="+mn-cs"/>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765" b="0" i="0" kern="1200" spc="0" baseline="0">
          <a:solidFill>
            <a:schemeClr val="tx1"/>
          </a:solidFill>
          <a:latin typeface="+mn-lt"/>
          <a:ea typeface="+mn-ea"/>
          <a:cs typeface="+mn-cs"/>
        </a:defRPr>
      </a:lvl2pPr>
      <a:lvl3pPr marL="448193"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568" b="0" i="0" kern="1200" spc="0" baseline="0">
          <a:solidFill>
            <a:schemeClr val="tx1"/>
          </a:solidFill>
          <a:latin typeface="+mn-lt"/>
          <a:ea typeface="+mn-ea"/>
          <a:cs typeface="+mn-cs"/>
        </a:defRPr>
      </a:lvl3pPr>
      <a:lvl4pPr marL="672290"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568" b="0" i="0" kern="1200" spc="0" baseline="0">
          <a:solidFill>
            <a:schemeClr val="tx1"/>
          </a:solidFill>
          <a:latin typeface="+mn-lt"/>
          <a:ea typeface="+mn-ea"/>
          <a:cs typeface="+mn-cs"/>
        </a:defRPr>
      </a:lvl4pPr>
      <a:lvl5pPr marL="896386"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sz="1568" b="0" i="0" kern="1200" spc="0" baseline="0">
          <a:solidFill>
            <a:schemeClr val="tx1"/>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rgbClr val="21212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xmlns="" val="3157166794"/>
      </p:ext>
    </p:extLst>
  </p:cSld>
  <p:clrMap bg1="dk1" tx1="lt1" bg2="dk2" tx2="lt2" accent1="accent1" accent2="accent2" accent3="accent3" accent4="accent4" accent5="accent5" accent6="accent6" hlink="hlink" folHlink="folHlink"/>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3"/>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3" y="1189178"/>
            <a:ext cx="11653521" cy="222573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rot="5400000">
            <a:off x="9187080" y="3012392"/>
            <a:ext cx="6858623" cy="833218"/>
          </a:xfrm>
          <a:prstGeom prst="rect">
            <a:avLst/>
          </a:prstGeom>
        </p:spPr>
      </p:pic>
    </p:spTree>
    <p:extLst>
      <p:ext uri="{BB962C8B-B14F-4D97-AF65-F5344CB8AC3E}">
        <p14:creationId xmlns:p14="http://schemas.microsoft.com/office/powerpoint/2010/main" xmlns="" val="3646186980"/>
      </p:ext>
    </p:extLst>
  </p:cSld>
  <p:clrMap bg1="lt1" tx1="dk1" bg2="lt2" tx2="dk2" accent1="accent1" accent2="accent2" accent3="accent3" accent4="accent4" accent5="accent5" accent6="accent6" hlink="hlink" folHlink="folHlink"/>
  <p:transition>
    <p:fade/>
  </p:transition>
  <p:txStyles>
    <p:titleStyle>
      <a:lvl1pPr algn="l" defTabSz="896308" rtl="0" eaLnBrk="1" latinLnBrk="0" hangingPunct="1">
        <a:lnSpc>
          <a:spcPct val="90000"/>
        </a:lnSpc>
        <a:spcBef>
          <a:spcPct val="0"/>
        </a:spcBef>
        <a:buNone/>
        <a:defRPr lang="en-US" sz="4612" b="0" kern="1200" cap="none" spc="-98"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19671" marR="0" indent="-219671" algn="l" defTabSz="89630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459" kern="1200" spc="0" baseline="0">
          <a:gradFill>
            <a:gsLst>
              <a:gs pos="1250">
                <a:schemeClr val="tx1"/>
              </a:gs>
              <a:gs pos="100000">
                <a:schemeClr val="tx1"/>
              </a:gs>
            </a:gsLst>
            <a:lin ang="5400000" scaled="0"/>
          </a:gradFill>
          <a:latin typeface="+mj-lt"/>
          <a:ea typeface="+mn-ea"/>
          <a:cs typeface="+mn-cs"/>
        </a:defRPr>
      </a:lvl1pPr>
      <a:lvl2pPr marL="439341" marR="0" indent="-219671" algn="l" defTabSz="89630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691" kern="1200" spc="0" baseline="0">
          <a:gradFill>
            <a:gsLst>
              <a:gs pos="1250">
                <a:schemeClr val="tx1"/>
              </a:gs>
              <a:gs pos="100000">
                <a:schemeClr val="tx1"/>
              </a:gs>
            </a:gsLst>
            <a:lin ang="5400000" scaled="0"/>
          </a:gradFill>
          <a:latin typeface="+mn-lt"/>
          <a:ea typeface="+mn-ea"/>
          <a:cs typeface="+mn-cs"/>
        </a:defRPr>
      </a:lvl2pPr>
      <a:lvl3pPr marL="659012" marR="0" indent="-219671" algn="l" defTabSz="89630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07" kern="1200" spc="0" baseline="0">
          <a:gradFill>
            <a:gsLst>
              <a:gs pos="1250">
                <a:schemeClr val="tx1"/>
              </a:gs>
              <a:gs pos="100000">
                <a:schemeClr val="tx1"/>
              </a:gs>
            </a:gsLst>
            <a:lin ang="5400000" scaled="0"/>
          </a:gradFill>
          <a:latin typeface="+mn-lt"/>
          <a:ea typeface="+mn-ea"/>
          <a:cs typeface="+mn-cs"/>
        </a:defRPr>
      </a:lvl3pPr>
      <a:lvl4pPr marL="878682" marR="0" indent="-219671" algn="l" defTabSz="89630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15" kern="1200" spc="0" baseline="0">
          <a:gradFill>
            <a:gsLst>
              <a:gs pos="1250">
                <a:schemeClr val="tx1"/>
              </a:gs>
              <a:gs pos="100000">
                <a:schemeClr val="tx1"/>
              </a:gs>
            </a:gsLst>
            <a:lin ang="5400000" scaled="0"/>
          </a:gradFill>
          <a:latin typeface="+mn-lt"/>
          <a:ea typeface="+mn-ea"/>
          <a:cs typeface="+mn-cs"/>
        </a:defRPr>
      </a:lvl4pPr>
      <a:lvl5pPr marL="1098353" marR="0" indent="-219671" algn="l" defTabSz="896308"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15" kern="1200" spc="0" baseline="0">
          <a:gradFill>
            <a:gsLst>
              <a:gs pos="1250">
                <a:schemeClr val="tx1"/>
              </a:gs>
              <a:gs pos="100000">
                <a:schemeClr val="tx1"/>
              </a:gs>
            </a:gsLst>
            <a:lin ang="5400000" scaled="0"/>
          </a:gradFill>
          <a:latin typeface="+mn-lt"/>
          <a:ea typeface="+mn-ea"/>
          <a:cs typeface="+mn-cs"/>
        </a:defRPr>
      </a:lvl5pPr>
      <a:lvl6pPr marL="2464847" indent="-224077" algn="l" defTabSz="896308"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002" indent="-224077" algn="l" defTabSz="896308"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156" indent="-224077" algn="l" defTabSz="896308"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311" indent="-224077" algn="l" defTabSz="896308"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08" rtl="0" eaLnBrk="1" latinLnBrk="0" hangingPunct="1">
        <a:defRPr sz="1730" kern="1200">
          <a:solidFill>
            <a:schemeClr val="tx1"/>
          </a:solidFill>
          <a:latin typeface="+mn-lt"/>
          <a:ea typeface="+mn-ea"/>
          <a:cs typeface="+mn-cs"/>
        </a:defRPr>
      </a:lvl1pPr>
      <a:lvl2pPr marL="448153" algn="l" defTabSz="896308" rtl="0" eaLnBrk="1" latinLnBrk="0" hangingPunct="1">
        <a:defRPr sz="1730" kern="1200">
          <a:solidFill>
            <a:schemeClr val="tx1"/>
          </a:solidFill>
          <a:latin typeface="+mn-lt"/>
          <a:ea typeface="+mn-ea"/>
          <a:cs typeface="+mn-cs"/>
        </a:defRPr>
      </a:lvl2pPr>
      <a:lvl3pPr marL="896308" algn="l" defTabSz="896308" rtl="0" eaLnBrk="1" latinLnBrk="0" hangingPunct="1">
        <a:defRPr sz="1730" kern="1200">
          <a:solidFill>
            <a:schemeClr val="tx1"/>
          </a:solidFill>
          <a:latin typeface="+mn-lt"/>
          <a:ea typeface="+mn-ea"/>
          <a:cs typeface="+mn-cs"/>
        </a:defRPr>
      </a:lvl3pPr>
      <a:lvl4pPr marL="1344461" algn="l" defTabSz="896308" rtl="0" eaLnBrk="1" latinLnBrk="0" hangingPunct="1">
        <a:defRPr sz="1730" kern="1200">
          <a:solidFill>
            <a:schemeClr val="tx1"/>
          </a:solidFill>
          <a:latin typeface="+mn-lt"/>
          <a:ea typeface="+mn-ea"/>
          <a:cs typeface="+mn-cs"/>
        </a:defRPr>
      </a:lvl4pPr>
      <a:lvl5pPr marL="1792616" algn="l" defTabSz="896308" rtl="0" eaLnBrk="1" latinLnBrk="0" hangingPunct="1">
        <a:defRPr sz="1730" kern="1200">
          <a:solidFill>
            <a:schemeClr val="tx1"/>
          </a:solidFill>
          <a:latin typeface="+mn-lt"/>
          <a:ea typeface="+mn-ea"/>
          <a:cs typeface="+mn-cs"/>
        </a:defRPr>
      </a:lvl5pPr>
      <a:lvl6pPr marL="2240771" algn="l" defTabSz="896308" rtl="0" eaLnBrk="1" latinLnBrk="0" hangingPunct="1">
        <a:defRPr sz="1730" kern="1200">
          <a:solidFill>
            <a:schemeClr val="tx1"/>
          </a:solidFill>
          <a:latin typeface="+mn-lt"/>
          <a:ea typeface="+mn-ea"/>
          <a:cs typeface="+mn-cs"/>
        </a:defRPr>
      </a:lvl6pPr>
      <a:lvl7pPr marL="2688924" algn="l" defTabSz="896308" rtl="0" eaLnBrk="1" latinLnBrk="0" hangingPunct="1">
        <a:defRPr sz="1730" kern="1200">
          <a:solidFill>
            <a:schemeClr val="tx1"/>
          </a:solidFill>
          <a:latin typeface="+mn-lt"/>
          <a:ea typeface="+mn-ea"/>
          <a:cs typeface="+mn-cs"/>
        </a:defRPr>
      </a:lvl7pPr>
      <a:lvl8pPr marL="3137078" algn="l" defTabSz="896308" rtl="0" eaLnBrk="1" latinLnBrk="0" hangingPunct="1">
        <a:defRPr sz="1730" kern="1200">
          <a:solidFill>
            <a:schemeClr val="tx1"/>
          </a:solidFill>
          <a:latin typeface="+mn-lt"/>
          <a:ea typeface="+mn-ea"/>
          <a:cs typeface="+mn-cs"/>
        </a:defRPr>
      </a:lvl8pPr>
      <a:lvl9pPr marL="3585233" algn="l" defTabSz="896308" rtl="0" eaLnBrk="1" latinLnBrk="0" hangingPunct="1">
        <a:defRPr sz="173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91">
          <p15:clr>
            <a:srgbClr val="5ACBF0"/>
          </p15:clr>
        </p15:guide>
        <p15:guide id="2" pos="176">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93">
          <p15:clr>
            <a:srgbClr val="C35EA4"/>
          </p15:clr>
        </p15:guide>
        <p15:guide id="17" pos="754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8">
          <p15:clr>
            <a:srgbClr val="C35EA4"/>
          </p15:clr>
        </p15:guide>
        <p15:guide id="26" orient="horz" pos="4099">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397" y="267869"/>
            <a:ext cx="12192000" cy="646042"/>
          </a:xfrm>
          <a:prstGeom prst="rect">
            <a:avLst/>
          </a:prstGeom>
        </p:spPr>
        <p:txBody>
          <a:bodyPr vert="horz" lIns="320040" tIns="152357" rIns="53325" bIns="53325" rtlCol="0" anchor="ctr">
            <a:normAutofit/>
          </a:bodyPr>
          <a:lstStyle/>
          <a:p>
            <a:endParaRPr lang="en-US" dirty="0"/>
          </a:p>
        </p:txBody>
      </p:sp>
      <p:sp>
        <p:nvSpPr>
          <p:cNvPr id="7" name="Footer Placeholder 6"/>
          <p:cNvSpPr>
            <a:spLocks noGrp="1"/>
          </p:cNvSpPr>
          <p:nvPr>
            <p:ph type="ftr" sz="quarter" idx="3"/>
          </p:nvPr>
        </p:nvSpPr>
        <p:spPr>
          <a:xfrm>
            <a:off x="3048000" y="6477874"/>
            <a:ext cx="8382000" cy="380127"/>
          </a:xfrm>
          <a:prstGeom prst="rect">
            <a:avLst/>
          </a:prstGeom>
        </p:spPr>
        <p:txBody>
          <a:bodyPr vert="horz" lIns="76179"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8105"/>
            <a:endParaRPr lang="en-US" dirty="0">
              <a:solidFill>
                <a:srgbClr val="505050"/>
              </a:solidFill>
            </a:endParaRPr>
          </a:p>
        </p:txBody>
      </p:sp>
      <p:sp>
        <p:nvSpPr>
          <p:cNvPr id="15" name="Text Placeholder 14"/>
          <p:cNvSpPr>
            <a:spLocks noGrp="1"/>
          </p:cNvSpPr>
          <p:nvPr>
            <p:ph type="body" idx="1"/>
          </p:nvPr>
        </p:nvSpPr>
        <p:spPr>
          <a:xfrm>
            <a:off x="344124" y="1600200"/>
            <a:ext cx="11327267"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2" y="6477874"/>
            <a:ext cx="761998" cy="380126"/>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8105"/>
            <a:fld id="{FAADACFB-7C71-4E89-89D2-7BBA40B7BFA9}" type="slidenum">
              <a:rPr lang="en-US" smtClean="0">
                <a:solidFill>
                  <a:srgbClr val="505050"/>
                </a:solidFill>
              </a:rPr>
              <a:pPr defTabSz="1088105"/>
              <a:t>‹#›</a:t>
            </a:fld>
            <a:endParaRPr lang="en-US" dirty="0">
              <a:solidFill>
                <a:srgbClr val="505050"/>
              </a:solidFill>
            </a:endParaRPr>
          </a:p>
        </p:txBody>
      </p:sp>
    </p:spTree>
    <p:extLst>
      <p:ext uri="{BB962C8B-B14F-4D97-AF65-F5344CB8AC3E}">
        <p14:creationId xmlns:p14="http://schemas.microsoft.com/office/powerpoint/2010/main" xmlns="" val="3071042347"/>
      </p:ext>
    </p:extLst>
  </p:cSld>
  <p:clrMap bg1="lt1" tx1="dk1" bg2="lt2" tx2="dk2" accent1="accent1" accent2="accent2" accent3="accent3" accent4="accent4" accent5="accent5" accent6="accent6" hlink="hlink" folHlink="folHlink"/>
  <p:sldLayoutIdLst>
    <p:sldLayoutId id="2147483788"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6" r:id="rId15"/>
    <p:sldLayoutId id="2147483808" r:id="rId16"/>
    <p:sldLayoutId id="2147483809" r:id="rId17"/>
  </p:sldLayoutIdLst>
  <p:transition>
    <p:fade/>
  </p:transition>
  <p:hf hdr="0" ftr="0" dt="0"/>
  <p:txStyles>
    <p:titleStyle>
      <a:lvl1pPr marL="0" algn="l" defTabSz="1088105" rtl="0" eaLnBrk="1" latinLnBrk="0" hangingPunct="1">
        <a:lnSpc>
          <a:spcPct val="90000"/>
        </a:lnSpc>
        <a:spcBef>
          <a:spcPct val="0"/>
        </a:spcBef>
        <a:buNone/>
        <a:defRPr lang="en-US" sz="4000" kern="1200" spc="-58" baseline="0" dirty="0">
          <a:solidFill>
            <a:schemeClr val="tx1"/>
          </a:solidFill>
          <a:latin typeface="Segoe UI Light" pitchFamily="34" charset="0"/>
          <a:ea typeface="Segoe UI" pitchFamily="34" charset="0"/>
          <a:cs typeface="Segoe UI" pitchFamily="34" charset="0"/>
        </a:defRPr>
      </a:lvl1pPr>
    </p:titleStyle>
    <p:bodyStyle>
      <a:lvl1pPr marL="0" indent="0" algn="l" defTabSz="1088105" rtl="0" eaLnBrk="1" latinLnBrk="0" hangingPunct="1">
        <a:spcBef>
          <a:spcPts val="1800"/>
        </a:spcBef>
        <a:buClr>
          <a:schemeClr val="accent4"/>
        </a:buClr>
        <a:buSzPct val="100000"/>
        <a:buFont typeface="Wingdings" pitchFamily="2" charset="2"/>
        <a:buNone/>
        <a:defRPr sz="2400" kern="1200">
          <a:solidFill>
            <a:schemeClr val="tx1"/>
          </a:solidFill>
          <a:latin typeface="Segoe UI" pitchFamily="34" charset="0"/>
          <a:ea typeface="Segoe UI" pitchFamily="34" charset="0"/>
          <a:cs typeface="Segoe UI" pitchFamily="34" charset="0"/>
        </a:defRPr>
      </a:lvl1pPr>
      <a:lvl2pPr marL="476070" indent="-194396" algn="l" defTabSz="1088105"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712" indent="-173236" algn="l" defTabSz="1088105"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54" indent="-177204"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89" indent="-179849" algn="l" defTabSz="1088105"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90"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342"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396"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448" indent="-272026" algn="l" defTabSz="1088105"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105" rtl="0" eaLnBrk="1" latinLnBrk="0" hangingPunct="1">
        <a:defRPr sz="2200" kern="1200">
          <a:solidFill>
            <a:schemeClr val="tx1"/>
          </a:solidFill>
          <a:latin typeface="+mn-lt"/>
          <a:ea typeface="+mn-ea"/>
          <a:cs typeface="+mn-cs"/>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55">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872">
          <p15:clr>
            <a:srgbClr val="5ACBF0"/>
          </p15:clr>
        </p15:guide>
        <p15:guide id="16" orient="horz" pos="1296">
          <p15:clr>
            <a:srgbClr val="5ACBF0"/>
          </p15:clr>
        </p15:guide>
        <p15:guide id="17" orient="horz" pos="720">
          <p15:clr>
            <a:srgbClr val="5ACBF0"/>
          </p15:clr>
        </p15:guide>
        <p15:guide id="18" orient="horz" pos="144">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orient="horz" pos="2160">
          <p15:clr>
            <a:srgbClr val="F26B43"/>
          </p15:clr>
        </p15:guide>
        <p15:guide id="24" orient="horz" pos="240">
          <p15:clr>
            <a:srgbClr val="F26B43"/>
          </p15:clr>
        </p15:guide>
        <p15:guide id="25" orient="horz" pos="4080">
          <p15:clr>
            <a:srgbClr val="F26B43"/>
          </p15:clr>
        </p15:guide>
        <p15:guide id="26" pos="3839">
          <p15:clr>
            <a:srgbClr val="F26B43"/>
          </p15:clr>
        </p15:guide>
        <p15:guide id="27" pos="191">
          <p15:clr>
            <a:srgbClr val="F26B43"/>
          </p15:clr>
        </p15:guide>
        <p15:guide id="28" pos="7487">
          <p15:clr>
            <a:srgbClr val="F26B43"/>
          </p15:clr>
        </p15:guide>
      </p15:sldGuideLst>
    </p:ext>
  </p:extLst>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 cstate="print"/>
          <a:stretch>
            <a:fillRect/>
          </a:stretch>
        </p:blipFill>
        <p:spPr>
          <a:xfrm rot="5400000">
            <a:off x="9187080" y="3012391"/>
            <a:ext cx="6858623" cy="833218"/>
          </a:xfrm>
          <a:prstGeom prst="rect">
            <a:avLst/>
          </a:prstGeom>
        </p:spPr>
      </p:pic>
    </p:spTree>
    <p:extLst>
      <p:ext uri="{BB962C8B-B14F-4D97-AF65-F5344CB8AC3E}">
        <p14:creationId xmlns:p14="http://schemas.microsoft.com/office/powerpoint/2010/main" xmlns="" val="813124303"/>
      </p:ext>
    </p:extLst>
  </p:cSld>
  <p:clrMap bg1="lt1" tx1="dk1" bg2="lt2" tx2="dk2" accent1="accent1" accent2="accent2" accent3="accent3" accent4="accent4" accent5="accent5" accent6="accent6" hlink="hlink" folHlink="folHlink"/>
  <p:transition>
    <p:fade/>
  </p:transition>
  <p:txStyles>
    <p:titleStyle>
      <a:lvl1pPr algn="l" defTabSz="896354" rtl="0" eaLnBrk="1" latinLnBrk="0" hangingPunct="1">
        <a:lnSpc>
          <a:spcPct val="90000"/>
        </a:lnSpc>
        <a:spcBef>
          <a:spcPct val="0"/>
        </a:spcBef>
        <a:buNone/>
        <a:defRPr lang="en-US" sz="4612" b="0" kern="1200" cap="none" spc="-98"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29523" marR="0" indent="-329523" algn="l" defTabSz="896354" rtl="0" eaLnBrk="1" fontAlgn="auto" latinLnBrk="0" hangingPunct="1">
        <a:lnSpc>
          <a:spcPct val="90000"/>
        </a:lnSpc>
        <a:spcBef>
          <a:spcPct val="20000"/>
        </a:spcBef>
        <a:spcAft>
          <a:spcPts val="0"/>
        </a:spcAft>
        <a:buClrTx/>
        <a:buSzPct val="90000"/>
        <a:buFont typeface="Arial" pitchFamily="34" charset="0"/>
        <a:buChar char="•"/>
        <a:tabLst/>
        <a:defRPr sz="3844" kern="1200" spc="0" baseline="0">
          <a:gradFill>
            <a:gsLst>
              <a:gs pos="1250">
                <a:schemeClr val="tx1"/>
              </a:gs>
              <a:gs pos="100000">
                <a:schemeClr val="tx1"/>
              </a:gs>
            </a:gsLst>
            <a:lin ang="5400000" scaled="0"/>
          </a:gradFill>
          <a:latin typeface="+mj-lt"/>
          <a:ea typeface="+mn-ea"/>
          <a:cs typeface="+mn-cs"/>
        </a:defRPr>
      </a:lvl1pPr>
      <a:lvl2pPr marL="561409" marR="0" indent="-231886" algn="l" defTabSz="896354" rtl="0" eaLnBrk="1" fontAlgn="auto" latinLnBrk="0" hangingPunct="1">
        <a:lnSpc>
          <a:spcPct val="90000"/>
        </a:lnSpc>
        <a:spcBef>
          <a:spcPct val="20000"/>
        </a:spcBef>
        <a:spcAft>
          <a:spcPts val="0"/>
        </a:spcAft>
        <a:buClrTx/>
        <a:buSzPct val="90000"/>
        <a:buFont typeface="Arial" pitchFamily="34" charset="0"/>
        <a:buChar char="•"/>
        <a:tabLst/>
        <a:defRPr sz="2307" kern="1200" spc="0" baseline="0">
          <a:gradFill>
            <a:gsLst>
              <a:gs pos="1250">
                <a:schemeClr val="tx1"/>
              </a:gs>
              <a:gs pos="100000">
                <a:schemeClr val="tx1"/>
              </a:gs>
            </a:gsLst>
            <a:lin ang="5400000" scaled="0"/>
          </a:gradFill>
          <a:latin typeface="+mn-lt"/>
          <a:ea typeface="+mn-ea"/>
          <a:cs typeface="+mn-cs"/>
        </a:defRPr>
      </a:lvl2pPr>
      <a:lvl3pPr marL="768887"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1922" kern="1200" spc="0" baseline="0">
          <a:gradFill>
            <a:gsLst>
              <a:gs pos="1250">
                <a:schemeClr val="tx1"/>
              </a:gs>
              <a:gs pos="100000">
                <a:schemeClr val="tx1"/>
              </a:gs>
            </a:gsLst>
            <a:lin ang="5400000" scaled="0"/>
          </a:gradFill>
          <a:latin typeface="+mn-lt"/>
          <a:ea typeface="+mn-ea"/>
          <a:cs typeface="+mn-cs"/>
        </a:defRPr>
      </a:lvl3pPr>
      <a:lvl4pPr marL="988569"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1730" kern="1200" spc="0" baseline="0">
          <a:gradFill>
            <a:gsLst>
              <a:gs pos="1250">
                <a:schemeClr val="tx1"/>
              </a:gs>
              <a:gs pos="100000">
                <a:schemeClr val="tx1"/>
              </a:gs>
            </a:gsLst>
            <a:lin ang="5400000" scaled="0"/>
          </a:gradFill>
          <a:latin typeface="+mn-lt"/>
          <a:ea typeface="+mn-ea"/>
          <a:cs typeface="+mn-cs"/>
        </a:defRPr>
      </a:lvl4pPr>
      <a:lvl5pPr marL="1208250" marR="0" indent="-219682" algn="l" defTabSz="896354" rtl="0" eaLnBrk="1" fontAlgn="auto" latinLnBrk="0" hangingPunct="1">
        <a:lnSpc>
          <a:spcPct val="90000"/>
        </a:lnSpc>
        <a:spcBef>
          <a:spcPct val="20000"/>
        </a:spcBef>
        <a:spcAft>
          <a:spcPts val="0"/>
        </a:spcAft>
        <a:buClrTx/>
        <a:buSzPct val="90000"/>
        <a:buFont typeface="Arial" pitchFamily="34" charset="0"/>
        <a:buChar char="•"/>
        <a:tabLst/>
        <a:defRPr sz="1730" kern="1200" spc="0" baseline="0">
          <a:gradFill>
            <a:gsLst>
              <a:gs pos="1250">
                <a:schemeClr val="tx1"/>
              </a:gs>
              <a:gs pos="100000">
                <a:schemeClr val="tx1"/>
              </a:gs>
            </a:gsLst>
            <a:lin ang="5400000" scaled="0"/>
          </a:gradFill>
          <a:latin typeface="+mn-lt"/>
          <a:ea typeface="+mn-ea"/>
          <a:cs typeface="+mn-cs"/>
        </a:defRPr>
      </a:lvl5pPr>
      <a:lvl6pPr marL="2464973"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51"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28"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06"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54" rtl="0" eaLnBrk="1" latinLnBrk="0" hangingPunct="1">
        <a:defRPr sz="1730" kern="1200">
          <a:solidFill>
            <a:schemeClr val="tx1"/>
          </a:solidFill>
          <a:latin typeface="+mn-lt"/>
          <a:ea typeface="+mn-ea"/>
          <a:cs typeface="+mn-cs"/>
        </a:defRPr>
      </a:lvl1pPr>
      <a:lvl2pPr marL="448176" algn="l" defTabSz="896354" rtl="0" eaLnBrk="1" latinLnBrk="0" hangingPunct="1">
        <a:defRPr sz="1730" kern="1200">
          <a:solidFill>
            <a:schemeClr val="tx1"/>
          </a:solidFill>
          <a:latin typeface="+mn-lt"/>
          <a:ea typeface="+mn-ea"/>
          <a:cs typeface="+mn-cs"/>
        </a:defRPr>
      </a:lvl2pPr>
      <a:lvl3pPr marL="896354" algn="l" defTabSz="896354" rtl="0" eaLnBrk="1" latinLnBrk="0" hangingPunct="1">
        <a:defRPr sz="1730" kern="1200">
          <a:solidFill>
            <a:schemeClr val="tx1"/>
          </a:solidFill>
          <a:latin typeface="+mn-lt"/>
          <a:ea typeface="+mn-ea"/>
          <a:cs typeface="+mn-cs"/>
        </a:defRPr>
      </a:lvl3pPr>
      <a:lvl4pPr marL="1344530" algn="l" defTabSz="896354" rtl="0" eaLnBrk="1" latinLnBrk="0" hangingPunct="1">
        <a:defRPr sz="1730" kern="1200">
          <a:solidFill>
            <a:schemeClr val="tx1"/>
          </a:solidFill>
          <a:latin typeface="+mn-lt"/>
          <a:ea typeface="+mn-ea"/>
          <a:cs typeface="+mn-cs"/>
        </a:defRPr>
      </a:lvl4pPr>
      <a:lvl5pPr marL="1792708" algn="l" defTabSz="896354" rtl="0" eaLnBrk="1" latinLnBrk="0" hangingPunct="1">
        <a:defRPr sz="1730" kern="1200">
          <a:solidFill>
            <a:schemeClr val="tx1"/>
          </a:solidFill>
          <a:latin typeface="+mn-lt"/>
          <a:ea typeface="+mn-ea"/>
          <a:cs typeface="+mn-cs"/>
        </a:defRPr>
      </a:lvl5pPr>
      <a:lvl6pPr marL="2240885" algn="l" defTabSz="896354" rtl="0" eaLnBrk="1" latinLnBrk="0" hangingPunct="1">
        <a:defRPr sz="1730" kern="1200">
          <a:solidFill>
            <a:schemeClr val="tx1"/>
          </a:solidFill>
          <a:latin typeface="+mn-lt"/>
          <a:ea typeface="+mn-ea"/>
          <a:cs typeface="+mn-cs"/>
        </a:defRPr>
      </a:lvl6pPr>
      <a:lvl7pPr marL="2689062" algn="l" defTabSz="896354" rtl="0" eaLnBrk="1" latinLnBrk="0" hangingPunct="1">
        <a:defRPr sz="1730" kern="1200">
          <a:solidFill>
            <a:schemeClr val="tx1"/>
          </a:solidFill>
          <a:latin typeface="+mn-lt"/>
          <a:ea typeface="+mn-ea"/>
          <a:cs typeface="+mn-cs"/>
        </a:defRPr>
      </a:lvl7pPr>
      <a:lvl8pPr marL="3137238" algn="l" defTabSz="896354" rtl="0" eaLnBrk="1" latinLnBrk="0" hangingPunct="1">
        <a:defRPr sz="1730" kern="1200">
          <a:solidFill>
            <a:schemeClr val="tx1"/>
          </a:solidFill>
          <a:latin typeface="+mn-lt"/>
          <a:ea typeface="+mn-ea"/>
          <a:cs typeface="+mn-cs"/>
        </a:defRPr>
      </a:lvl8pPr>
      <a:lvl9pPr marL="3585417" algn="l" defTabSz="896354" rtl="0" eaLnBrk="1" latinLnBrk="0" hangingPunct="1">
        <a:defRPr sz="173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63">
          <p15:clr>
            <a:srgbClr val="5ACBF0"/>
          </p15:clr>
        </p15:guide>
        <p15:guide id="2" pos="173">
          <p15:clr>
            <a:srgbClr val="5ACBF0"/>
          </p15:clr>
        </p15:guide>
        <p15:guide id="3" pos="764">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53">
          <p15:clr>
            <a:srgbClr val="5ACBF0"/>
          </p15:clr>
        </p15:guide>
        <p15:guide id="9" pos="4205">
          <p15:clr>
            <a:srgbClr val="5ACBF0"/>
          </p15:clr>
        </p15:guide>
        <p15:guide id="10" pos="4781">
          <p15:clr>
            <a:srgbClr val="5ACBF0"/>
          </p15:clr>
        </p15:guide>
        <p15:guide id="11" pos="5381">
          <p15:clr>
            <a:srgbClr val="5ACBF0"/>
          </p15:clr>
        </p15:guide>
        <p15:guide id="12" pos="5933">
          <p15:clr>
            <a:srgbClr val="5ACBF0"/>
          </p15:clr>
        </p15:guide>
        <p15:guide id="13" pos="6509">
          <p15:clr>
            <a:srgbClr val="5ACBF0"/>
          </p15:clr>
        </p15:guide>
        <p15:guide id="14" pos="7109">
          <p15:clr>
            <a:srgbClr val="5ACBF0"/>
          </p15:clr>
        </p15:guide>
        <p15:guide id="15" pos="7661">
          <p15:clr>
            <a:srgbClr val="5ACBF0"/>
          </p15:clr>
        </p15:guide>
        <p15:guide id="16" pos="294">
          <p15:clr>
            <a:srgbClr val="C35EA4"/>
          </p15:clr>
        </p15:guide>
        <p15:guide id="17" pos="7541">
          <p15:clr>
            <a:srgbClr val="C35EA4"/>
          </p15:clr>
        </p15:guide>
        <p15:guide id="18" orient="horz" pos="778">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43">
          <p15:clr>
            <a:srgbClr val="5ACBF0"/>
          </p15:clr>
        </p15:guide>
        <p15:guide id="25" orient="horz" pos="283">
          <p15:clr>
            <a:srgbClr val="C35EA4"/>
          </p15:clr>
        </p15:guide>
        <p15:guide id="26" orient="horz" pos="4123">
          <p15:clr>
            <a:srgbClr val="C35EA4"/>
          </p15:clr>
        </p15:guide>
      </p15:sldGuideLst>
    </p:ext>
  </p:extLst>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93989"/>
            <a:ext cx="11696700" cy="682195"/>
          </a:xfrm>
          <a:prstGeom prst="rect">
            <a:avLst/>
          </a:prstGeom>
        </p:spPr>
        <p:txBody>
          <a:bodyPr vert="horz" lIns="137160" tIns="91440" rIns="137160" bIns="137160" rtlCol="0" anchor="t">
            <a:noAutofit/>
          </a:bodyPr>
          <a:lstStyle/>
          <a:p>
            <a:endParaRPr lang="en-US" dirty="0"/>
          </a:p>
        </p:txBody>
      </p:sp>
      <p:sp>
        <p:nvSpPr>
          <p:cNvPr id="7" name="Footer Placeholder 6"/>
          <p:cNvSpPr>
            <a:spLocks noGrp="1"/>
          </p:cNvSpPr>
          <p:nvPr>
            <p:ph type="ftr" sz="quarter" idx="3"/>
          </p:nvPr>
        </p:nvSpPr>
        <p:spPr>
          <a:xfrm>
            <a:off x="228600" y="6553200"/>
            <a:ext cx="11201400" cy="304801"/>
          </a:xfrm>
          <a:prstGeom prst="rect">
            <a:avLst/>
          </a:prstGeom>
        </p:spPr>
        <p:txBody>
          <a:bodyPr vert="horz" lIns="182880"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8078"/>
            <a:endParaRPr lang="en-US" dirty="0">
              <a:solidFill>
                <a:srgbClr val="505050"/>
              </a:solidFill>
            </a:endParaRPr>
          </a:p>
        </p:txBody>
      </p:sp>
      <p:sp>
        <p:nvSpPr>
          <p:cNvPr id="15" name="Text Placeholder 14"/>
          <p:cNvSpPr>
            <a:spLocks noGrp="1"/>
          </p:cNvSpPr>
          <p:nvPr>
            <p:ph type="body" idx="1"/>
          </p:nvPr>
        </p:nvSpPr>
        <p:spPr>
          <a:xfrm>
            <a:off x="228600" y="1600201"/>
            <a:ext cx="11696700" cy="4559531"/>
          </a:xfrm>
          <a:prstGeom prst="rect">
            <a:avLst/>
          </a:prstGeom>
        </p:spPr>
        <p:txBody>
          <a:bodyPr vert="horz" lIns="137160" tIns="91440" rIns="137160" bIns="13716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2" y="6553200"/>
            <a:ext cx="761999" cy="304801"/>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8078"/>
            <a:fld id="{FAADACFB-7C71-4E89-89D2-7BBA40B7BFA9}" type="slidenum">
              <a:rPr lang="en-US" smtClean="0">
                <a:solidFill>
                  <a:srgbClr val="505050"/>
                </a:solidFill>
              </a:rPr>
              <a:pPr defTabSz="1088078"/>
              <a:t>‹#›</a:t>
            </a:fld>
            <a:endParaRPr lang="en-US" dirty="0">
              <a:solidFill>
                <a:srgbClr val="505050"/>
              </a:solidFill>
            </a:endParaRPr>
          </a:p>
        </p:txBody>
      </p:sp>
      <p:pic>
        <p:nvPicPr>
          <p:cNvPr id="6" name="Picture 5"/>
          <p:cNvPicPr>
            <a:picLocks noChangeAspect="1"/>
          </p:cNvPicPr>
          <p:nvPr/>
        </p:nvPicPr>
        <p:blipFill>
          <a:blip r:embed="rId3" cstate="print"/>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xmlns="" val="4034012631"/>
      </p:ext>
    </p:extLst>
  </p:cSld>
  <p:clrMap bg1="lt1" tx1="dk1" bg2="lt2" tx2="dk2" accent1="accent1" accent2="accent2" accent3="accent3" accent4="accent4" accent5="accent5" accent6="accent6" hlink="hlink" folHlink="folHlink"/>
  <p:sldLayoutIdLst>
    <p:sldLayoutId id="2147484165" r:id="rId1"/>
  </p:sldLayoutIdLst>
  <p:transition>
    <p:fade/>
  </p:transition>
  <p:hf hdr="0" ftr="0" dt="0"/>
  <p:txStyles>
    <p:titleStyle>
      <a:lvl1pPr marL="0" algn="l" defTabSz="1088078"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p:titleStyle>
    <p:bodyStyle>
      <a:lvl1pPr marL="0" indent="0" algn="l" defTabSz="1088078" rtl="0" eaLnBrk="1" latinLnBrk="0" hangingPunct="1">
        <a:spcBef>
          <a:spcPts val="1800"/>
        </a:spcBef>
        <a:buClr>
          <a:srgbClr val="0072C6"/>
        </a:buClr>
        <a:buSzPct val="100000"/>
        <a:buFont typeface="Wingdings" pitchFamily="2" charset="2"/>
        <a:buNone/>
        <a:defRPr sz="2400" kern="1200">
          <a:solidFill>
            <a:schemeClr val="tx1"/>
          </a:solidFill>
          <a:latin typeface="Segoe UI" pitchFamily="34" charset="0"/>
          <a:ea typeface="Segoe UI" pitchFamily="34" charset="0"/>
          <a:cs typeface="Segoe UI" pitchFamily="34" charset="0"/>
        </a:defRPr>
      </a:lvl1pPr>
      <a:lvl2pPr marL="476059" indent="-194391" algn="l" defTabSz="1088078"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693" indent="-173232" algn="l" defTabSz="1088078"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328" indent="-177200" algn="l" defTabSz="1088078"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357" indent="-179845" algn="l" defTabSz="1088078"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2216"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254"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294"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332"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8078" rtl="0" eaLnBrk="1" latinLnBrk="0" hangingPunct="1">
        <a:defRPr sz="2200" kern="1200">
          <a:solidFill>
            <a:schemeClr val="tx1"/>
          </a:solidFill>
          <a:latin typeface="+mn-lt"/>
          <a:ea typeface="+mn-ea"/>
          <a:cs typeface="+mn-cs"/>
        </a:defRPr>
      </a:lvl1pPr>
      <a:lvl2pPr marL="544040" algn="l" defTabSz="1088078" rtl="0" eaLnBrk="1" latinLnBrk="0" hangingPunct="1">
        <a:defRPr sz="2200" kern="1200">
          <a:solidFill>
            <a:schemeClr val="tx1"/>
          </a:solidFill>
          <a:latin typeface="+mn-lt"/>
          <a:ea typeface="+mn-ea"/>
          <a:cs typeface="+mn-cs"/>
        </a:defRPr>
      </a:lvl2pPr>
      <a:lvl3pPr marL="1088078" algn="l" defTabSz="1088078" rtl="0" eaLnBrk="1" latinLnBrk="0" hangingPunct="1">
        <a:defRPr sz="2200" kern="1200">
          <a:solidFill>
            <a:schemeClr val="tx1"/>
          </a:solidFill>
          <a:latin typeface="+mn-lt"/>
          <a:ea typeface="+mn-ea"/>
          <a:cs typeface="+mn-cs"/>
        </a:defRPr>
      </a:lvl3pPr>
      <a:lvl4pPr marL="1632118" algn="l" defTabSz="1088078" rtl="0" eaLnBrk="1" latinLnBrk="0" hangingPunct="1">
        <a:defRPr sz="2200" kern="1200">
          <a:solidFill>
            <a:schemeClr val="tx1"/>
          </a:solidFill>
          <a:latin typeface="+mn-lt"/>
          <a:ea typeface="+mn-ea"/>
          <a:cs typeface="+mn-cs"/>
        </a:defRPr>
      </a:lvl4pPr>
      <a:lvl5pPr marL="2176156" algn="l" defTabSz="1088078" rtl="0" eaLnBrk="1" latinLnBrk="0" hangingPunct="1">
        <a:defRPr sz="2200" kern="1200">
          <a:solidFill>
            <a:schemeClr val="tx1"/>
          </a:solidFill>
          <a:latin typeface="+mn-lt"/>
          <a:ea typeface="+mn-ea"/>
          <a:cs typeface="+mn-cs"/>
        </a:defRPr>
      </a:lvl5pPr>
      <a:lvl6pPr marL="2720196" algn="l" defTabSz="1088078" rtl="0" eaLnBrk="1" latinLnBrk="0" hangingPunct="1">
        <a:defRPr sz="2200" kern="1200">
          <a:solidFill>
            <a:schemeClr val="tx1"/>
          </a:solidFill>
          <a:latin typeface="+mn-lt"/>
          <a:ea typeface="+mn-ea"/>
          <a:cs typeface="+mn-cs"/>
        </a:defRPr>
      </a:lvl6pPr>
      <a:lvl7pPr marL="3264234" algn="l" defTabSz="1088078" rtl="0" eaLnBrk="1" latinLnBrk="0" hangingPunct="1">
        <a:defRPr sz="2200" kern="1200">
          <a:solidFill>
            <a:schemeClr val="tx1"/>
          </a:solidFill>
          <a:latin typeface="+mn-lt"/>
          <a:ea typeface="+mn-ea"/>
          <a:cs typeface="+mn-cs"/>
        </a:defRPr>
      </a:lvl7pPr>
      <a:lvl8pPr marL="3808274" algn="l" defTabSz="1088078" rtl="0" eaLnBrk="1" latinLnBrk="0" hangingPunct="1">
        <a:defRPr sz="2200" kern="1200">
          <a:solidFill>
            <a:schemeClr val="tx1"/>
          </a:solidFill>
          <a:latin typeface="+mn-lt"/>
          <a:ea typeface="+mn-ea"/>
          <a:cs typeface="+mn-cs"/>
        </a:defRPr>
      </a:lvl8pPr>
      <a:lvl9pPr marL="4352314" algn="l" defTabSz="1088078"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551">
          <p15:clr>
            <a:srgbClr val="5ACBF0"/>
          </p15:clr>
        </p15:guide>
        <p15:guide id="2" pos="4127">
          <p15:clr>
            <a:srgbClr val="5ACBF0"/>
          </p15:clr>
        </p15:guide>
        <p15:guide id="3" orient="horz" pos="1872">
          <p15:clr>
            <a:srgbClr val="5ACBF0"/>
          </p15:clr>
        </p15:guide>
        <p15:guide id="4" orient="horz" pos="2448">
          <p15:clr>
            <a:srgbClr val="5ACBF0"/>
          </p15:clr>
        </p15:guide>
        <p15:guide id="5" pos="3839">
          <p15:clr>
            <a:srgbClr val="F26B43"/>
          </p15:clr>
        </p15:guide>
        <p15:guide id="6" orient="horz" pos="2160">
          <p15:clr>
            <a:srgbClr val="F26B43"/>
          </p15:clr>
        </p15:guide>
        <p15:guide id="7" orient="horz" pos="816">
          <p15:clr>
            <a:srgbClr val="F26B43"/>
          </p15:clr>
        </p15:guide>
        <p15:guide id="8" orient="horz" pos="1008">
          <p15:clr>
            <a:srgbClr val="F26B43"/>
          </p15:clr>
        </p15:guide>
        <p15:guide id="52" pos="2976">
          <p15:clr>
            <a:srgbClr val="5ACBF0"/>
          </p15:clr>
        </p15:guide>
        <p15:guide id="53" pos="2424">
          <p15:clr>
            <a:srgbClr val="5ACBF0"/>
          </p15:clr>
        </p15:guide>
        <p15:guide id="54" pos="1848">
          <p15:clr>
            <a:srgbClr val="5ACBF0"/>
          </p15:clr>
        </p15:guide>
        <p15:guide id="55" pos="1296">
          <p15:clr>
            <a:srgbClr val="5ACBF0"/>
          </p15:clr>
        </p15:guide>
        <p15:guide id="56" pos="720">
          <p15:clr>
            <a:srgbClr val="5ACBF0"/>
          </p15:clr>
        </p15:guide>
        <p15:guide id="57" pos="144">
          <p15:clr>
            <a:srgbClr val="5ACBF0"/>
          </p15:clr>
        </p15:guide>
        <p15:guide id="58" pos="4680">
          <p15:clr>
            <a:srgbClr val="5ACBF0"/>
          </p15:clr>
        </p15:guide>
        <p15:guide id="59" pos="5256">
          <p15:clr>
            <a:srgbClr val="5ACBF0"/>
          </p15:clr>
        </p15:guide>
        <p15:guide id="60" pos="5808">
          <p15:clr>
            <a:srgbClr val="5ACBF0"/>
          </p15:clr>
        </p15:guide>
        <p15:guide id="61" pos="6384">
          <p15:clr>
            <a:srgbClr val="5ACBF0"/>
          </p15:clr>
        </p15:guide>
        <p15:guide id="62" pos="6936">
          <p15:clr>
            <a:srgbClr val="5ACBF0"/>
          </p15:clr>
        </p15:guide>
        <p15:guide id="63" pos="7512">
          <p15:clr>
            <a:srgbClr val="5ACBF0"/>
          </p15:clr>
        </p15:guide>
        <p15:guide id="64" orient="horz" pos="168">
          <p15:clr>
            <a:srgbClr val="5ACBF0"/>
          </p15:clr>
        </p15:guide>
        <p15:guide id="65" orient="horz" pos="744">
          <p15:clr>
            <a:srgbClr val="5ACBF0"/>
          </p15:clr>
        </p15:guide>
        <p15:guide id="66" orient="horz" pos="1320">
          <p15:clr>
            <a:srgbClr val="5ACBF0"/>
          </p15:clr>
        </p15:guide>
        <p15:guide id="67" orient="horz" pos="3000">
          <p15:clr>
            <a:srgbClr val="5ACBF0"/>
          </p15:clr>
        </p15:guide>
        <p15:guide id="68" orient="horz" pos="3576">
          <p15:clr>
            <a:srgbClr val="5ACBF0"/>
          </p15:clr>
        </p15:guide>
        <p15:guide id="69" orient="horz" pos="4128">
          <p15:clr>
            <a:srgbClr val="5ACBF0"/>
          </p15:clr>
        </p15:guide>
        <p15:guide id="70" pos="240">
          <p15:clr>
            <a:srgbClr val="F26B43"/>
          </p15:clr>
        </p15:guide>
        <p15:guide id="71" pos="7440">
          <p15:clr>
            <a:srgbClr val="F26B43"/>
          </p15:clr>
        </p15:guide>
        <p15:guide id="72" orient="horz" pos="264">
          <p15:clr>
            <a:srgbClr val="F26B43"/>
          </p15:clr>
        </p15:guide>
        <p15:guide id="73" orient="horz" pos="4032">
          <p15:clr>
            <a:srgbClr val="F26B43"/>
          </p15:clr>
        </p15:guide>
      </p15:sldGuideLst>
    </p:ext>
  </p:extLst>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2" y="1189178"/>
            <a:ext cx="11653521" cy="1918026"/>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3" cstate="print"/>
          <a:stretch>
            <a:fillRect/>
          </a:stretch>
        </p:blipFill>
        <p:spPr>
          <a:xfrm rot="5400000">
            <a:off x="9208748" y="2991034"/>
            <a:ext cx="6858623" cy="876557"/>
          </a:xfrm>
          <a:prstGeom prst="rect">
            <a:avLst/>
          </a:prstGeom>
        </p:spPr>
      </p:pic>
      <p:sp>
        <p:nvSpPr>
          <p:cNvPr id="3" name="Rectangle 2"/>
          <p:cNvSpPr/>
          <p:nvPr userDrawn="1"/>
        </p:nvSpPr>
        <p:spPr bwMode="auto">
          <a:xfrm>
            <a:off x="13222266" y="386016"/>
            <a:ext cx="211656" cy="821839"/>
          </a:xfrm>
          <a:prstGeom prst="rect">
            <a:avLst/>
          </a:prstGeom>
          <a:solidFill>
            <a:srgbClr val="F0F0F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66102" tIns="132881" rIns="166102" bIns="132881" numCol="1" spcCol="0" rtlCol="0" fromWordArt="0" anchor="t" anchorCtr="0" forceAA="0" compatLnSpc="1">
            <a:prstTxWarp prst="textNoShape">
              <a:avLst/>
            </a:prstTxWarp>
            <a:noAutofit/>
          </a:bodyPr>
          <a:lstStyle/>
          <a:p>
            <a:pPr algn="ctr" defTabSz="846934" fontAlgn="base">
              <a:lnSpc>
                <a:spcPct val="90000"/>
              </a:lnSpc>
              <a:spcBef>
                <a:spcPct val="0"/>
              </a:spcBef>
              <a:spcAft>
                <a:spcPct val="0"/>
              </a:spcAft>
            </a:pPr>
            <a:endParaRPr lang="en-US" sz="218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xmlns="" val="847410232"/>
      </p:ext>
    </p:extLst>
  </p:cSld>
  <p:clrMap bg1="lt1" tx1="dk1" bg2="lt2" tx2="dk2" accent1="accent1" accent2="accent2" accent3="accent3" accent4="accent4" accent5="accent5" accent6="accent6" hlink="hlink" folHlink="folHlink"/>
  <p:sldLayoutIdLst>
    <p:sldLayoutId id="2147484171" r:id="rId1"/>
  </p:sldLayoutIdLst>
  <p:transition>
    <p:fade/>
  </p:transition>
  <p:txStyles>
    <p:titleStyle>
      <a:lvl1pPr algn="l" defTabSz="847179" rtl="0" eaLnBrk="1" latinLnBrk="0" hangingPunct="1">
        <a:lnSpc>
          <a:spcPct val="90000"/>
        </a:lnSpc>
        <a:spcBef>
          <a:spcPct val="0"/>
        </a:spcBef>
        <a:buNone/>
        <a:defRPr lang="en-US" sz="4359" b="0" kern="1200" cap="none" spc="-93" baseline="0" dirty="0" smtClean="0">
          <a:ln w="3175">
            <a:noFill/>
          </a:ln>
          <a:gradFill>
            <a:gsLst>
              <a:gs pos="2655">
                <a:schemeClr val="tx1"/>
              </a:gs>
              <a:gs pos="13187">
                <a:schemeClr val="tx1"/>
              </a:gs>
            </a:gsLst>
            <a:lin ang="5400000" scaled="0"/>
          </a:gradFill>
          <a:effectLst/>
          <a:latin typeface="+mj-lt"/>
          <a:ea typeface="+mn-ea"/>
          <a:cs typeface="Segoe UI" pitchFamily="34" charset="0"/>
        </a:defRPr>
      </a:lvl1pPr>
    </p:titleStyle>
    <p:bodyStyle>
      <a:lvl1pPr marL="311445" marR="0" indent="-311445" algn="l" defTabSz="847179" rtl="0" eaLnBrk="1" fontAlgn="auto" latinLnBrk="0" hangingPunct="1">
        <a:lnSpc>
          <a:spcPct val="90000"/>
        </a:lnSpc>
        <a:spcBef>
          <a:spcPct val="20000"/>
        </a:spcBef>
        <a:spcAft>
          <a:spcPts val="0"/>
        </a:spcAft>
        <a:buClrTx/>
        <a:buSzPct val="90000"/>
        <a:buFont typeface="Arial" pitchFamily="34" charset="0"/>
        <a:buChar char="•"/>
        <a:tabLst/>
        <a:defRPr sz="3633" kern="1200" spc="0" baseline="0">
          <a:gradFill>
            <a:gsLst>
              <a:gs pos="1250">
                <a:schemeClr val="tx1"/>
              </a:gs>
              <a:gs pos="100000">
                <a:schemeClr val="tx1"/>
              </a:gs>
            </a:gsLst>
            <a:lin ang="5400000" scaled="0"/>
          </a:gradFill>
          <a:latin typeface="+mj-lt"/>
          <a:ea typeface="+mn-ea"/>
          <a:cs typeface="+mn-cs"/>
        </a:defRPr>
      </a:lvl1pPr>
      <a:lvl2pPr marL="530610" marR="0" indent="-219164" algn="l" defTabSz="847179" rtl="0" eaLnBrk="1" fontAlgn="auto" latinLnBrk="0" hangingPunct="1">
        <a:lnSpc>
          <a:spcPct val="90000"/>
        </a:lnSpc>
        <a:spcBef>
          <a:spcPct val="20000"/>
        </a:spcBef>
        <a:spcAft>
          <a:spcPts val="0"/>
        </a:spcAft>
        <a:buClrTx/>
        <a:buSzPct val="90000"/>
        <a:buFont typeface="Arial" pitchFamily="34" charset="0"/>
        <a:buChar char="•"/>
        <a:tabLst/>
        <a:defRPr sz="2180" kern="1200" spc="0" baseline="0">
          <a:gradFill>
            <a:gsLst>
              <a:gs pos="1250">
                <a:schemeClr val="tx1"/>
              </a:gs>
              <a:gs pos="100000">
                <a:schemeClr val="tx1"/>
              </a:gs>
            </a:gsLst>
            <a:lin ang="5400000" scaled="0"/>
          </a:gradFill>
          <a:latin typeface="+mn-lt"/>
          <a:ea typeface="+mn-ea"/>
          <a:cs typeface="+mn-cs"/>
        </a:defRPr>
      </a:lvl2pPr>
      <a:lvl3pPr marL="726705" marR="0" indent="-207630" algn="l" defTabSz="847179" rtl="0" eaLnBrk="1" fontAlgn="auto" latinLnBrk="0" hangingPunct="1">
        <a:lnSpc>
          <a:spcPct val="90000"/>
        </a:lnSpc>
        <a:spcBef>
          <a:spcPct val="20000"/>
        </a:spcBef>
        <a:spcAft>
          <a:spcPts val="0"/>
        </a:spcAft>
        <a:buClrTx/>
        <a:buSzPct val="90000"/>
        <a:buFont typeface="Arial" pitchFamily="34" charset="0"/>
        <a:buChar char="•"/>
        <a:tabLst/>
        <a:defRPr sz="1817" kern="1200" spc="0" baseline="0">
          <a:gradFill>
            <a:gsLst>
              <a:gs pos="1250">
                <a:schemeClr val="tx1"/>
              </a:gs>
              <a:gs pos="100000">
                <a:schemeClr val="tx1"/>
              </a:gs>
            </a:gsLst>
            <a:lin ang="5400000" scaled="0"/>
          </a:gradFill>
          <a:latin typeface="+mn-lt"/>
          <a:ea typeface="+mn-ea"/>
          <a:cs typeface="+mn-cs"/>
        </a:defRPr>
      </a:lvl3pPr>
      <a:lvl4pPr marL="934335" marR="0" indent="-207630" algn="l" defTabSz="847179" rtl="0" eaLnBrk="1" fontAlgn="auto" latinLnBrk="0" hangingPunct="1">
        <a:lnSpc>
          <a:spcPct val="90000"/>
        </a:lnSpc>
        <a:spcBef>
          <a:spcPct val="20000"/>
        </a:spcBef>
        <a:spcAft>
          <a:spcPts val="0"/>
        </a:spcAft>
        <a:buClrTx/>
        <a:buSzPct val="90000"/>
        <a:buFont typeface="Arial" pitchFamily="34" charset="0"/>
        <a:buChar char="•"/>
        <a:tabLst/>
        <a:defRPr sz="1635" kern="1200" spc="0" baseline="0">
          <a:gradFill>
            <a:gsLst>
              <a:gs pos="1250">
                <a:schemeClr val="tx1"/>
              </a:gs>
              <a:gs pos="100000">
                <a:schemeClr val="tx1"/>
              </a:gs>
            </a:gsLst>
            <a:lin ang="5400000" scaled="0"/>
          </a:gradFill>
          <a:latin typeface="+mn-lt"/>
          <a:ea typeface="+mn-ea"/>
          <a:cs typeface="+mn-cs"/>
        </a:defRPr>
      </a:lvl4pPr>
      <a:lvl5pPr marL="1141965" marR="0" indent="-207630" algn="l" defTabSz="847179" rtl="0" eaLnBrk="1" fontAlgn="auto" latinLnBrk="0" hangingPunct="1">
        <a:lnSpc>
          <a:spcPct val="90000"/>
        </a:lnSpc>
        <a:spcBef>
          <a:spcPct val="20000"/>
        </a:spcBef>
        <a:spcAft>
          <a:spcPts val="0"/>
        </a:spcAft>
        <a:buClrTx/>
        <a:buSzPct val="90000"/>
        <a:buFont typeface="Arial" pitchFamily="34" charset="0"/>
        <a:buChar char="•"/>
        <a:tabLst/>
        <a:defRPr sz="1635" kern="1200" spc="0" baseline="0">
          <a:gradFill>
            <a:gsLst>
              <a:gs pos="1250">
                <a:schemeClr val="tx1"/>
              </a:gs>
              <a:gs pos="100000">
                <a:schemeClr val="tx1"/>
              </a:gs>
            </a:gsLst>
            <a:lin ang="5400000" scaled="0"/>
          </a:gradFill>
          <a:latin typeface="+mn-lt"/>
          <a:ea typeface="+mn-ea"/>
          <a:cs typeface="+mn-cs"/>
        </a:defRPr>
      </a:lvl5pPr>
      <a:lvl6pPr marL="2329742" indent="-211795" algn="l" defTabSz="847179" rtl="0" eaLnBrk="1" latinLnBrk="0" hangingPunct="1">
        <a:spcBef>
          <a:spcPct val="20000"/>
        </a:spcBef>
        <a:buFont typeface="Arial" pitchFamily="34" charset="0"/>
        <a:buChar char="•"/>
        <a:defRPr sz="1817" kern="1200">
          <a:solidFill>
            <a:schemeClr val="tx1"/>
          </a:solidFill>
          <a:latin typeface="+mn-lt"/>
          <a:ea typeface="+mn-ea"/>
          <a:cs typeface="+mn-cs"/>
        </a:defRPr>
      </a:lvl6pPr>
      <a:lvl7pPr marL="2753333" indent="-211795" algn="l" defTabSz="847179" rtl="0" eaLnBrk="1" latinLnBrk="0" hangingPunct="1">
        <a:spcBef>
          <a:spcPct val="20000"/>
        </a:spcBef>
        <a:buFont typeface="Arial" pitchFamily="34" charset="0"/>
        <a:buChar char="•"/>
        <a:defRPr sz="1817" kern="1200">
          <a:solidFill>
            <a:schemeClr val="tx1"/>
          </a:solidFill>
          <a:latin typeface="+mn-lt"/>
          <a:ea typeface="+mn-ea"/>
          <a:cs typeface="+mn-cs"/>
        </a:defRPr>
      </a:lvl7pPr>
      <a:lvl8pPr marL="3176923" indent="-211795" algn="l" defTabSz="847179" rtl="0" eaLnBrk="1" latinLnBrk="0" hangingPunct="1">
        <a:spcBef>
          <a:spcPct val="20000"/>
        </a:spcBef>
        <a:buFont typeface="Arial" pitchFamily="34" charset="0"/>
        <a:buChar char="•"/>
        <a:defRPr sz="1817" kern="1200">
          <a:solidFill>
            <a:schemeClr val="tx1"/>
          </a:solidFill>
          <a:latin typeface="+mn-lt"/>
          <a:ea typeface="+mn-ea"/>
          <a:cs typeface="+mn-cs"/>
        </a:defRPr>
      </a:lvl8pPr>
      <a:lvl9pPr marL="3600513" indent="-211795" algn="l" defTabSz="847179" rtl="0" eaLnBrk="1" latinLnBrk="0" hangingPunct="1">
        <a:spcBef>
          <a:spcPct val="20000"/>
        </a:spcBef>
        <a:buFont typeface="Arial" pitchFamily="34" charset="0"/>
        <a:buChar char="•"/>
        <a:defRPr sz="1817" kern="1200">
          <a:solidFill>
            <a:schemeClr val="tx1"/>
          </a:solidFill>
          <a:latin typeface="+mn-lt"/>
          <a:ea typeface="+mn-ea"/>
          <a:cs typeface="+mn-cs"/>
        </a:defRPr>
      </a:lvl9pPr>
    </p:bodyStyle>
    <p:otherStyle>
      <a:defPPr>
        <a:defRPr lang="en-US"/>
      </a:defPPr>
      <a:lvl1pPr marL="0" algn="l" defTabSz="847179" rtl="0" eaLnBrk="1" latinLnBrk="0" hangingPunct="1">
        <a:defRPr sz="1635" kern="1200">
          <a:solidFill>
            <a:schemeClr val="tx1"/>
          </a:solidFill>
          <a:latin typeface="+mn-lt"/>
          <a:ea typeface="+mn-ea"/>
          <a:cs typeface="+mn-cs"/>
        </a:defRPr>
      </a:lvl1pPr>
      <a:lvl2pPr marL="423589" algn="l" defTabSz="847179" rtl="0" eaLnBrk="1" latinLnBrk="0" hangingPunct="1">
        <a:defRPr sz="1635" kern="1200">
          <a:solidFill>
            <a:schemeClr val="tx1"/>
          </a:solidFill>
          <a:latin typeface="+mn-lt"/>
          <a:ea typeface="+mn-ea"/>
          <a:cs typeface="+mn-cs"/>
        </a:defRPr>
      </a:lvl2pPr>
      <a:lvl3pPr marL="847179" algn="l" defTabSz="847179" rtl="0" eaLnBrk="1" latinLnBrk="0" hangingPunct="1">
        <a:defRPr sz="1635" kern="1200">
          <a:solidFill>
            <a:schemeClr val="tx1"/>
          </a:solidFill>
          <a:latin typeface="+mn-lt"/>
          <a:ea typeface="+mn-ea"/>
          <a:cs typeface="+mn-cs"/>
        </a:defRPr>
      </a:lvl3pPr>
      <a:lvl4pPr marL="1270769" algn="l" defTabSz="847179" rtl="0" eaLnBrk="1" latinLnBrk="0" hangingPunct="1">
        <a:defRPr sz="1635" kern="1200">
          <a:solidFill>
            <a:schemeClr val="tx1"/>
          </a:solidFill>
          <a:latin typeface="+mn-lt"/>
          <a:ea typeface="+mn-ea"/>
          <a:cs typeface="+mn-cs"/>
        </a:defRPr>
      </a:lvl4pPr>
      <a:lvl5pPr marL="1694359" algn="l" defTabSz="847179" rtl="0" eaLnBrk="1" latinLnBrk="0" hangingPunct="1">
        <a:defRPr sz="1635" kern="1200">
          <a:solidFill>
            <a:schemeClr val="tx1"/>
          </a:solidFill>
          <a:latin typeface="+mn-lt"/>
          <a:ea typeface="+mn-ea"/>
          <a:cs typeface="+mn-cs"/>
        </a:defRPr>
      </a:lvl5pPr>
      <a:lvl6pPr marL="2117949" algn="l" defTabSz="847179" rtl="0" eaLnBrk="1" latinLnBrk="0" hangingPunct="1">
        <a:defRPr sz="1635" kern="1200">
          <a:solidFill>
            <a:schemeClr val="tx1"/>
          </a:solidFill>
          <a:latin typeface="+mn-lt"/>
          <a:ea typeface="+mn-ea"/>
          <a:cs typeface="+mn-cs"/>
        </a:defRPr>
      </a:lvl6pPr>
      <a:lvl7pPr marL="2541538" algn="l" defTabSz="847179" rtl="0" eaLnBrk="1" latinLnBrk="0" hangingPunct="1">
        <a:defRPr sz="1635" kern="1200">
          <a:solidFill>
            <a:schemeClr val="tx1"/>
          </a:solidFill>
          <a:latin typeface="+mn-lt"/>
          <a:ea typeface="+mn-ea"/>
          <a:cs typeface="+mn-cs"/>
        </a:defRPr>
      </a:lvl7pPr>
      <a:lvl8pPr marL="2965127" algn="l" defTabSz="847179" rtl="0" eaLnBrk="1" latinLnBrk="0" hangingPunct="1">
        <a:defRPr sz="1635" kern="1200">
          <a:solidFill>
            <a:schemeClr val="tx1"/>
          </a:solidFill>
          <a:latin typeface="+mn-lt"/>
          <a:ea typeface="+mn-ea"/>
          <a:cs typeface="+mn-cs"/>
        </a:defRPr>
      </a:lvl8pPr>
      <a:lvl9pPr marL="3388718" algn="l" defTabSz="847179" rtl="0" eaLnBrk="1" latinLnBrk="0" hangingPunct="1">
        <a:defRPr sz="163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guide id="27" orient="horz" pos="955">
          <p15:clr>
            <a:srgbClr val="5ACBF0"/>
          </p15:clr>
        </p15:guide>
      </p15:sldGuideLst>
    </p:ext>
  </p:extLst>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xmlns=""/>
              </a:ext>
            </a:extLst>
          </a:blip>
          <a:stretch>
            <a:fillRect/>
          </a:stretch>
        </p:blipFill>
        <p:spPr>
          <a:xfrm rot="5400000">
            <a:off x="9187080" y="3012391"/>
            <a:ext cx="6858623" cy="833218"/>
          </a:xfrm>
          <a:prstGeom prst="rect">
            <a:avLst/>
          </a:prstGeom>
        </p:spPr>
      </p:pic>
    </p:spTree>
    <p:extLst>
      <p:ext uri="{BB962C8B-B14F-4D97-AF65-F5344CB8AC3E}">
        <p14:creationId xmlns:p14="http://schemas.microsoft.com/office/powerpoint/2010/main" xmlns="" val="1438110300"/>
      </p:ext>
    </p:extLst>
  </p:cSld>
  <p:clrMap bg1="lt1" tx1="dk1" bg2="lt2" tx2="dk2" accent1="accent1" accent2="accent2" accent3="accent3" accent4="accent4" accent5="accent5" accent6="accent6" hlink="hlink" folHlink="folHlink"/>
  <p:transition>
    <p:fade/>
  </p:transition>
  <p:txStyles>
    <p:titleStyle>
      <a:lvl1pPr algn="l" defTabSz="896354" rtl="0" eaLnBrk="1" latinLnBrk="0" hangingPunct="1">
        <a:lnSpc>
          <a:spcPct val="90000"/>
        </a:lnSpc>
        <a:spcBef>
          <a:spcPct val="0"/>
        </a:spcBef>
        <a:buNone/>
        <a:defRPr lang="en-US" sz="4612" b="0" kern="1200" cap="none" spc="-98"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19682" marR="0" indent="-219682" algn="l" defTabSz="89635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459" kern="1200" spc="0" baseline="0">
          <a:gradFill>
            <a:gsLst>
              <a:gs pos="1250">
                <a:schemeClr val="tx1"/>
              </a:gs>
              <a:gs pos="100000">
                <a:schemeClr val="tx1"/>
              </a:gs>
            </a:gsLst>
            <a:lin ang="5400000" scaled="0"/>
          </a:gradFill>
          <a:latin typeface="+mj-lt"/>
          <a:ea typeface="+mn-ea"/>
          <a:cs typeface="+mn-cs"/>
        </a:defRPr>
      </a:lvl1pPr>
      <a:lvl2pPr marL="439364" marR="0" indent="-219682" algn="l" defTabSz="89635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691" kern="1200" spc="0" baseline="0">
          <a:gradFill>
            <a:gsLst>
              <a:gs pos="1250">
                <a:schemeClr val="tx1"/>
              </a:gs>
              <a:gs pos="100000">
                <a:schemeClr val="tx1"/>
              </a:gs>
            </a:gsLst>
            <a:lin ang="5400000" scaled="0"/>
          </a:gradFill>
          <a:latin typeface="+mn-lt"/>
          <a:ea typeface="+mn-ea"/>
          <a:cs typeface="+mn-cs"/>
        </a:defRPr>
      </a:lvl2pPr>
      <a:lvl3pPr marL="659046" marR="0" indent="-219682" algn="l" defTabSz="89635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07" kern="1200" spc="0" baseline="0">
          <a:gradFill>
            <a:gsLst>
              <a:gs pos="1250">
                <a:schemeClr val="tx1"/>
              </a:gs>
              <a:gs pos="100000">
                <a:schemeClr val="tx1"/>
              </a:gs>
            </a:gsLst>
            <a:lin ang="5400000" scaled="0"/>
          </a:gradFill>
          <a:latin typeface="+mn-lt"/>
          <a:ea typeface="+mn-ea"/>
          <a:cs typeface="+mn-cs"/>
        </a:defRPr>
      </a:lvl3pPr>
      <a:lvl4pPr marL="878727" marR="0" indent="-219682" algn="l" defTabSz="89635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15" kern="1200" spc="0" baseline="0">
          <a:gradFill>
            <a:gsLst>
              <a:gs pos="1250">
                <a:schemeClr val="tx1"/>
              </a:gs>
              <a:gs pos="100000">
                <a:schemeClr val="tx1"/>
              </a:gs>
            </a:gsLst>
            <a:lin ang="5400000" scaled="0"/>
          </a:gradFill>
          <a:latin typeface="+mn-lt"/>
          <a:ea typeface="+mn-ea"/>
          <a:cs typeface="+mn-cs"/>
        </a:defRPr>
      </a:lvl4pPr>
      <a:lvl5pPr marL="1098409" marR="0" indent="-219682" algn="l" defTabSz="896354"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15" kern="1200" spc="0" baseline="0">
          <a:gradFill>
            <a:gsLst>
              <a:gs pos="1250">
                <a:schemeClr val="tx1"/>
              </a:gs>
              <a:gs pos="100000">
                <a:schemeClr val="tx1"/>
              </a:gs>
            </a:gsLst>
            <a:lin ang="5400000" scaled="0"/>
          </a:gradFill>
          <a:latin typeface="+mn-lt"/>
          <a:ea typeface="+mn-ea"/>
          <a:cs typeface="+mn-cs"/>
        </a:defRPr>
      </a:lvl5pPr>
      <a:lvl6pPr marL="2464973"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51"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28"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06" indent="-224089" algn="l" defTabSz="896354"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54" rtl="0" eaLnBrk="1" latinLnBrk="0" hangingPunct="1">
        <a:defRPr sz="1730" kern="1200">
          <a:solidFill>
            <a:schemeClr val="tx1"/>
          </a:solidFill>
          <a:latin typeface="+mn-lt"/>
          <a:ea typeface="+mn-ea"/>
          <a:cs typeface="+mn-cs"/>
        </a:defRPr>
      </a:lvl1pPr>
      <a:lvl2pPr marL="448176" algn="l" defTabSz="896354" rtl="0" eaLnBrk="1" latinLnBrk="0" hangingPunct="1">
        <a:defRPr sz="1730" kern="1200">
          <a:solidFill>
            <a:schemeClr val="tx1"/>
          </a:solidFill>
          <a:latin typeface="+mn-lt"/>
          <a:ea typeface="+mn-ea"/>
          <a:cs typeface="+mn-cs"/>
        </a:defRPr>
      </a:lvl2pPr>
      <a:lvl3pPr marL="896354" algn="l" defTabSz="896354" rtl="0" eaLnBrk="1" latinLnBrk="0" hangingPunct="1">
        <a:defRPr sz="1730" kern="1200">
          <a:solidFill>
            <a:schemeClr val="tx1"/>
          </a:solidFill>
          <a:latin typeface="+mn-lt"/>
          <a:ea typeface="+mn-ea"/>
          <a:cs typeface="+mn-cs"/>
        </a:defRPr>
      </a:lvl3pPr>
      <a:lvl4pPr marL="1344530" algn="l" defTabSz="896354" rtl="0" eaLnBrk="1" latinLnBrk="0" hangingPunct="1">
        <a:defRPr sz="1730" kern="1200">
          <a:solidFill>
            <a:schemeClr val="tx1"/>
          </a:solidFill>
          <a:latin typeface="+mn-lt"/>
          <a:ea typeface="+mn-ea"/>
          <a:cs typeface="+mn-cs"/>
        </a:defRPr>
      </a:lvl4pPr>
      <a:lvl5pPr marL="1792708" algn="l" defTabSz="896354" rtl="0" eaLnBrk="1" latinLnBrk="0" hangingPunct="1">
        <a:defRPr sz="1730" kern="1200">
          <a:solidFill>
            <a:schemeClr val="tx1"/>
          </a:solidFill>
          <a:latin typeface="+mn-lt"/>
          <a:ea typeface="+mn-ea"/>
          <a:cs typeface="+mn-cs"/>
        </a:defRPr>
      </a:lvl5pPr>
      <a:lvl6pPr marL="2240885" algn="l" defTabSz="896354" rtl="0" eaLnBrk="1" latinLnBrk="0" hangingPunct="1">
        <a:defRPr sz="1730" kern="1200">
          <a:solidFill>
            <a:schemeClr val="tx1"/>
          </a:solidFill>
          <a:latin typeface="+mn-lt"/>
          <a:ea typeface="+mn-ea"/>
          <a:cs typeface="+mn-cs"/>
        </a:defRPr>
      </a:lvl6pPr>
      <a:lvl7pPr marL="2689062" algn="l" defTabSz="896354" rtl="0" eaLnBrk="1" latinLnBrk="0" hangingPunct="1">
        <a:defRPr sz="1730" kern="1200">
          <a:solidFill>
            <a:schemeClr val="tx1"/>
          </a:solidFill>
          <a:latin typeface="+mn-lt"/>
          <a:ea typeface="+mn-ea"/>
          <a:cs typeface="+mn-cs"/>
        </a:defRPr>
      </a:lvl7pPr>
      <a:lvl8pPr marL="3137238" algn="l" defTabSz="896354" rtl="0" eaLnBrk="1" latinLnBrk="0" hangingPunct="1">
        <a:defRPr sz="1730" kern="1200">
          <a:solidFill>
            <a:schemeClr val="tx1"/>
          </a:solidFill>
          <a:latin typeface="+mn-lt"/>
          <a:ea typeface="+mn-ea"/>
          <a:cs typeface="+mn-cs"/>
        </a:defRPr>
      </a:lvl8pPr>
      <a:lvl9pPr marL="3585417" algn="l" defTabSz="896354" rtl="0" eaLnBrk="1" latinLnBrk="0" hangingPunct="1">
        <a:defRPr sz="173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91">
          <p15:clr>
            <a:srgbClr val="5ACBF0"/>
          </p15:clr>
        </p15:guide>
        <p15:guide id="2" pos="176">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93">
          <p15:clr>
            <a:srgbClr val="C35EA4"/>
          </p15:clr>
        </p15:guide>
        <p15:guide id="17" pos="7541">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8">
          <p15:clr>
            <a:srgbClr val="C35EA4"/>
          </p15:clr>
        </p15:guide>
        <p15:guide id="26" orient="horz" pos="4099">
          <p15:clr>
            <a:srgbClr val="C35EA4"/>
          </p15:clr>
        </p15:guide>
      </p15:sldGuideLst>
    </p:ext>
  </p:extLst>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xmlns=""/>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xmlns="" val="1288979939"/>
      </p:ext>
    </p:extLst>
  </p:cSld>
  <p:clrMap bg1="lt1" tx1="dk1" bg2="lt2" tx2="dk2" accent1="accent1" accent2="accent2" accent3="accent3" accent4="accent4" accent5="accent5" accent6="accent6" hlink="hlink" folHlink="folHlink"/>
  <p:sldLayoutIdLst>
    <p:sldLayoutId id="2147484179" r:id="rId1"/>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p:cNvPicPr>
            <a:picLocks noChangeAspect="1"/>
          </p:cNvPicPr>
          <p:nvPr userDrawn="1"/>
        </p:nvPicPr>
        <p:blipFill>
          <a:blip r:embed="rId2" cstate="print"/>
          <a:stretch>
            <a:fillRect/>
          </a:stretch>
        </p:blipFill>
        <p:spPr>
          <a:xfrm rot="5400000">
            <a:off x="9187079" y="3012391"/>
            <a:ext cx="6858623" cy="833218"/>
          </a:xfrm>
          <a:prstGeom prst="rect">
            <a:avLst/>
          </a:prstGeom>
        </p:spPr>
      </p:pic>
      <p:sp>
        <p:nvSpPr>
          <p:cNvPr id="6" name="Slide Number Placeholder 2">
            <a:extLst>
              <a:ext uri="{FF2B5EF4-FFF2-40B4-BE49-F238E27FC236}">
                <a16:creationId xmlns:a16="http://schemas.microsoft.com/office/drawing/2014/main" xmlns="" id="{84863006-0762-4B85-80BB-553AB764DB19}"/>
              </a:ext>
            </a:extLst>
          </p:cNvPr>
          <p:cNvSpPr>
            <a:spLocks noGrp="1"/>
          </p:cNvSpPr>
          <p:nvPr>
            <p:ph type="sldNum" sz="quarter" idx="4"/>
          </p:nvPr>
        </p:nvSpPr>
        <p:spPr>
          <a:xfrm>
            <a:off x="4724906" y="6493776"/>
            <a:ext cx="2742188" cy="364224"/>
          </a:xfrm>
          <a:prstGeom prst="rect">
            <a:avLst/>
          </a:prstGeom>
        </p:spPr>
        <p:txBody>
          <a:bodyPr vert="horz" lIns="91440" tIns="45720" rIns="91440" bIns="45720" rtlCol="0" anchor="ctr"/>
          <a:lstStyle>
            <a:lvl1pPr algn="r">
              <a:defRPr sz="882" i="1">
                <a:solidFill>
                  <a:schemeClr val="tx1">
                    <a:tint val="75000"/>
                  </a:schemeClr>
                </a:solidFill>
                <a:latin typeface="Segoe UI" panose="020B0502040204020203" pitchFamily="34" charset="0"/>
                <a:cs typeface="Segoe UI" panose="020B0502040204020203" pitchFamily="34" charset="0"/>
              </a:defRPr>
            </a:lvl1pPr>
          </a:lstStyle>
          <a:p>
            <a:pPr algn="ctr"/>
            <a:r>
              <a:rPr lang="en-US"/>
              <a:t>Microsoft Confidential – For internal use only</a:t>
            </a:r>
            <a:endParaRPr lang="en-US" dirty="0"/>
          </a:p>
        </p:txBody>
      </p:sp>
    </p:spTree>
    <p:extLst>
      <p:ext uri="{BB962C8B-B14F-4D97-AF65-F5344CB8AC3E}">
        <p14:creationId xmlns:p14="http://schemas.microsoft.com/office/powerpoint/2010/main" xmlns="" val="4235564714"/>
      </p:ext>
    </p:extLst>
  </p:cSld>
  <p:clrMap bg1="lt1" tx1="dk1" bg2="lt2" tx2="dk2" accent1="accent1" accent2="accent2" accent3="accent3" accent4="accent4" accent5="accent5" accent6="accent6" hlink="hlink" folHlink="folHlink"/>
  <p:transition>
    <p:fade/>
  </p:transition>
  <p:hf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397" y="267870"/>
            <a:ext cx="12192000" cy="646042"/>
          </a:xfrm>
          <a:prstGeom prst="rect">
            <a:avLst/>
          </a:prstGeom>
        </p:spPr>
        <p:txBody>
          <a:bodyPr vert="horz" lIns="320040" tIns="152357" rIns="53325" bIns="53325" rtlCol="0" anchor="ctr">
            <a:normAutofit/>
          </a:bodyPr>
          <a:lstStyle/>
          <a:p>
            <a:endParaRPr lang="en-US" dirty="0"/>
          </a:p>
        </p:txBody>
      </p:sp>
      <p:sp>
        <p:nvSpPr>
          <p:cNvPr id="7" name="Footer Placeholder 6"/>
          <p:cNvSpPr>
            <a:spLocks noGrp="1"/>
          </p:cNvSpPr>
          <p:nvPr>
            <p:ph type="ftr" sz="quarter" idx="3"/>
          </p:nvPr>
        </p:nvSpPr>
        <p:spPr>
          <a:xfrm>
            <a:off x="3048000" y="6477873"/>
            <a:ext cx="8381999" cy="380127"/>
          </a:xfrm>
          <a:prstGeom prst="rect">
            <a:avLst/>
          </a:prstGeom>
        </p:spPr>
        <p:txBody>
          <a:bodyPr vert="horz" lIns="76179"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7896"/>
            <a:endParaRPr lang="en-US" dirty="0">
              <a:solidFill>
                <a:srgbClr val="505050"/>
              </a:solidFill>
            </a:endParaRPr>
          </a:p>
        </p:txBody>
      </p:sp>
      <p:sp>
        <p:nvSpPr>
          <p:cNvPr id="15" name="Text Placeholder 14"/>
          <p:cNvSpPr>
            <a:spLocks noGrp="1"/>
          </p:cNvSpPr>
          <p:nvPr>
            <p:ph type="body" idx="1"/>
          </p:nvPr>
        </p:nvSpPr>
        <p:spPr>
          <a:xfrm>
            <a:off x="344124" y="1600201"/>
            <a:ext cx="11327267"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2" y="6477875"/>
            <a:ext cx="761998" cy="380126"/>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a:t>
            </a:fld>
            <a:endParaRPr lang="en-US" dirty="0">
              <a:solidFill>
                <a:srgbClr val="505050"/>
              </a:solidFill>
            </a:endParaRPr>
          </a:p>
        </p:txBody>
      </p:sp>
    </p:spTree>
    <p:extLst>
      <p:ext uri="{BB962C8B-B14F-4D97-AF65-F5344CB8AC3E}">
        <p14:creationId xmlns:p14="http://schemas.microsoft.com/office/powerpoint/2010/main" xmlns="" val="1328546720"/>
      </p:ext>
    </p:extLst>
  </p:cSld>
  <p:clrMap bg1="lt1" tx1="dk1" bg2="lt2" tx2="dk2" accent1="accent1" accent2="accent2" accent3="accent3" accent4="accent4" accent5="accent5" accent6="accent6" hlink="hlink" folHlink="folHlink"/>
  <p:sldLayoutIdLst>
    <p:sldLayoutId id="2147483812" r:id="rId1"/>
    <p:sldLayoutId id="2147483814" r:id="rId2"/>
    <p:sldLayoutId id="2147483815" r:id="rId3"/>
    <p:sldLayoutId id="2147483816" r:id="rId4"/>
    <p:sldLayoutId id="2147483817" r:id="rId5"/>
    <p:sldLayoutId id="2147483818" r:id="rId6"/>
    <p:sldLayoutId id="2147483819" r:id="rId7"/>
    <p:sldLayoutId id="2147483820" r:id="rId8"/>
    <p:sldLayoutId id="2147483823" r:id="rId9"/>
    <p:sldLayoutId id="2147483825" r:id="rId10"/>
    <p:sldLayoutId id="2147483826" r:id="rId11"/>
    <p:sldLayoutId id="2147483827" r:id="rId12"/>
    <p:sldLayoutId id="2147483828" r:id="rId13"/>
    <p:sldLayoutId id="2147483829" r:id="rId14"/>
    <p:sldLayoutId id="2147483830" r:id="rId15"/>
    <p:sldLayoutId id="2147483836" r:id="rId16"/>
  </p:sldLayoutIdLst>
  <p:transition>
    <p:fade/>
  </p:transition>
  <p:hf hdr="0" ftr="0" dt="0"/>
  <p:txStyles>
    <p:titleStyle>
      <a:lvl1pPr marL="0" algn="l" defTabSz="1087896" rtl="0" eaLnBrk="1" latinLnBrk="0" hangingPunct="1">
        <a:lnSpc>
          <a:spcPct val="90000"/>
        </a:lnSpc>
        <a:spcBef>
          <a:spcPct val="0"/>
        </a:spcBef>
        <a:buNone/>
        <a:defRPr lang="en-US" sz="4000" kern="1200" spc="-58" baseline="0" dirty="0">
          <a:solidFill>
            <a:schemeClr val="tx1"/>
          </a:solidFill>
          <a:latin typeface="Segoe UI Light" pitchFamily="34" charset="0"/>
          <a:ea typeface="Segoe UI" pitchFamily="34" charset="0"/>
          <a:cs typeface="Segoe UI" pitchFamily="34" charset="0"/>
        </a:defRPr>
      </a:lvl1pPr>
    </p:titleStyle>
    <p:bodyStyle>
      <a:lvl1pPr marL="0" indent="0" algn="l" defTabSz="1087896" rtl="0" eaLnBrk="1" latinLnBrk="0" hangingPunct="1">
        <a:spcBef>
          <a:spcPts val="1800"/>
        </a:spcBef>
        <a:buClr>
          <a:schemeClr val="accent4"/>
        </a:buClr>
        <a:buSzPct val="100000"/>
        <a:buFont typeface="Wingdings" pitchFamily="2" charset="2"/>
        <a:buNone/>
        <a:defRPr sz="2400" kern="1200">
          <a:solidFill>
            <a:schemeClr val="tx1"/>
          </a:solidFill>
          <a:latin typeface="Segoe UI" pitchFamily="34" charset="0"/>
          <a:ea typeface="Segoe UI" pitchFamily="34" charset="0"/>
          <a:cs typeface="Segoe UI" pitchFamily="34" charset="0"/>
        </a:defRPr>
      </a:lvl1pPr>
      <a:lvl2pPr marL="475979" indent="-194358" algn="l" defTabSz="1087896"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566" indent="-173202" algn="l" defTabSz="1087896"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153" indent="-177170" algn="l" defTabSz="1087896"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142" indent="-179814" algn="l" defTabSz="1087896"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1716"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5663"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79613"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3560"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7896" rtl="0" eaLnBrk="1" latinLnBrk="0" hangingPunct="1">
        <a:defRPr sz="2200" kern="1200">
          <a:solidFill>
            <a:schemeClr val="tx1"/>
          </a:solidFill>
          <a:latin typeface="+mn-lt"/>
          <a:ea typeface="+mn-ea"/>
          <a:cs typeface="+mn-cs"/>
        </a:defRPr>
      </a:lvl1pPr>
      <a:lvl2pPr marL="543949" algn="l" defTabSz="1087896" rtl="0" eaLnBrk="1" latinLnBrk="0" hangingPunct="1">
        <a:defRPr sz="2200" kern="1200">
          <a:solidFill>
            <a:schemeClr val="tx1"/>
          </a:solidFill>
          <a:latin typeface="+mn-lt"/>
          <a:ea typeface="+mn-ea"/>
          <a:cs typeface="+mn-cs"/>
        </a:defRPr>
      </a:lvl2pPr>
      <a:lvl3pPr marL="1087896" algn="l" defTabSz="1087896" rtl="0" eaLnBrk="1" latinLnBrk="0" hangingPunct="1">
        <a:defRPr sz="2200" kern="1200">
          <a:solidFill>
            <a:schemeClr val="tx1"/>
          </a:solidFill>
          <a:latin typeface="+mn-lt"/>
          <a:ea typeface="+mn-ea"/>
          <a:cs typeface="+mn-cs"/>
        </a:defRPr>
      </a:lvl3pPr>
      <a:lvl4pPr marL="1631846" algn="l" defTabSz="1087896" rtl="0" eaLnBrk="1" latinLnBrk="0" hangingPunct="1">
        <a:defRPr sz="2200" kern="1200">
          <a:solidFill>
            <a:schemeClr val="tx1"/>
          </a:solidFill>
          <a:latin typeface="+mn-lt"/>
          <a:ea typeface="+mn-ea"/>
          <a:cs typeface="+mn-cs"/>
        </a:defRPr>
      </a:lvl4pPr>
      <a:lvl5pPr marL="2175793" algn="l" defTabSz="1087896" rtl="0" eaLnBrk="1" latinLnBrk="0" hangingPunct="1">
        <a:defRPr sz="2200" kern="1200">
          <a:solidFill>
            <a:schemeClr val="tx1"/>
          </a:solidFill>
          <a:latin typeface="+mn-lt"/>
          <a:ea typeface="+mn-ea"/>
          <a:cs typeface="+mn-cs"/>
        </a:defRPr>
      </a:lvl5pPr>
      <a:lvl6pPr marL="2719741" algn="l" defTabSz="1087896" rtl="0" eaLnBrk="1" latinLnBrk="0" hangingPunct="1">
        <a:defRPr sz="2200" kern="1200">
          <a:solidFill>
            <a:schemeClr val="tx1"/>
          </a:solidFill>
          <a:latin typeface="+mn-lt"/>
          <a:ea typeface="+mn-ea"/>
          <a:cs typeface="+mn-cs"/>
        </a:defRPr>
      </a:lvl6pPr>
      <a:lvl7pPr marL="3263689" algn="l" defTabSz="1087896" rtl="0" eaLnBrk="1" latinLnBrk="0" hangingPunct="1">
        <a:defRPr sz="2200" kern="1200">
          <a:solidFill>
            <a:schemeClr val="tx1"/>
          </a:solidFill>
          <a:latin typeface="+mn-lt"/>
          <a:ea typeface="+mn-ea"/>
          <a:cs typeface="+mn-cs"/>
        </a:defRPr>
      </a:lvl7pPr>
      <a:lvl8pPr marL="3807638" algn="l" defTabSz="1087896" rtl="0" eaLnBrk="1" latinLnBrk="0" hangingPunct="1">
        <a:defRPr sz="2200" kern="1200">
          <a:solidFill>
            <a:schemeClr val="tx1"/>
          </a:solidFill>
          <a:latin typeface="+mn-lt"/>
          <a:ea typeface="+mn-ea"/>
          <a:cs typeface="+mn-cs"/>
        </a:defRPr>
      </a:lvl8pPr>
      <a:lvl9pPr marL="4351586" algn="l" defTabSz="1087896"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55">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872">
          <p15:clr>
            <a:srgbClr val="5ACBF0"/>
          </p15:clr>
        </p15:guide>
        <p15:guide id="16" orient="horz" pos="1296">
          <p15:clr>
            <a:srgbClr val="5ACBF0"/>
          </p15:clr>
        </p15:guide>
        <p15:guide id="17" orient="horz" pos="720">
          <p15:clr>
            <a:srgbClr val="5ACBF0"/>
          </p15:clr>
        </p15:guide>
        <p15:guide id="18" orient="horz" pos="144">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orient="horz" pos="2160">
          <p15:clr>
            <a:srgbClr val="F26B43"/>
          </p15:clr>
        </p15:guide>
        <p15:guide id="24" orient="horz" pos="240">
          <p15:clr>
            <a:srgbClr val="F26B43"/>
          </p15:clr>
        </p15:guide>
        <p15:guide id="25" orient="horz" pos="4080">
          <p15:clr>
            <a:srgbClr val="F26B43"/>
          </p15:clr>
        </p15:guide>
        <p15:guide id="26" pos="3839">
          <p15:clr>
            <a:srgbClr val="F26B43"/>
          </p15:clr>
        </p15:guide>
        <p15:guide id="27" pos="191">
          <p15:clr>
            <a:srgbClr val="F26B43"/>
          </p15:clr>
        </p15:guide>
        <p15:guide id="28" pos="748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485992"/>
            <a:ext cx="12192000" cy="372008"/>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 name="Title Placeholder 1"/>
          <p:cNvSpPr>
            <a:spLocks noGrp="1"/>
          </p:cNvSpPr>
          <p:nvPr>
            <p:ph type="title"/>
          </p:nvPr>
        </p:nvSpPr>
        <p:spPr>
          <a:xfrm>
            <a:off x="268928" y="29110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2"/>
          <p:cNvSpPr txBox="1">
            <a:spLocks/>
          </p:cNvSpPr>
          <p:nvPr userDrawn="1"/>
        </p:nvSpPr>
        <p:spPr>
          <a:xfrm>
            <a:off x="2" y="6485993"/>
            <a:ext cx="2286000" cy="372007"/>
          </a:xfrm>
          <a:prstGeom prst="rect">
            <a:avLst/>
          </a:prstGeom>
        </p:spPr>
        <p:txBody>
          <a:bodyPr lIns="373290" tIns="37328" rIns="74658" bIns="37328"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784" dirty="0">
                <a:solidFill>
                  <a:srgbClr val="000000">
                    <a:lumMod val="50000"/>
                    <a:lumOff val="50000"/>
                  </a:srgbClr>
                </a:solidFill>
                <a:ea typeface="Segoe UI" pitchFamily="34" charset="0"/>
                <a:cs typeface="Segoe UI" pitchFamily="34" charset="0"/>
              </a:rPr>
              <a:t>EPG | MICROSOFT CONFIDENTIAL</a:t>
            </a:r>
          </a:p>
        </p:txBody>
      </p:sp>
      <p:sp>
        <p:nvSpPr>
          <p:cNvPr id="3"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pPr defTabSz="914367"/>
            <a:endParaRPr lang="en-US" dirty="0">
              <a:solidFill>
                <a:srgbClr val="000000">
                  <a:lumMod val="50000"/>
                  <a:lumOff val="50000"/>
                </a:srgbClr>
              </a:solidFill>
            </a:endParaRPr>
          </a:p>
        </p:txBody>
      </p:sp>
      <p:sp>
        <p:nvSpPr>
          <p:cNvPr id="10"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pPr defTabSz="914367"/>
            <a:fld id="{C69A5621-A4E1-4322-9D22-14AC39B4BE7D}" type="slidenum">
              <a:rPr lang="en-US" smtClean="0">
                <a:solidFill>
                  <a:srgbClr val="000000">
                    <a:tint val="75000"/>
                  </a:srgbClr>
                </a:solidFill>
              </a:rPr>
              <a:pPr defTabSz="914367"/>
              <a:t>‹#›</a:t>
            </a:fld>
            <a:endParaRPr lang="en-US">
              <a:solidFill>
                <a:srgbClr val="000000">
                  <a:tint val="75000"/>
                </a:srgbClr>
              </a:solidFill>
            </a:endParaRPr>
          </a:p>
        </p:txBody>
      </p:sp>
    </p:spTree>
    <p:extLst>
      <p:ext uri="{BB962C8B-B14F-4D97-AF65-F5344CB8AC3E}">
        <p14:creationId xmlns:p14="http://schemas.microsoft.com/office/powerpoint/2010/main" xmlns="" val="508999882"/>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 id="2147483902" r:id="rId18"/>
    <p:sldLayoutId id="2147483903" r:id="rId19"/>
    <p:sldLayoutId id="2147483904" r:id="rId20"/>
    <p:sldLayoutId id="2147483905" r:id="rId21"/>
    <p:sldLayoutId id="2147483906" r:id="rId22"/>
    <p:sldLayoutId id="2147483907" r:id="rId23"/>
    <p:sldLayoutId id="2147483908" r:id="rId24"/>
    <p:sldLayoutId id="2147483909" r:id="rId25"/>
    <p:sldLayoutId id="2147483910" r:id="rId26"/>
    <p:sldLayoutId id="2147483911" r:id="rId27"/>
  </p:sldLayoutIdLst>
  <p:transition>
    <p:fade/>
  </p:transition>
  <p:hf hdr="0" ftr="0" dt="0"/>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99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Arial" pitchFamily="34" charset="0"/>
        <a:buChar char="•"/>
        <a:tabLst/>
        <a:defRPr sz="3921" kern="1200" spc="0" baseline="0">
          <a:gradFill>
            <a:gsLst>
              <a:gs pos="1250">
                <a:schemeClr val="tx1"/>
              </a:gs>
              <a:gs pos="99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rgbClr val="404040"/>
              </a:gs>
              <a:gs pos="99000">
                <a:srgbClr val="404040"/>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rgbClr val="404040"/>
              </a:gs>
              <a:gs pos="99000">
                <a:srgbClr val="404040"/>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rgbClr val="404040"/>
              </a:gs>
              <a:gs pos="99000">
                <a:srgbClr val="404040"/>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rgbClr val="404040"/>
              </a:gs>
              <a:gs pos="99000">
                <a:srgbClr val="404040"/>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485992"/>
            <a:ext cx="12192000" cy="372008"/>
          </a:xfrm>
          <a:prstGeom prst="rect">
            <a:avLst/>
          </a:prstGeom>
          <a:solidFill>
            <a:srgbClr val="D2D2D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2" name="Title Placeholder 1"/>
          <p:cNvSpPr>
            <a:spLocks noGrp="1"/>
          </p:cNvSpPr>
          <p:nvPr>
            <p:ph type="title"/>
          </p:nvPr>
        </p:nvSpPr>
        <p:spPr>
          <a:xfrm>
            <a:off x="268928" y="29110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2"/>
          <p:cNvSpPr txBox="1">
            <a:spLocks/>
          </p:cNvSpPr>
          <p:nvPr userDrawn="1"/>
        </p:nvSpPr>
        <p:spPr>
          <a:xfrm>
            <a:off x="2" y="6485993"/>
            <a:ext cx="2286000" cy="372007"/>
          </a:xfrm>
          <a:prstGeom prst="rect">
            <a:avLst/>
          </a:prstGeom>
        </p:spPr>
        <p:txBody>
          <a:bodyPr lIns="373290" tIns="37328" rIns="74658" bIns="37328" anchor="ctr">
            <a:noAutofit/>
          </a:bodyPr>
          <a:lstStyle>
            <a:defPPr>
              <a:defRPr lang="en-US"/>
            </a:defPPr>
            <a:lvl1pPr marL="0" algn="l" defTabSz="1306092" rtl="0" eaLnBrk="1" latinLnBrk="0" hangingPunct="1">
              <a:defRPr sz="2600" kern="1200">
                <a:solidFill>
                  <a:schemeClr val="tx1"/>
                </a:solidFill>
                <a:latin typeface="+mn-lt"/>
                <a:ea typeface="+mn-ea"/>
                <a:cs typeface="+mn-cs"/>
              </a:defRPr>
            </a:lvl1pPr>
            <a:lvl2pPr marL="653046" algn="l" defTabSz="1306092" rtl="0" eaLnBrk="1" latinLnBrk="0" hangingPunct="1">
              <a:defRPr sz="2600" kern="1200">
                <a:solidFill>
                  <a:schemeClr val="tx1"/>
                </a:solidFill>
                <a:latin typeface="+mn-lt"/>
                <a:ea typeface="+mn-ea"/>
                <a:cs typeface="+mn-cs"/>
              </a:defRPr>
            </a:lvl2pPr>
            <a:lvl3pPr marL="1306092" algn="l" defTabSz="1306092" rtl="0" eaLnBrk="1" latinLnBrk="0" hangingPunct="1">
              <a:defRPr sz="2600" kern="1200">
                <a:solidFill>
                  <a:schemeClr val="tx1"/>
                </a:solidFill>
                <a:latin typeface="+mn-lt"/>
                <a:ea typeface="+mn-ea"/>
                <a:cs typeface="+mn-cs"/>
              </a:defRPr>
            </a:lvl3pPr>
            <a:lvl4pPr marL="1959139" algn="l" defTabSz="1306092" rtl="0" eaLnBrk="1" latinLnBrk="0" hangingPunct="1">
              <a:defRPr sz="2600" kern="1200">
                <a:solidFill>
                  <a:schemeClr val="tx1"/>
                </a:solidFill>
                <a:latin typeface="+mn-lt"/>
                <a:ea typeface="+mn-ea"/>
                <a:cs typeface="+mn-cs"/>
              </a:defRPr>
            </a:lvl4pPr>
            <a:lvl5pPr marL="2612185" algn="l" defTabSz="1306092" rtl="0" eaLnBrk="1" latinLnBrk="0" hangingPunct="1">
              <a:defRPr sz="2600" kern="1200">
                <a:solidFill>
                  <a:schemeClr val="tx1"/>
                </a:solidFill>
                <a:latin typeface="+mn-lt"/>
                <a:ea typeface="+mn-ea"/>
                <a:cs typeface="+mn-cs"/>
              </a:defRPr>
            </a:lvl5pPr>
            <a:lvl6pPr marL="3265231" algn="l" defTabSz="1306092" rtl="0" eaLnBrk="1" latinLnBrk="0" hangingPunct="1">
              <a:defRPr sz="2600" kern="1200">
                <a:solidFill>
                  <a:schemeClr val="tx1"/>
                </a:solidFill>
                <a:latin typeface="+mn-lt"/>
                <a:ea typeface="+mn-ea"/>
                <a:cs typeface="+mn-cs"/>
              </a:defRPr>
            </a:lvl6pPr>
            <a:lvl7pPr marL="3918276" algn="l" defTabSz="1306092" rtl="0" eaLnBrk="1" latinLnBrk="0" hangingPunct="1">
              <a:defRPr sz="2600" kern="1200">
                <a:solidFill>
                  <a:schemeClr val="tx1"/>
                </a:solidFill>
                <a:latin typeface="+mn-lt"/>
                <a:ea typeface="+mn-ea"/>
                <a:cs typeface="+mn-cs"/>
              </a:defRPr>
            </a:lvl7pPr>
            <a:lvl8pPr marL="4571323" algn="l" defTabSz="1306092" rtl="0" eaLnBrk="1" latinLnBrk="0" hangingPunct="1">
              <a:defRPr sz="2600" kern="1200">
                <a:solidFill>
                  <a:schemeClr val="tx1"/>
                </a:solidFill>
                <a:latin typeface="+mn-lt"/>
                <a:ea typeface="+mn-ea"/>
                <a:cs typeface="+mn-cs"/>
              </a:defRPr>
            </a:lvl8pPr>
            <a:lvl9pPr marL="5224369" algn="l" defTabSz="1306092" rtl="0" eaLnBrk="1" latinLnBrk="0" hangingPunct="1">
              <a:defRPr sz="2600" kern="1200">
                <a:solidFill>
                  <a:schemeClr val="tx1"/>
                </a:solidFill>
                <a:latin typeface="+mn-lt"/>
                <a:ea typeface="+mn-ea"/>
                <a:cs typeface="+mn-cs"/>
              </a:defRPr>
            </a:lvl9pPr>
          </a:lstStyle>
          <a:p>
            <a:r>
              <a:rPr lang="en-US" sz="784" dirty="0">
                <a:solidFill>
                  <a:srgbClr val="000000">
                    <a:lumMod val="50000"/>
                    <a:lumOff val="50000"/>
                  </a:srgbClr>
                </a:solidFill>
                <a:ea typeface="Segoe UI" pitchFamily="34" charset="0"/>
                <a:cs typeface="Segoe UI" pitchFamily="34" charset="0"/>
              </a:rPr>
              <a:t>EPG | MICROSOFT CONFIDENTIAL</a:t>
            </a:r>
          </a:p>
        </p:txBody>
      </p:sp>
      <p:sp>
        <p:nvSpPr>
          <p:cNvPr id="3" name="Footer Placeholder 2"/>
          <p:cNvSpPr>
            <a:spLocks noGrp="1"/>
          </p:cNvSpPr>
          <p:nvPr>
            <p:ph type="ftr" sz="quarter" idx="3"/>
          </p:nvPr>
        </p:nvSpPr>
        <p:spPr>
          <a:xfrm>
            <a:off x="2480399" y="6485993"/>
            <a:ext cx="9112201" cy="364224"/>
          </a:xfrm>
          <a:prstGeom prst="rect">
            <a:avLst/>
          </a:prstGeom>
        </p:spPr>
        <p:txBody>
          <a:bodyPr vert="horz" lIns="91440" tIns="45720" rIns="91440" bIns="45720" rtlCol="0" anchor="ctr"/>
          <a:lstStyle>
            <a:lvl1pPr algn="l">
              <a:defRPr sz="784">
                <a:solidFill>
                  <a:schemeClr val="tx1">
                    <a:lumMod val="50000"/>
                    <a:lumOff val="50000"/>
                  </a:schemeClr>
                </a:solidFill>
              </a:defRPr>
            </a:lvl1pPr>
          </a:lstStyle>
          <a:p>
            <a:pPr defTabSz="914367"/>
            <a:endParaRPr lang="en-US" dirty="0">
              <a:solidFill>
                <a:srgbClr val="000000">
                  <a:lumMod val="50000"/>
                  <a:lumOff val="50000"/>
                </a:srgbClr>
              </a:solidFill>
            </a:endParaRPr>
          </a:p>
        </p:txBody>
      </p:sp>
      <p:sp>
        <p:nvSpPr>
          <p:cNvPr id="10" name="Slide Number Placeholder 9"/>
          <p:cNvSpPr>
            <a:spLocks noGrp="1"/>
          </p:cNvSpPr>
          <p:nvPr>
            <p:ph type="sldNum" sz="quarter" idx="4"/>
          </p:nvPr>
        </p:nvSpPr>
        <p:spPr>
          <a:xfrm>
            <a:off x="11592601" y="6485992"/>
            <a:ext cx="599400" cy="364224"/>
          </a:xfrm>
          <a:prstGeom prst="rect">
            <a:avLst/>
          </a:prstGeom>
        </p:spPr>
        <p:txBody>
          <a:bodyPr vert="horz" lIns="91440" tIns="45720" rIns="91440" bIns="45720" rtlCol="0" anchor="ctr"/>
          <a:lstStyle>
            <a:lvl1pPr algn="r">
              <a:defRPr sz="784">
                <a:solidFill>
                  <a:schemeClr val="tx1">
                    <a:tint val="75000"/>
                  </a:schemeClr>
                </a:solidFill>
              </a:defRPr>
            </a:lvl1pPr>
          </a:lstStyle>
          <a:p>
            <a:pPr defTabSz="914367"/>
            <a:fld id="{C69A5621-A4E1-4322-9D22-14AC39B4BE7D}" type="slidenum">
              <a:rPr lang="en-US" smtClean="0">
                <a:solidFill>
                  <a:srgbClr val="000000">
                    <a:tint val="75000"/>
                  </a:srgbClr>
                </a:solidFill>
              </a:rPr>
              <a:pPr defTabSz="914367"/>
              <a:t>‹#›</a:t>
            </a:fld>
            <a:endParaRPr lang="en-US">
              <a:solidFill>
                <a:srgbClr val="000000">
                  <a:tint val="75000"/>
                </a:srgbClr>
              </a:solidFill>
            </a:endParaRPr>
          </a:p>
        </p:txBody>
      </p:sp>
    </p:spTree>
    <p:extLst>
      <p:ext uri="{BB962C8B-B14F-4D97-AF65-F5344CB8AC3E}">
        <p14:creationId xmlns:p14="http://schemas.microsoft.com/office/powerpoint/2010/main" xmlns="" val="122078110"/>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 id="2147483933" r:id="rId19"/>
    <p:sldLayoutId id="2147483934" r:id="rId20"/>
    <p:sldLayoutId id="2147483935" r:id="rId21"/>
    <p:sldLayoutId id="2147483936" r:id="rId22"/>
    <p:sldLayoutId id="2147483937" r:id="rId23"/>
    <p:sldLayoutId id="2147483938" r:id="rId24"/>
    <p:sldLayoutId id="2147483939" r:id="rId25"/>
    <p:sldLayoutId id="2147483940" r:id="rId26"/>
    <p:sldLayoutId id="2147483942" r:id="rId27"/>
  </p:sldLayoutIdLst>
  <p:transition>
    <p:fade/>
  </p:transition>
  <p:hf hdr="0" ftr="0" dt="0"/>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99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90000"/>
        <a:buFont typeface="Arial" pitchFamily="34" charset="0"/>
        <a:buChar char="•"/>
        <a:tabLst/>
        <a:defRPr sz="3921" kern="1200" spc="0" baseline="0">
          <a:gradFill>
            <a:gsLst>
              <a:gs pos="1250">
                <a:schemeClr val="tx1"/>
              </a:gs>
              <a:gs pos="99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rgbClr val="404040"/>
              </a:gs>
              <a:gs pos="99000">
                <a:srgbClr val="404040"/>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rgbClr val="404040"/>
              </a:gs>
              <a:gs pos="99000">
                <a:srgbClr val="404040"/>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rgbClr val="404040"/>
              </a:gs>
              <a:gs pos="99000">
                <a:srgbClr val="404040"/>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rgbClr val="404040"/>
              </a:gs>
              <a:gs pos="99000">
                <a:srgbClr val="404040"/>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397" y="267870"/>
            <a:ext cx="12192000" cy="646042"/>
          </a:xfrm>
          <a:prstGeom prst="rect">
            <a:avLst/>
          </a:prstGeom>
        </p:spPr>
        <p:txBody>
          <a:bodyPr vert="horz" lIns="320040" tIns="152357" rIns="53325" bIns="53325" rtlCol="0" anchor="ctr">
            <a:normAutofit/>
          </a:bodyPr>
          <a:lstStyle/>
          <a:p>
            <a:endParaRPr lang="en-US" dirty="0"/>
          </a:p>
        </p:txBody>
      </p:sp>
      <p:sp>
        <p:nvSpPr>
          <p:cNvPr id="7" name="Footer Placeholder 6"/>
          <p:cNvSpPr>
            <a:spLocks noGrp="1"/>
          </p:cNvSpPr>
          <p:nvPr>
            <p:ph type="ftr" sz="quarter" idx="3"/>
          </p:nvPr>
        </p:nvSpPr>
        <p:spPr>
          <a:xfrm>
            <a:off x="3048000" y="6477873"/>
            <a:ext cx="8381999" cy="380127"/>
          </a:xfrm>
          <a:prstGeom prst="rect">
            <a:avLst/>
          </a:prstGeom>
        </p:spPr>
        <p:txBody>
          <a:bodyPr vert="horz" lIns="76179"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7896"/>
            <a:endParaRPr lang="en-US" dirty="0">
              <a:solidFill>
                <a:srgbClr val="505050"/>
              </a:solidFill>
            </a:endParaRPr>
          </a:p>
        </p:txBody>
      </p:sp>
      <p:sp>
        <p:nvSpPr>
          <p:cNvPr id="15" name="Text Placeholder 14"/>
          <p:cNvSpPr>
            <a:spLocks noGrp="1"/>
          </p:cNvSpPr>
          <p:nvPr>
            <p:ph type="body" idx="1"/>
          </p:nvPr>
        </p:nvSpPr>
        <p:spPr>
          <a:xfrm>
            <a:off x="344124" y="1600201"/>
            <a:ext cx="11327267"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4"/>
          </p:nvPr>
        </p:nvSpPr>
        <p:spPr>
          <a:xfrm>
            <a:off x="11430002" y="6477875"/>
            <a:ext cx="761998" cy="380126"/>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a:t>
            </a:fld>
            <a:endParaRPr lang="en-US" dirty="0">
              <a:solidFill>
                <a:srgbClr val="505050"/>
              </a:solidFill>
            </a:endParaRPr>
          </a:p>
        </p:txBody>
      </p:sp>
    </p:spTree>
    <p:extLst>
      <p:ext uri="{BB962C8B-B14F-4D97-AF65-F5344CB8AC3E}">
        <p14:creationId xmlns:p14="http://schemas.microsoft.com/office/powerpoint/2010/main" xmlns="" val="65126674"/>
      </p:ext>
    </p:extLst>
  </p:cSld>
  <p:clrMap bg1="lt1" tx1="dk1" bg2="lt2" tx2="dk2" accent1="accent1" accent2="accent2" accent3="accent3" accent4="accent4" accent5="accent5" accent6="accent6" hlink="hlink" folHlink="folHlink"/>
  <p:sldLayoutIdLst>
    <p:sldLayoutId id="2147483947" r:id="rId1"/>
    <p:sldLayoutId id="2147483949" r:id="rId2"/>
    <p:sldLayoutId id="2147483950" r:id="rId3"/>
    <p:sldLayoutId id="2147483951" r:id="rId4"/>
    <p:sldLayoutId id="2147483952" r:id="rId5"/>
    <p:sldLayoutId id="2147483953" r:id="rId6"/>
    <p:sldLayoutId id="2147483954" r:id="rId7"/>
    <p:sldLayoutId id="2147483955" r:id="rId8"/>
    <p:sldLayoutId id="2147483960" r:id="rId9"/>
    <p:sldLayoutId id="2147483961" r:id="rId10"/>
    <p:sldLayoutId id="2147483962" r:id="rId11"/>
    <p:sldLayoutId id="2147483963" r:id="rId12"/>
    <p:sldLayoutId id="2147483964" r:id="rId13"/>
    <p:sldLayoutId id="2147483970" r:id="rId14"/>
    <p:sldLayoutId id="2147483972" r:id="rId15"/>
    <p:sldLayoutId id="2147483974" r:id="rId16"/>
    <p:sldLayoutId id="2147483975" r:id="rId17"/>
  </p:sldLayoutIdLst>
  <p:transition>
    <p:fade/>
  </p:transition>
  <p:hf hdr="0" ftr="0" dt="0"/>
  <p:txStyles>
    <p:titleStyle>
      <a:lvl1pPr marL="0" algn="l" defTabSz="1087896" rtl="0" eaLnBrk="1" latinLnBrk="0" hangingPunct="1">
        <a:lnSpc>
          <a:spcPct val="90000"/>
        </a:lnSpc>
        <a:spcBef>
          <a:spcPct val="0"/>
        </a:spcBef>
        <a:buNone/>
        <a:defRPr lang="en-US" sz="4000" kern="1200" spc="-58" baseline="0" dirty="0">
          <a:solidFill>
            <a:schemeClr val="tx1"/>
          </a:solidFill>
          <a:latin typeface="Segoe UI Light" pitchFamily="34" charset="0"/>
          <a:ea typeface="Segoe UI" pitchFamily="34" charset="0"/>
          <a:cs typeface="Segoe UI" pitchFamily="34" charset="0"/>
        </a:defRPr>
      </a:lvl1pPr>
    </p:titleStyle>
    <p:bodyStyle>
      <a:lvl1pPr marL="0" indent="0" algn="l" defTabSz="1087896" rtl="0" eaLnBrk="1" latinLnBrk="0" hangingPunct="1">
        <a:spcBef>
          <a:spcPts val="1800"/>
        </a:spcBef>
        <a:buClr>
          <a:schemeClr val="accent4"/>
        </a:buClr>
        <a:buSzPct val="100000"/>
        <a:buFont typeface="Wingdings" pitchFamily="2" charset="2"/>
        <a:buNone/>
        <a:defRPr sz="2400" kern="1200">
          <a:solidFill>
            <a:schemeClr val="tx1"/>
          </a:solidFill>
          <a:latin typeface="Segoe UI" pitchFamily="34" charset="0"/>
          <a:ea typeface="Segoe UI" pitchFamily="34" charset="0"/>
          <a:cs typeface="Segoe UI" pitchFamily="34" charset="0"/>
        </a:defRPr>
      </a:lvl1pPr>
      <a:lvl2pPr marL="475979" indent="-194358" algn="l" defTabSz="1087896"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566" indent="-173202" algn="l" defTabSz="1087896"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153" indent="-177170" algn="l" defTabSz="1087896"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142" indent="-179814" algn="l" defTabSz="1087896"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1716"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5663"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79613"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3560"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7896" rtl="0" eaLnBrk="1" latinLnBrk="0" hangingPunct="1">
        <a:defRPr sz="2200" kern="1200">
          <a:solidFill>
            <a:schemeClr val="tx1"/>
          </a:solidFill>
          <a:latin typeface="+mn-lt"/>
          <a:ea typeface="+mn-ea"/>
          <a:cs typeface="+mn-cs"/>
        </a:defRPr>
      </a:lvl1pPr>
      <a:lvl2pPr marL="543949" algn="l" defTabSz="1087896" rtl="0" eaLnBrk="1" latinLnBrk="0" hangingPunct="1">
        <a:defRPr sz="2200" kern="1200">
          <a:solidFill>
            <a:schemeClr val="tx1"/>
          </a:solidFill>
          <a:latin typeface="+mn-lt"/>
          <a:ea typeface="+mn-ea"/>
          <a:cs typeface="+mn-cs"/>
        </a:defRPr>
      </a:lvl2pPr>
      <a:lvl3pPr marL="1087896" algn="l" defTabSz="1087896" rtl="0" eaLnBrk="1" latinLnBrk="0" hangingPunct="1">
        <a:defRPr sz="2200" kern="1200">
          <a:solidFill>
            <a:schemeClr val="tx1"/>
          </a:solidFill>
          <a:latin typeface="+mn-lt"/>
          <a:ea typeface="+mn-ea"/>
          <a:cs typeface="+mn-cs"/>
        </a:defRPr>
      </a:lvl3pPr>
      <a:lvl4pPr marL="1631846" algn="l" defTabSz="1087896" rtl="0" eaLnBrk="1" latinLnBrk="0" hangingPunct="1">
        <a:defRPr sz="2200" kern="1200">
          <a:solidFill>
            <a:schemeClr val="tx1"/>
          </a:solidFill>
          <a:latin typeface="+mn-lt"/>
          <a:ea typeface="+mn-ea"/>
          <a:cs typeface="+mn-cs"/>
        </a:defRPr>
      </a:lvl4pPr>
      <a:lvl5pPr marL="2175793" algn="l" defTabSz="1087896" rtl="0" eaLnBrk="1" latinLnBrk="0" hangingPunct="1">
        <a:defRPr sz="2200" kern="1200">
          <a:solidFill>
            <a:schemeClr val="tx1"/>
          </a:solidFill>
          <a:latin typeface="+mn-lt"/>
          <a:ea typeface="+mn-ea"/>
          <a:cs typeface="+mn-cs"/>
        </a:defRPr>
      </a:lvl5pPr>
      <a:lvl6pPr marL="2719741" algn="l" defTabSz="1087896" rtl="0" eaLnBrk="1" latinLnBrk="0" hangingPunct="1">
        <a:defRPr sz="2200" kern="1200">
          <a:solidFill>
            <a:schemeClr val="tx1"/>
          </a:solidFill>
          <a:latin typeface="+mn-lt"/>
          <a:ea typeface="+mn-ea"/>
          <a:cs typeface="+mn-cs"/>
        </a:defRPr>
      </a:lvl6pPr>
      <a:lvl7pPr marL="3263689" algn="l" defTabSz="1087896" rtl="0" eaLnBrk="1" latinLnBrk="0" hangingPunct="1">
        <a:defRPr sz="2200" kern="1200">
          <a:solidFill>
            <a:schemeClr val="tx1"/>
          </a:solidFill>
          <a:latin typeface="+mn-lt"/>
          <a:ea typeface="+mn-ea"/>
          <a:cs typeface="+mn-cs"/>
        </a:defRPr>
      </a:lvl7pPr>
      <a:lvl8pPr marL="3807638" algn="l" defTabSz="1087896" rtl="0" eaLnBrk="1" latinLnBrk="0" hangingPunct="1">
        <a:defRPr sz="2200" kern="1200">
          <a:solidFill>
            <a:schemeClr val="tx1"/>
          </a:solidFill>
          <a:latin typeface="+mn-lt"/>
          <a:ea typeface="+mn-ea"/>
          <a:cs typeface="+mn-cs"/>
        </a:defRPr>
      </a:lvl8pPr>
      <a:lvl9pPr marL="4351586" algn="l" defTabSz="1087896"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55">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872">
          <p15:clr>
            <a:srgbClr val="5ACBF0"/>
          </p15:clr>
        </p15:guide>
        <p15:guide id="16" orient="horz" pos="1296">
          <p15:clr>
            <a:srgbClr val="5ACBF0"/>
          </p15:clr>
        </p15:guide>
        <p15:guide id="17" orient="horz" pos="720">
          <p15:clr>
            <a:srgbClr val="5ACBF0"/>
          </p15:clr>
        </p15:guide>
        <p15:guide id="18" orient="horz" pos="144">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orient="horz" pos="2160">
          <p15:clr>
            <a:srgbClr val="F26B43"/>
          </p15:clr>
        </p15:guide>
        <p15:guide id="24" orient="horz" pos="240">
          <p15:clr>
            <a:srgbClr val="F26B43"/>
          </p15:clr>
        </p15:guide>
        <p15:guide id="25" orient="horz" pos="4080">
          <p15:clr>
            <a:srgbClr val="F26B43"/>
          </p15:clr>
        </p15:guide>
        <p15:guide id="26" pos="3839">
          <p15:clr>
            <a:srgbClr val="F26B43"/>
          </p15:clr>
        </p15:guide>
        <p15:guide id="27" pos="191">
          <p15:clr>
            <a:srgbClr val="F26B43"/>
          </p15:clr>
        </p15:guide>
        <p15:guide id="28" pos="74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customers.microsoft.com/Pages/CustomerStory.aspx?recid=15263" TargetMode="External"/><Relationship Id="rId2" Type="http://schemas.openxmlformats.org/officeDocument/2006/relationships/notesSlide" Target="../notesSlides/notesSlide1.xml"/><Relationship Id="rId1" Type="http://schemas.openxmlformats.org/officeDocument/2006/relationships/slideLayout" Target="../slideLayouts/slideLayout197.xml"/><Relationship Id="rId5" Type="http://schemas.openxmlformats.org/officeDocument/2006/relationships/image" Target="../media/image43.emf"/><Relationship Id="rId4" Type="http://schemas.openxmlformats.org/officeDocument/2006/relationships/image" Target="../media/image42.emf"/></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0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tags" Target="../tags/tag3.xml"/><Relationship Id="rId7" Type="http://schemas.openxmlformats.org/officeDocument/2006/relationships/notesSlide" Target="../notesSlides/notesSlide1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08.xml"/><Relationship Id="rId5" Type="http://schemas.openxmlformats.org/officeDocument/2006/relationships/tags" Target="../tags/tag5.xml"/><Relationship Id="rId4" Type="http://schemas.openxmlformats.org/officeDocument/2006/relationships/tags" Target="../tags/tag4.xml"/></Relationships>
</file>

<file path=ppt/slides/_rels/slide14.xml.rels><?xml version="1.0" encoding="UTF-8" standalone="yes"?>
<Relationships xmlns="http://schemas.openxmlformats.org/package/2006/relationships"><Relationship Id="rId3" Type="http://schemas.openxmlformats.org/officeDocument/2006/relationships/hyperlink" Target="https://blogs.microsoft.com/blog/2018/02/28/microsofts-focus-transforming-healthcare-intelligent-health-ai-cloud/" TargetMode="External"/><Relationship Id="rId2" Type="http://schemas.openxmlformats.org/officeDocument/2006/relationships/notesSlide" Target="../notesSlides/notesSlide14.xml"/><Relationship Id="rId1" Type="http://schemas.openxmlformats.org/officeDocument/2006/relationships/slideLayout" Target="../slideLayouts/slideLayout195.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68.emf"/><Relationship Id="rId2" Type="http://schemas.openxmlformats.org/officeDocument/2006/relationships/notesSlide" Target="../notesSlides/notesSlide15.xml"/><Relationship Id="rId1" Type="http://schemas.openxmlformats.org/officeDocument/2006/relationships/slideLayout" Target="../slideLayouts/slideLayout19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hyperlink" Target="https://blogs.microsoft.com/ai/microsoft-computing-method-makes-key-aspect-genomic-sequencing-seven-times-faster/" TargetMode="External"/><Relationship Id="rId7" Type="http://schemas.openxmlformats.org/officeDocument/2006/relationships/image" Target="../media/image71.jpeg"/><Relationship Id="rId2" Type="http://schemas.openxmlformats.org/officeDocument/2006/relationships/notesSlide" Target="../notesSlides/notesSlide16.xml"/><Relationship Id="rId1" Type="http://schemas.openxmlformats.org/officeDocument/2006/relationships/slideLayout" Target="../slideLayouts/slideLayout196.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hyperlink" Target="https://blogs.microsoft.com/ai/cloud-based-tools-for-genomics/?wt.mc_id=74723-preview-dll"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notesSlide" Target="../notesSlides/notesSlide17.xml"/><Relationship Id="rId7" Type="http://schemas.openxmlformats.org/officeDocument/2006/relationships/hyperlink" Target="http://www.bbc.com/news/technology-34210351" TargetMode="External"/><Relationship Id="rId2" Type="http://schemas.openxmlformats.org/officeDocument/2006/relationships/slideLayout" Target="../slideLayouts/slideLayout196.xml"/><Relationship Id="rId1" Type="http://schemas.openxmlformats.org/officeDocument/2006/relationships/tags" Target="../tags/tag6.xml"/><Relationship Id="rId6" Type="http://schemas.openxmlformats.org/officeDocument/2006/relationships/hyperlink" Target="https://www.microsoft.com/en-us/research/project/medical-image-analysis/" TargetMode="External"/><Relationship Id="rId5" Type="http://schemas.openxmlformats.org/officeDocument/2006/relationships/image" Target="../media/image73.jpeg"/><Relationship Id="rId10" Type="http://schemas.openxmlformats.org/officeDocument/2006/relationships/image" Target="../media/image76.jpeg"/><Relationship Id="rId4" Type="http://schemas.openxmlformats.org/officeDocument/2006/relationships/image" Target="../media/image72.png"/><Relationship Id="rId9" Type="http://schemas.openxmlformats.org/officeDocument/2006/relationships/image" Target="../media/image75.jpeg"/></Relationships>
</file>

<file path=ppt/slides/_rels/slide18.xml.rels><?xml version="1.0" encoding="UTF-8" standalone="yes"?>
<Relationships xmlns="http://schemas.openxmlformats.org/package/2006/relationships"><Relationship Id="rId3" Type="http://schemas.openxmlformats.org/officeDocument/2006/relationships/hyperlink" Target="https://microsoft.github.io/r-server-hospital-length-of-stay/" TargetMode="External"/><Relationship Id="rId2" Type="http://schemas.openxmlformats.org/officeDocument/2006/relationships/notesSlide" Target="../notesSlides/notesSlide18.xml"/><Relationship Id="rId1" Type="http://schemas.openxmlformats.org/officeDocument/2006/relationships/slideLayout" Target="../slideLayouts/slideLayout196.xml"/><Relationship Id="rId5" Type="http://schemas.openxmlformats.org/officeDocument/2006/relationships/image" Target="../media/image77.png"/><Relationship Id="rId4" Type="http://schemas.openxmlformats.org/officeDocument/2006/relationships/hyperlink" Target="https://gallery.cortanaintelligence.com/industries/healthcare"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10.xml"/><Relationship Id="rId1" Type="http://schemas.openxmlformats.org/officeDocument/2006/relationships/vmlDrawing" Target="../drawings/vmlDrawing7.vml"/><Relationship Id="rId4" Type="http://schemas.openxmlformats.org/officeDocument/2006/relationships/oleObject" Target="../embeddings/oleObject7.bin"/></Relationships>
</file>

<file path=ppt/slides/_rels/slide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200.xml"/></Relationships>
</file>

<file path=ppt/slides/_rels/slide2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0.xml"/><Relationship Id="rId1" Type="http://schemas.openxmlformats.org/officeDocument/2006/relationships/slideLayout" Target="../slideLayouts/slideLayout207.xml"/><Relationship Id="rId5" Type="http://schemas.openxmlformats.org/officeDocument/2006/relationships/image" Target="../media/image80.png"/><Relationship Id="rId4" Type="http://schemas.openxmlformats.org/officeDocument/2006/relationships/image" Target="../media/image79.jpeg"/></Relationships>
</file>

<file path=ppt/slides/_rels/slide21.xml.rels><?xml version="1.0" encoding="UTF-8" standalone="yes"?>
<Relationships xmlns="http://schemas.openxmlformats.org/package/2006/relationships"><Relationship Id="rId3" Type="http://schemas.openxmlformats.org/officeDocument/2006/relationships/hyperlink" Target="https://dev.office.com/skype" TargetMode="External"/><Relationship Id="rId2" Type="http://schemas.openxmlformats.org/officeDocument/2006/relationships/notesSlide" Target="../notesSlides/notesSlide21.xml"/><Relationship Id="rId1" Type="http://schemas.openxmlformats.org/officeDocument/2006/relationships/slideLayout" Target="../slideLayouts/slideLayout196.xml"/><Relationship Id="rId5" Type="http://schemas.openxmlformats.org/officeDocument/2006/relationships/image" Target="../media/image82.png"/><Relationship Id="rId4" Type="http://schemas.openxmlformats.org/officeDocument/2006/relationships/image" Target="../media/image81.jpeg"/></Relationships>
</file>

<file path=ppt/slides/_rels/slide22.xml.rels><?xml version="1.0" encoding="UTF-8" standalone="yes"?>
<Relationships xmlns="http://schemas.openxmlformats.org/package/2006/relationships"><Relationship Id="rId3" Type="http://schemas.openxmlformats.org/officeDocument/2006/relationships/hyperlink" Target="https://www.healthvault.com/en-us/health-bot/" TargetMode="External"/><Relationship Id="rId2" Type="http://schemas.openxmlformats.org/officeDocument/2006/relationships/notesSlide" Target="../notesSlides/notesSlide22.xml"/><Relationship Id="rId1" Type="http://schemas.openxmlformats.org/officeDocument/2006/relationships/slideLayout" Target="../slideLayouts/slideLayout196.xml"/><Relationship Id="rId6" Type="http://schemas.openxmlformats.org/officeDocument/2006/relationships/hyperlink" Target="https://enterprise.microsoft.com/en-us/articles/industries/health/microsoft-announces-private-preview-partnerships-for-ai-powered-health-bot-project/" TargetMode="External"/><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5.png"/><Relationship Id="rId7"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196.xml"/><Relationship Id="rId6" Type="http://schemas.microsoft.com/office/2007/relationships/hdphoto" Target="../media/hdphoto1.wdp"/><Relationship Id="rId11" Type="http://schemas.openxmlformats.org/officeDocument/2006/relationships/customXml" Target="../ink/ink1.xml"/><Relationship Id="rId5" Type="http://schemas.openxmlformats.org/officeDocument/2006/relationships/image" Target="../media/image87.png"/><Relationship Id="rId10" Type="http://schemas.openxmlformats.org/officeDocument/2006/relationships/image" Target="../media/image90.png"/><Relationship Id="rId4" Type="http://schemas.openxmlformats.org/officeDocument/2006/relationships/image" Target="../media/image86.png"/><Relationship Id="rId9" Type="http://schemas.openxmlformats.org/officeDocument/2006/relationships/image" Target="../media/image89.jpeg"/></Relationships>
</file>

<file path=ppt/slides/_rels/slide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205.xml"/><Relationship Id="rId5" Type="http://schemas.openxmlformats.org/officeDocument/2006/relationships/image" Target="../media/image93.jpeg"/><Relationship Id="rId4" Type="http://schemas.openxmlformats.org/officeDocument/2006/relationships/hyperlink" Target="https://www.youtube.com/watch?v=qtbNiwM-BF4&amp;t=1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5.xml"/><Relationship Id="rId1" Type="http://schemas.openxmlformats.org/officeDocument/2006/relationships/slideLayout" Target="../slideLayouts/slideLayout196.xml"/><Relationship Id="rId4" Type="http://schemas.openxmlformats.org/officeDocument/2006/relationships/image" Target="../media/image95.jpeg"/></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196.xml"/><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7.xml"/><Relationship Id="rId1" Type="http://schemas.openxmlformats.org/officeDocument/2006/relationships/slideLayout" Target="../slideLayouts/slideLayout206.xml"/><Relationship Id="rId6" Type="http://schemas.openxmlformats.org/officeDocument/2006/relationships/hyperlink" Target="https://www.youtube.com/watch?v=3jrZUlIuoHE&amp;t=1s" TargetMode="External"/><Relationship Id="rId5" Type="http://schemas.openxmlformats.org/officeDocument/2006/relationships/image" Target="../media/image100.jpeg"/><Relationship Id="rId4" Type="http://schemas.openxmlformats.org/officeDocument/2006/relationships/image" Target="../media/image99.png"/></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SKpKlh1-en0" TargetMode="External"/><Relationship Id="rId2" Type="http://schemas.openxmlformats.org/officeDocument/2006/relationships/notesSlide" Target="../notesSlides/notesSlide28.xml"/><Relationship Id="rId1" Type="http://schemas.openxmlformats.org/officeDocument/2006/relationships/slideLayout" Target="../slideLayouts/slideLayout195.xml"/><Relationship Id="rId5" Type="http://schemas.openxmlformats.org/officeDocument/2006/relationships/image" Target="../media/image102.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9.xml"/><Relationship Id="rId1" Type="http://schemas.openxmlformats.org/officeDocument/2006/relationships/slideLayout" Target="../slideLayouts/slideLayout196.xml"/><Relationship Id="rId6" Type="http://schemas.openxmlformats.org/officeDocument/2006/relationships/hyperlink" Target="https://news.microsoft.com/ru-ru/hirurgi-ispol-zovali-microsoft-hololens-v-slozhnoj-rekonstruktivnoj-operatsii/" TargetMode="External"/><Relationship Id="rId5" Type="http://schemas.openxmlformats.org/officeDocument/2006/relationships/image" Target="../media/image104.png"/><Relationship Id="rId4" Type="http://schemas.openxmlformats.org/officeDocument/2006/relationships/hyperlink" Target="https://news.microsoft.com/ru-ru/microsoft-hololens-pomozhet-vracham-nauchit-sya-prinimat-slozhny-e-rody/"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9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5.xml"/></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196.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196.xml"/><Relationship Id="rId4" Type="http://schemas.openxmlformats.org/officeDocument/2006/relationships/image" Target="../media/image110.emf"/></Relationships>
</file>

<file path=ppt/slides/_rels/slide3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3.xml"/><Relationship Id="rId1" Type="http://schemas.openxmlformats.org/officeDocument/2006/relationships/slideLayout" Target="../slideLayouts/slideLayout196.xml"/></Relationships>
</file>

<file path=ppt/slides/_rels/slide3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4.xml"/><Relationship Id="rId1" Type="http://schemas.openxmlformats.org/officeDocument/2006/relationships/slideLayout" Target="../slideLayouts/slideLayout204.xml"/><Relationship Id="rId4" Type="http://schemas.openxmlformats.org/officeDocument/2006/relationships/image" Target="../media/image113.png"/></Relationships>
</file>

<file path=ppt/slides/_rels/slide35.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35.xml"/><Relationship Id="rId1" Type="http://schemas.openxmlformats.org/officeDocument/2006/relationships/slideLayout" Target="../slideLayouts/slideLayout195.xml"/></Relationships>
</file>

<file path=ppt/slides/_rels/slide36.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hyperlink" Target="http://customers.microsoft.com/en-us/story/point-of-care-patient-engagement-solution-helps-health" TargetMode="External"/><Relationship Id="rId2" Type="http://schemas.openxmlformats.org/officeDocument/2006/relationships/notesSlide" Target="../notesSlides/notesSlide36.xml"/><Relationship Id="rId1" Type="http://schemas.openxmlformats.org/officeDocument/2006/relationships/slideLayout" Target="../slideLayouts/slideLayout206.xml"/><Relationship Id="rId6" Type="http://schemas.openxmlformats.org/officeDocument/2006/relationships/image" Target="../media/image117.png"/><Relationship Id="rId5" Type="http://schemas.microsoft.com/office/2007/relationships/hdphoto" Target="../media/hdphoto3.wdp"/><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198.xml"/><Relationship Id="rId5" Type="http://schemas.openxmlformats.org/officeDocument/2006/relationships/image" Target="../media/image5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203.xml"/></Relationships>
</file>

<file path=ppt/slides/_rels/slide6.xml.rels><?xml version="1.0" encoding="UTF-8" standalone="yes"?>
<Relationships xmlns="http://schemas.openxmlformats.org/package/2006/relationships"><Relationship Id="rId3" Type="http://schemas.openxmlformats.org/officeDocument/2006/relationships/hyperlink" Target="https://www.accenture.com/lv-en/_acnmedia/PDF-33/Accenture-Why-AI-is-the-Future-of-Growth.pdf" TargetMode="External"/><Relationship Id="rId7"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19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194.xml"/><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10.xml"/><Relationship Id="rId7" Type="http://schemas.openxmlformats.org/officeDocument/2006/relationships/slide" Target="slide6.xml"/><Relationship Id="rId2" Type="http://schemas.openxmlformats.org/officeDocument/2006/relationships/notesSlide" Target="../notesSlides/notesSlide8.xml"/><Relationship Id="rId1" Type="http://schemas.openxmlformats.org/officeDocument/2006/relationships/slideLayout" Target="../slideLayouts/slideLayout195.xml"/><Relationship Id="rId6" Type="http://schemas.openxmlformats.org/officeDocument/2006/relationships/slide" Target="slide4.xml"/><Relationship Id="rId5" Type="http://schemas.openxmlformats.org/officeDocument/2006/relationships/slide" Target="slide7.xml"/><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0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news.microsoft.com/futurecomput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8B4DA5D3-FB97-4890-9215-C590C9F4B41B}"/>
              </a:ext>
            </a:extLst>
          </p:cNvPr>
          <p:cNvSpPr/>
          <p:nvPr/>
        </p:nvSpPr>
        <p:spPr>
          <a:xfrm>
            <a:off x="0" y="0"/>
            <a:ext cx="5295767" cy="1524000"/>
          </a:xfrm>
          <a:prstGeom prst="rect">
            <a:avLst/>
          </a:prstGeom>
          <a:solidFill>
            <a:srgbClr val="0078D7"/>
          </a:solidFill>
          <a:ln w="25400" cap="flat" cmpd="sng" algn="ctr">
            <a:noFill/>
            <a:prstDash val="solid"/>
          </a:ln>
          <a:effectLst/>
        </p:spPr>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dirty="0" err="1">
              <a:ln>
                <a:noFill/>
              </a:ln>
              <a:solidFill>
                <a:prstClr val="white"/>
              </a:solidFill>
              <a:effectLst/>
              <a:uLnTx/>
              <a:uFillTx/>
              <a:latin typeface="Segoe UI"/>
              <a:ea typeface="+mn-ea"/>
              <a:cs typeface="+mn-cs"/>
            </a:endParaRPr>
          </a:p>
        </p:txBody>
      </p:sp>
      <p:sp>
        <p:nvSpPr>
          <p:cNvPr id="2" name="Slide Number Placeholder 1"/>
          <p:cNvSpPr>
            <a:spLocks noGrp="1"/>
          </p:cNvSpPr>
          <p:nvPr>
            <p:ph type="sldNum" sz="quarter" idx="16"/>
          </p:nvPr>
        </p:nvSpPr>
        <p:spPr/>
        <p:txBody>
          <a:bodyPr/>
          <a:lstStyle/>
          <a:p>
            <a:pPr defTabSz="914367"/>
            <a:fld id="{FAADACFB-7C71-4E89-89D2-7BBA40B7BFA9}" type="slidenum">
              <a:rPr lang="en-US" smtClean="0">
                <a:solidFill>
                  <a:srgbClr val="505050"/>
                </a:solidFill>
              </a:rPr>
              <a:pPr defTabSz="914367"/>
              <a:t>1</a:t>
            </a:fld>
            <a:endParaRPr lang="en-US" dirty="0">
              <a:solidFill>
                <a:srgbClr val="505050"/>
              </a:solidFill>
            </a:endParaRPr>
          </a:p>
        </p:txBody>
      </p:sp>
      <p:sp>
        <p:nvSpPr>
          <p:cNvPr id="4" name="Subtitle 2">
            <a:hlinkClick r:id="rId3"/>
          </p:cNvPr>
          <p:cNvSpPr txBox="1">
            <a:spLocks/>
          </p:cNvSpPr>
          <p:nvPr/>
        </p:nvSpPr>
        <p:spPr>
          <a:xfrm>
            <a:off x="561526" y="5420854"/>
            <a:ext cx="1896855" cy="444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prstClr val="white"/>
                </a:solidFill>
                <a:latin typeface="Segoe Pro Display" panose="020B0502040504020203" pitchFamily="34" charset="0"/>
              </a:rPr>
              <a:t>Learn more</a:t>
            </a:r>
          </a:p>
        </p:txBody>
      </p:sp>
      <p:sp>
        <p:nvSpPr>
          <p:cNvPr id="5" name="Title 6"/>
          <p:cNvSpPr txBox="1">
            <a:spLocks/>
          </p:cNvSpPr>
          <p:nvPr/>
        </p:nvSpPr>
        <p:spPr>
          <a:xfrm>
            <a:off x="88506" y="1773089"/>
            <a:ext cx="5118755" cy="2624501"/>
          </a:xfrm>
          <a:prstGeom prst="rect">
            <a:avLst/>
          </a:prstGeom>
        </p:spPr>
        <p:txBody>
          <a:bodyPr/>
          <a:lstStyle>
            <a:lvl1pPr marL="0" algn="l" defTabSz="1087869" rtl="0" eaLnBrk="1" latinLnBrk="0" hangingPunct="1">
              <a:lnSpc>
                <a:spcPct val="90000"/>
              </a:lnSpc>
              <a:spcBef>
                <a:spcPct val="0"/>
              </a:spcBef>
              <a:buNone/>
              <a:defRPr lang="en-US" sz="4800" kern="1200" spc="-100" baseline="0" dirty="0">
                <a:solidFill>
                  <a:schemeClr val="tx1"/>
                </a:solidFill>
                <a:latin typeface="+mj-lt"/>
                <a:ea typeface="Segoe UI Semibold" panose="020B0702040204020203" pitchFamily="34" charset="0"/>
                <a:cs typeface="Segoe UI Semibold" panose="020B0702040204020203" pitchFamily="34" charset="0"/>
              </a:defRPr>
            </a:lvl1pPr>
          </a:lstStyle>
          <a:p>
            <a:r>
              <a:rPr lang="ru-RU" sz="3600" b="1" dirty="0"/>
              <a:t>«Цифровая трансформация здравоохранения на основе технологий искусственного интеллекта и облачных вычислений»</a:t>
            </a:r>
          </a:p>
        </p:txBody>
      </p:sp>
      <p:sp>
        <p:nvSpPr>
          <p:cNvPr id="6" name="Subtitle 2"/>
          <p:cNvSpPr txBox="1">
            <a:spLocks/>
          </p:cNvSpPr>
          <p:nvPr/>
        </p:nvSpPr>
        <p:spPr>
          <a:xfrm>
            <a:off x="232463" y="4969909"/>
            <a:ext cx="4886292" cy="1657134"/>
          </a:xfrm>
          <a:prstGeom prst="rect">
            <a:avLst/>
          </a:prstGeom>
        </p:spPr>
        <p:txBody>
          <a:bodyPr>
            <a:noAutofit/>
          </a:bodyPr>
          <a:lstStyle>
            <a:lvl1pPr marL="0" indent="0" algn="l" defTabSz="1087869" rtl="0" eaLnBrk="1" latinLnBrk="0" hangingPunct="1">
              <a:spcBef>
                <a:spcPts val="1800"/>
              </a:spcBef>
              <a:buClr>
                <a:srgbClr val="0072C6"/>
              </a:buClr>
              <a:buSzPct val="100000"/>
              <a:buFont typeface="Wingdings" pitchFamily="2" charset="2"/>
              <a:buNone/>
              <a:defRPr sz="2400" kern="1200">
                <a:solidFill>
                  <a:schemeClr val="tx1"/>
                </a:solidFill>
                <a:latin typeface="Segoe UI" pitchFamily="34" charset="0"/>
                <a:ea typeface="Segoe UI" pitchFamily="34" charset="0"/>
                <a:cs typeface="Segoe UI" pitchFamily="34" charset="0"/>
              </a:defRPr>
            </a:lvl1pPr>
            <a:lvl2pPr marL="475968" indent="-194353" algn="l" defTabSz="1087869" rtl="0" eaLnBrk="1" latinLnBrk="0" hangingPunct="1">
              <a:spcBef>
                <a:spcPct val="20000"/>
              </a:spcBef>
              <a:buFont typeface="Arial" pitchFamily="34" charset="0"/>
              <a:buChar char="•"/>
              <a:defRPr sz="1800" kern="1200">
                <a:solidFill>
                  <a:schemeClr val="tx1"/>
                </a:solidFill>
                <a:latin typeface="Segoe UI" pitchFamily="34" charset="0"/>
                <a:ea typeface="Segoe UI" pitchFamily="34" charset="0"/>
                <a:cs typeface="Segoe UI" pitchFamily="34" charset="0"/>
              </a:defRPr>
            </a:lvl2pPr>
            <a:lvl3pPr marL="761547" indent="-173198" algn="l" defTabSz="1087869" rtl="0" eaLnBrk="1" latinLnBrk="0" hangingPunct="1">
              <a:spcBef>
                <a:spcPct val="20000"/>
              </a:spcBef>
              <a:buFont typeface="Arial" pitchFamily="34" charset="0"/>
              <a:buChar char="•"/>
              <a:defRPr sz="1600" kern="1200">
                <a:solidFill>
                  <a:schemeClr val="tx1"/>
                </a:solidFill>
                <a:latin typeface="Segoe UI" pitchFamily="34" charset="0"/>
                <a:ea typeface="Segoe UI" pitchFamily="34" charset="0"/>
                <a:cs typeface="Segoe UI" pitchFamily="34" charset="0"/>
              </a:defRPr>
            </a:lvl3pPr>
            <a:lvl4pPr marL="1047127" indent="-177166" algn="l" defTabSz="1087869"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4pPr>
            <a:lvl5pPr marL="1285111" indent="-179811" algn="l" defTabSz="1087869" rtl="0" eaLnBrk="1" latinLnBrk="0" hangingPunct="1">
              <a:spcBef>
                <a:spcPct val="20000"/>
              </a:spcBef>
              <a:buFont typeface="Arial" pitchFamily="34" charset="0"/>
              <a:buChar char="»"/>
              <a:defRPr sz="1400" kern="1200">
                <a:solidFill>
                  <a:schemeClr val="tx1"/>
                </a:solidFill>
                <a:latin typeface="Segoe UI" pitchFamily="34" charset="0"/>
                <a:ea typeface="Segoe UI" pitchFamily="34" charset="0"/>
                <a:cs typeface="Segoe UI" pitchFamily="34" charset="0"/>
              </a:defRPr>
            </a:lvl5pPr>
            <a:lvl6pPr marL="2991641"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5574"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79511"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3444" indent="-271968" algn="l" defTabSz="1087869"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a:spcBef>
                <a:spcPts val="0"/>
              </a:spcBef>
            </a:pPr>
            <a:r>
              <a:rPr lang="ru-RU" dirty="0"/>
              <a:t>Александр Данилин, </a:t>
            </a:r>
            <a:r>
              <a:rPr lang="en-US" dirty="0"/>
              <a:t>Microsoft</a:t>
            </a:r>
          </a:p>
          <a:p>
            <a:pPr>
              <a:spcBef>
                <a:spcPts val="0"/>
              </a:spcBef>
            </a:pPr>
            <a:r>
              <a:rPr lang="en-US" dirty="0"/>
              <a:t>e-mail: adanilin@microsoft.com</a:t>
            </a:r>
          </a:p>
          <a:p>
            <a:pPr>
              <a:spcBef>
                <a:spcPts val="0"/>
              </a:spcBef>
            </a:pPr>
            <a:r>
              <a:rPr lang="ru-RU" dirty="0"/>
              <a:t>Апрель 2018 г.</a:t>
            </a:r>
          </a:p>
        </p:txBody>
      </p:sp>
      <p:pic>
        <p:nvPicPr>
          <p:cNvPr id="9" name="MS logo white - EMF">
            <a:extLst>
              <a:ext uri="{FF2B5EF4-FFF2-40B4-BE49-F238E27FC236}">
                <a16:creationId xmlns:a16="http://schemas.microsoft.com/office/drawing/2014/main" xmlns="" id="{99D31442-0E28-4741-BFDC-258CD16FEF91}"/>
              </a:ext>
            </a:extLst>
          </p:cNvPr>
          <p:cNvPicPr>
            <a:picLocks noChangeAspect="1"/>
          </p:cNvPicPr>
          <p:nvPr/>
        </p:nvPicPr>
        <p:blipFill>
          <a:blip r:embed="rId4" cstate="print"/>
          <a:stretch>
            <a:fillRect/>
          </a:stretch>
        </p:blipFill>
        <p:spPr bwMode="black">
          <a:xfrm>
            <a:off x="1191749" y="425957"/>
            <a:ext cx="2912267" cy="623630"/>
          </a:xfrm>
          <a:prstGeom prst="rect">
            <a:avLst/>
          </a:prstGeom>
        </p:spPr>
      </p:pic>
      <p:pic>
        <p:nvPicPr>
          <p:cNvPr id="3" name="Picture 2">
            <a:extLst>
              <a:ext uri="{FF2B5EF4-FFF2-40B4-BE49-F238E27FC236}">
                <a16:creationId xmlns:a16="http://schemas.microsoft.com/office/drawing/2014/main" xmlns="" id="{5139EA9A-77DC-4E55-BA45-0BDD5A109496}"/>
              </a:ext>
            </a:extLst>
          </p:cNvPr>
          <p:cNvPicPr>
            <a:picLocks noChangeAspect="1"/>
          </p:cNvPicPr>
          <p:nvPr/>
        </p:nvPicPr>
        <p:blipFill>
          <a:blip r:embed="rId5" cstate="print"/>
          <a:stretch>
            <a:fillRect/>
          </a:stretch>
        </p:blipFill>
        <p:spPr>
          <a:xfrm>
            <a:off x="7063722" y="145745"/>
            <a:ext cx="4645733" cy="6576759"/>
          </a:xfrm>
          <a:prstGeom prst="rect">
            <a:avLst/>
          </a:prstGeom>
        </p:spPr>
      </p:pic>
    </p:spTree>
    <p:extLst>
      <p:ext uri="{BB962C8B-B14F-4D97-AF65-F5344CB8AC3E}">
        <p14:creationId xmlns:p14="http://schemas.microsoft.com/office/powerpoint/2010/main" xmlns="" val="17691023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xmlns="" id="{419E00C2-2AA7-419F-91AD-B6D498D8B067}"/>
              </a:ext>
            </a:extLst>
          </p:cNvPr>
          <p:cNvSpPr/>
          <p:nvPr/>
        </p:nvSpPr>
        <p:spPr bwMode="auto">
          <a:xfrm>
            <a:off x="484365" y="1044124"/>
            <a:ext cx="5786299" cy="3193608"/>
          </a:xfrm>
          <a:custGeom>
            <a:avLst/>
            <a:gdLst>
              <a:gd name="connsiteX0" fmla="*/ 3361107 w 6810924"/>
              <a:gd name="connsiteY0" fmla="*/ 0 h 3759126"/>
              <a:gd name="connsiteX1" fmla="*/ 4838321 w 6810924"/>
              <a:gd name="connsiteY1" fmla="*/ 979163 h 3759126"/>
              <a:gd name="connsiteX2" fmla="*/ 4860282 w 6810924"/>
              <a:gd name="connsiteY2" fmla="*/ 1039166 h 3759126"/>
              <a:gd name="connsiteX3" fmla="*/ 4977487 w 6810924"/>
              <a:gd name="connsiteY3" fmla="*/ 996268 h 3759126"/>
              <a:gd name="connsiteX4" fmla="*/ 5397728 w 6810924"/>
              <a:gd name="connsiteY4" fmla="*/ 932734 h 3759126"/>
              <a:gd name="connsiteX5" fmla="*/ 6810924 w 6810924"/>
              <a:gd name="connsiteY5" fmla="*/ 2345930 h 3759126"/>
              <a:gd name="connsiteX6" fmla="*/ 5542219 w 6810924"/>
              <a:gd name="connsiteY6" fmla="*/ 3751830 h 3759126"/>
              <a:gd name="connsiteX7" fmla="*/ 5469009 w 6810924"/>
              <a:gd name="connsiteY7" fmla="*/ 3755527 h 3759126"/>
              <a:gd name="connsiteX8" fmla="*/ 5469009 w 6810924"/>
              <a:gd name="connsiteY8" fmla="*/ 3759125 h 3759126"/>
              <a:gd name="connsiteX9" fmla="*/ 5397748 w 6810924"/>
              <a:gd name="connsiteY9" fmla="*/ 3759125 h 3759126"/>
              <a:gd name="connsiteX10" fmla="*/ 5397728 w 6810924"/>
              <a:gd name="connsiteY10" fmla="*/ 3759126 h 3759126"/>
              <a:gd name="connsiteX11" fmla="*/ 5397708 w 6810924"/>
              <a:gd name="connsiteY11" fmla="*/ 3759125 h 3759126"/>
              <a:gd name="connsiteX12" fmla="*/ 779509 w 6810924"/>
              <a:gd name="connsiteY12" fmla="*/ 3759125 h 3759126"/>
              <a:gd name="connsiteX13" fmla="*/ 779489 w 6810924"/>
              <a:gd name="connsiteY13" fmla="*/ 3759126 h 3759126"/>
              <a:gd name="connsiteX14" fmla="*/ 779470 w 6810924"/>
              <a:gd name="connsiteY14" fmla="*/ 3759125 h 3759126"/>
              <a:gd name="connsiteX15" fmla="*/ 760443 w 6810924"/>
              <a:gd name="connsiteY15" fmla="*/ 3759125 h 3759126"/>
              <a:gd name="connsiteX16" fmla="*/ 760443 w 6810924"/>
              <a:gd name="connsiteY16" fmla="*/ 3758165 h 3759126"/>
              <a:gd name="connsiteX17" fmla="*/ 699791 w 6810924"/>
              <a:gd name="connsiteY17" fmla="*/ 3755102 h 3759126"/>
              <a:gd name="connsiteX18" fmla="*/ 0 w 6810924"/>
              <a:gd name="connsiteY18" fmla="*/ 2979637 h 3759126"/>
              <a:gd name="connsiteX19" fmla="*/ 779489 w 6810924"/>
              <a:gd name="connsiteY19" fmla="*/ 2200148 h 3759126"/>
              <a:gd name="connsiteX20" fmla="*/ 869383 w 6810924"/>
              <a:gd name="connsiteY20" fmla="*/ 2205818 h 3759126"/>
              <a:gd name="connsiteX21" fmla="*/ 855381 w 6810924"/>
              <a:gd name="connsiteY21" fmla="*/ 2066924 h 3759126"/>
              <a:gd name="connsiteX22" fmla="*/ 1782273 w 6810924"/>
              <a:gd name="connsiteY22" fmla="*/ 1140032 h 3759126"/>
              <a:gd name="connsiteX23" fmla="*/ 1825926 w 6810924"/>
              <a:gd name="connsiteY23" fmla="*/ 1142236 h 3759126"/>
              <a:gd name="connsiteX24" fmla="*/ 1829983 w 6810924"/>
              <a:gd name="connsiteY24" fmla="*/ 1126458 h 3759126"/>
              <a:gd name="connsiteX25" fmla="*/ 3361107 w 6810924"/>
              <a:gd name="connsiteY25" fmla="*/ 0 h 375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810924" h="3759126">
                <a:moveTo>
                  <a:pt x="3361107" y="0"/>
                </a:moveTo>
                <a:cubicBezTo>
                  <a:pt x="4025175" y="0"/>
                  <a:pt x="4594941" y="403750"/>
                  <a:pt x="4838321" y="979163"/>
                </a:cubicBezTo>
                <a:lnTo>
                  <a:pt x="4860282" y="1039166"/>
                </a:lnTo>
                <a:lnTo>
                  <a:pt x="4977487" y="996268"/>
                </a:lnTo>
                <a:cubicBezTo>
                  <a:pt x="5110241" y="954978"/>
                  <a:pt x="5251387" y="932734"/>
                  <a:pt x="5397728" y="932734"/>
                </a:cubicBezTo>
                <a:cubicBezTo>
                  <a:pt x="6178215" y="932734"/>
                  <a:pt x="6810924" y="1565443"/>
                  <a:pt x="6810924" y="2345930"/>
                </a:cubicBezTo>
                <a:cubicBezTo>
                  <a:pt x="6810924" y="3077637"/>
                  <a:pt x="6254832" y="3679460"/>
                  <a:pt x="5542219" y="3751830"/>
                </a:cubicBezTo>
                <a:lnTo>
                  <a:pt x="5469009" y="3755527"/>
                </a:lnTo>
                <a:lnTo>
                  <a:pt x="5469009" y="3759125"/>
                </a:lnTo>
                <a:lnTo>
                  <a:pt x="5397748" y="3759125"/>
                </a:lnTo>
                <a:lnTo>
                  <a:pt x="5397728" y="3759126"/>
                </a:lnTo>
                <a:lnTo>
                  <a:pt x="5397708" y="3759125"/>
                </a:lnTo>
                <a:lnTo>
                  <a:pt x="779509" y="3759125"/>
                </a:lnTo>
                <a:lnTo>
                  <a:pt x="779489" y="3759126"/>
                </a:lnTo>
                <a:lnTo>
                  <a:pt x="779470" y="3759125"/>
                </a:lnTo>
                <a:lnTo>
                  <a:pt x="760443" y="3759125"/>
                </a:lnTo>
                <a:lnTo>
                  <a:pt x="760443" y="3758165"/>
                </a:lnTo>
                <a:lnTo>
                  <a:pt x="699791" y="3755102"/>
                </a:lnTo>
                <a:cubicBezTo>
                  <a:pt x="306729" y="3715184"/>
                  <a:pt x="0" y="3383231"/>
                  <a:pt x="0" y="2979637"/>
                </a:cubicBezTo>
                <a:cubicBezTo>
                  <a:pt x="0" y="2549137"/>
                  <a:pt x="348989" y="2200148"/>
                  <a:pt x="779489" y="2200148"/>
                </a:cubicBezTo>
                <a:lnTo>
                  <a:pt x="869383" y="2205818"/>
                </a:lnTo>
                <a:lnTo>
                  <a:pt x="855381" y="2066924"/>
                </a:lnTo>
                <a:cubicBezTo>
                  <a:pt x="855381" y="1555016"/>
                  <a:pt x="1270365" y="1140032"/>
                  <a:pt x="1782273" y="1140032"/>
                </a:cubicBezTo>
                <a:lnTo>
                  <a:pt x="1825926" y="1142236"/>
                </a:lnTo>
                <a:lnTo>
                  <a:pt x="1829983" y="1126458"/>
                </a:lnTo>
                <a:cubicBezTo>
                  <a:pt x="2032967" y="473846"/>
                  <a:pt x="2641701" y="0"/>
                  <a:pt x="3361107" y="0"/>
                </a:cubicBezTo>
                <a:close/>
              </a:path>
            </a:pathLst>
          </a:custGeom>
          <a:no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 name="MS cloud text">
            <a:extLst>
              <a:ext uri="{FF2B5EF4-FFF2-40B4-BE49-F238E27FC236}">
                <a16:creationId xmlns:a16="http://schemas.microsoft.com/office/drawing/2014/main" xmlns="" id="{9E59C516-6363-4A74-B86F-292983DE1AF7}"/>
              </a:ext>
            </a:extLst>
          </p:cNvPr>
          <p:cNvSpPr txBox="1">
            <a:spLocks/>
          </p:cNvSpPr>
          <p:nvPr/>
        </p:nvSpPr>
        <p:spPr>
          <a:xfrm>
            <a:off x="1085392" y="2631786"/>
            <a:ext cx="5078638" cy="865936"/>
          </a:xfrm>
          <a:prstGeom prst="rect">
            <a:avLst/>
          </a:prstGeom>
        </p:spPr>
        <p:txBody>
          <a:bodyPr vert="horz" wrap="square" lIns="143428" tIns="89642" rIns="143428" bIns="89642" rtlCol="0" anchor="t">
            <a:noAutofit/>
          </a:bodyPr>
          <a:lstStyle>
            <a:lvl1pPr algn="ctr">
              <a:lnSpc>
                <a:spcPct val="90000"/>
              </a:lnSpc>
              <a:spcBef>
                <a:spcPct val="0"/>
              </a:spcBef>
              <a:buNone/>
              <a:defRPr lang="en-US" sz="4800" b="0" cap="none" spc="-102" baseline="0" dirty="0" smtClean="0">
                <a:ln w="3175">
                  <a:noFill/>
                </a:ln>
                <a:gradFill>
                  <a:gsLst>
                    <a:gs pos="21239">
                      <a:schemeClr val="bg2">
                        <a:lumMod val="50000"/>
                      </a:schemeClr>
                    </a:gs>
                    <a:gs pos="84000">
                      <a:schemeClr val="bg2">
                        <a:lumMod val="50000"/>
                      </a:schemeClr>
                    </a:gs>
                  </a:gsLst>
                  <a:lin ang="5400000" scaled="0"/>
                </a:gradFill>
                <a:effectLst/>
                <a:latin typeface="+mj-lt"/>
                <a:cs typeface="Segoe UI" pitchFamily="34" charset="0"/>
              </a:defRPr>
            </a:lvl1pPr>
          </a:lstStyle>
          <a:p>
            <a:pPr marL="0" marR="0" lvl="0" indent="0" algn="ctr" defTabSz="896386" rtl="0" eaLnBrk="1" fontAlgn="auto" latinLnBrk="0" hangingPunct="1">
              <a:lnSpc>
                <a:spcPct val="90000"/>
              </a:lnSpc>
              <a:spcBef>
                <a:spcPct val="0"/>
              </a:spcBef>
              <a:spcAft>
                <a:spcPts val="0"/>
              </a:spcAft>
              <a:buClrTx/>
              <a:buSzTx/>
              <a:buFontTx/>
              <a:buNone/>
              <a:tabLst/>
              <a:defRPr/>
            </a:pPr>
            <a:r>
              <a:rPr kumimoji="0" lang="en-US" sz="4313" b="0" i="0" u="none" strike="noStrike" kern="0" cap="none" spc="-100" normalizeH="0" baseline="0" noProof="0" dirty="0">
                <a:ln w="3175">
                  <a:noFill/>
                </a:ln>
                <a:solidFill>
                  <a:srgbClr val="002050"/>
                </a:solidFill>
                <a:effectLst/>
                <a:uLnTx/>
                <a:uFillTx/>
                <a:latin typeface="Segoe UI Semilight"/>
                <a:ea typeface="+mn-ea"/>
                <a:cs typeface="Segoe UI Semilight" panose="020B0402040204020203" pitchFamily="34" charset="0"/>
              </a:rPr>
              <a:t>Microsoft Azure</a:t>
            </a:r>
            <a:endParaRPr kumimoji="0" lang="en-US" sz="4313" b="0" i="0" u="none" strike="noStrike" kern="0" cap="none" spc="-100" normalizeH="0" baseline="0" noProof="0" dirty="0">
              <a:ln w="3175">
                <a:noFill/>
              </a:ln>
              <a:solidFill>
                <a:srgbClr val="002050"/>
              </a:solidFill>
              <a:effectLst/>
              <a:uLnTx/>
              <a:uFillTx/>
              <a:latin typeface="Segoe UI Light"/>
              <a:ea typeface="+mn-ea"/>
              <a:cs typeface="Segoe UI Semilight" panose="020B0402040204020203" pitchFamily="34" charset="0"/>
            </a:endParaRPr>
          </a:p>
        </p:txBody>
      </p:sp>
      <p:sp>
        <p:nvSpPr>
          <p:cNvPr id="6" name="Rectangle 5">
            <a:extLst>
              <a:ext uri="{FF2B5EF4-FFF2-40B4-BE49-F238E27FC236}">
                <a16:creationId xmlns:a16="http://schemas.microsoft.com/office/drawing/2014/main" xmlns="" id="{1EE21904-00C4-4083-9430-9AFABDD69838}"/>
              </a:ext>
            </a:extLst>
          </p:cNvPr>
          <p:cNvSpPr/>
          <p:nvPr/>
        </p:nvSpPr>
        <p:spPr>
          <a:xfrm>
            <a:off x="4520808" y="4577204"/>
            <a:ext cx="1396856" cy="333617"/>
          </a:xfrm>
          <a:prstGeom prst="rect">
            <a:avLst/>
          </a:prstGeom>
        </p:spPr>
        <p:txBody>
          <a:bodyPr wrap="none">
            <a:spAutoFit/>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ru-RU" sz="1568" b="0" i="0" u="none" strike="noStrike" kern="0" cap="none" spc="49" normalizeH="0" baseline="0" noProof="0" dirty="0">
                <a:ln>
                  <a:noFill/>
                </a:ln>
                <a:gradFill>
                  <a:gsLst>
                    <a:gs pos="6195">
                      <a:srgbClr val="353535"/>
                    </a:gs>
                    <a:gs pos="100000">
                      <a:srgbClr val="353535"/>
                    </a:gs>
                  </a:gsLst>
                  <a:lin ang="5400000" scaled="1"/>
                </a:gradFill>
                <a:effectLst/>
                <a:uLnTx/>
                <a:uFillTx/>
                <a:latin typeface="Segoe UI" panose="020B0502040204020203" pitchFamily="34" charset="0"/>
                <a:ea typeface="+mn-ea"/>
                <a:cs typeface="Segoe UI" panose="020B0502040204020203" pitchFamily="34" charset="0"/>
              </a:rPr>
              <a:t>Доверенное</a:t>
            </a:r>
            <a:endParaRPr kumimoji="0" lang="en-US" sz="1372" b="0" i="0" u="none" strike="noStrike" kern="1200" cap="none" spc="0" normalizeH="0" baseline="0" noProof="0" dirty="0">
              <a:ln>
                <a:noFill/>
              </a:ln>
              <a:solidFill>
                <a:srgbClr val="353535"/>
              </a:solidFill>
              <a:effectLst/>
              <a:uLnTx/>
              <a:uFillTx/>
              <a:latin typeface="Segoe UI" panose="020B0502040204020203" pitchFamily="34" charset="0"/>
              <a:ea typeface="+mn-ea"/>
              <a:cs typeface="Segoe UI" panose="020B0502040204020203" pitchFamily="34" charset="0"/>
            </a:endParaRPr>
          </a:p>
        </p:txBody>
      </p:sp>
      <p:sp>
        <p:nvSpPr>
          <p:cNvPr id="8" name="Rectangle 7">
            <a:extLst>
              <a:ext uri="{FF2B5EF4-FFF2-40B4-BE49-F238E27FC236}">
                <a16:creationId xmlns:a16="http://schemas.microsoft.com/office/drawing/2014/main" xmlns="" id="{D6679958-8D56-4ADD-A0E0-2AF86D153C96}"/>
              </a:ext>
            </a:extLst>
          </p:cNvPr>
          <p:cNvSpPr/>
          <p:nvPr/>
        </p:nvSpPr>
        <p:spPr>
          <a:xfrm>
            <a:off x="3370078" y="4577204"/>
            <a:ext cx="1191800" cy="574901"/>
          </a:xfrm>
          <a:prstGeom prst="rect">
            <a:avLst/>
          </a:prstGeom>
        </p:spPr>
        <p:txBody>
          <a:bodyPr wrap="none">
            <a:spAutoFit/>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ru-RU" sz="1568" b="0" i="0" u="none" strike="noStrike" kern="0" cap="none" spc="49" normalizeH="0" baseline="0" noProof="0" dirty="0" err="1">
                <a:ln>
                  <a:noFill/>
                </a:ln>
                <a:gradFill>
                  <a:gsLst>
                    <a:gs pos="6195">
                      <a:srgbClr val="353535"/>
                    </a:gs>
                    <a:gs pos="100000">
                      <a:srgbClr val="353535"/>
                    </a:gs>
                  </a:gsLst>
                  <a:lin ang="5400000" scaled="1"/>
                </a:gradFill>
                <a:effectLst/>
                <a:uLnTx/>
                <a:uFillTx/>
                <a:latin typeface="Segoe UI" panose="020B0502040204020203" pitchFamily="34" charset="0"/>
                <a:ea typeface="+mn-ea"/>
                <a:cs typeface="Segoe UI" panose="020B0502040204020203" pitchFamily="34" charset="0"/>
              </a:rPr>
              <a:t>Интеллек</a:t>
            </a:r>
            <a:r>
              <a:rPr kumimoji="0" lang="ru-RU" sz="1568" b="0" i="0" u="none" strike="noStrike" kern="0" cap="none" spc="49" normalizeH="0" baseline="0" noProof="0" dirty="0">
                <a:ln>
                  <a:noFill/>
                </a:ln>
                <a:gradFill>
                  <a:gsLst>
                    <a:gs pos="6195">
                      <a:srgbClr val="353535"/>
                    </a:gs>
                    <a:gs pos="100000">
                      <a:srgbClr val="353535"/>
                    </a:gs>
                  </a:gsLst>
                  <a:lin ang="5400000" scaled="1"/>
                </a:gradFill>
                <a:effectLst/>
                <a:uLnTx/>
                <a:uFillTx/>
                <a:latin typeface="Segoe UI" panose="020B0502040204020203" pitchFamily="34" charset="0"/>
                <a:ea typeface="+mn-ea"/>
                <a:cs typeface="Segoe UI" panose="020B0502040204020203" pitchFamily="34" charset="0"/>
              </a:rPr>
              <a:t>-</a:t>
            </a:r>
            <a:br>
              <a:rPr kumimoji="0" lang="ru-RU" sz="1568" b="0" i="0" u="none" strike="noStrike" kern="0" cap="none" spc="49" normalizeH="0" baseline="0" noProof="0" dirty="0">
                <a:ln>
                  <a:noFill/>
                </a:ln>
                <a:gradFill>
                  <a:gsLst>
                    <a:gs pos="6195">
                      <a:srgbClr val="353535"/>
                    </a:gs>
                    <a:gs pos="100000">
                      <a:srgbClr val="353535"/>
                    </a:gs>
                  </a:gsLst>
                  <a:lin ang="5400000" scaled="1"/>
                </a:gradFill>
                <a:effectLst/>
                <a:uLnTx/>
                <a:uFillTx/>
                <a:latin typeface="Segoe UI" panose="020B0502040204020203" pitchFamily="34" charset="0"/>
                <a:ea typeface="+mn-ea"/>
                <a:cs typeface="Segoe UI" panose="020B0502040204020203" pitchFamily="34" charset="0"/>
              </a:rPr>
            </a:br>
            <a:r>
              <a:rPr kumimoji="0" lang="ru-RU" sz="1568" b="0" i="0" u="none" strike="noStrike" kern="0" cap="none" spc="49" normalizeH="0" baseline="0" noProof="0" dirty="0" err="1">
                <a:ln>
                  <a:noFill/>
                </a:ln>
                <a:gradFill>
                  <a:gsLst>
                    <a:gs pos="6195">
                      <a:srgbClr val="353535"/>
                    </a:gs>
                    <a:gs pos="100000">
                      <a:srgbClr val="353535"/>
                    </a:gs>
                  </a:gsLst>
                  <a:lin ang="5400000" scaled="1"/>
                </a:gradFill>
                <a:effectLst/>
                <a:uLnTx/>
                <a:uFillTx/>
                <a:latin typeface="Segoe UI" panose="020B0502040204020203" pitchFamily="34" charset="0"/>
                <a:ea typeface="+mn-ea"/>
                <a:cs typeface="Segoe UI" panose="020B0502040204020203" pitchFamily="34" charset="0"/>
              </a:rPr>
              <a:t>туальное</a:t>
            </a:r>
            <a:endParaRPr kumimoji="0" lang="en-US" sz="1372" b="0" i="0" u="none" strike="noStrike" kern="1200" cap="none" spc="0" normalizeH="0" baseline="0" noProof="0" dirty="0">
              <a:ln>
                <a:noFill/>
              </a:ln>
              <a:solidFill>
                <a:srgbClr val="353535"/>
              </a:solidFill>
              <a:effectLst/>
              <a:uLnTx/>
              <a:uFillTx/>
              <a:latin typeface="Segoe UI" panose="020B0502040204020203" pitchFamily="34" charset="0"/>
              <a:ea typeface="+mn-ea"/>
              <a:cs typeface="Segoe UI" panose="020B0502040204020203" pitchFamily="34" charset="0"/>
            </a:endParaRPr>
          </a:p>
        </p:txBody>
      </p:sp>
      <p:sp>
        <p:nvSpPr>
          <p:cNvPr id="10" name="Rectangle 9">
            <a:extLst>
              <a:ext uri="{FF2B5EF4-FFF2-40B4-BE49-F238E27FC236}">
                <a16:creationId xmlns:a16="http://schemas.microsoft.com/office/drawing/2014/main" xmlns="" id="{4D0D5196-20C7-48BB-A63A-7DEBAE66CF6B}"/>
              </a:ext>
            </a:extLst>
          </p:cNvPr>
          <p:cNvSpPr/>
          <p:nvPr/>
        </p:nvSpPr>
        <p:spPr>
          <a:xfrm>
            <a:off x="792433" y="4577204"/>
            <a:ext cx="1255921" cy="333617"/>
          </a:xfrm>
          <a:prstGeom prst="rect">
            <a:avLst/>
          </a:prstGeom>
        </p:spPr>
        <p:txBody>
          <a:bodyPr wrap="none">
            <a:spAutoFit/>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ru-RU" sz="1568" b="0" i="0" u="none" strike="noStrike" kern="0" cap="none" spc="49" normalizeH="0" baseline="0" noProof="0" dirty="0">
                <a:ln>
                  <a:noFill/>
                </a:ln>
                <a:gradFill>
                  <a:gsLst>
                    <a:gs pos="6195">
                      <a:srgbClr val="353535"/>
                    </a:gs>
                    <a:gs pos="100000">
                      <a:srgbClr val="353535"/>
                    </a:gs>
                  </a:gsLst>
                  <a:lin ang="5400000" scaled="1"/>
                </a:gradFill>
                <a:effectLst/>
                <a:uLnTx/>
                <a:uFillTx/>
                <a:latin typeface="Segoe UI" panose="020B0502040204020203" pitchFamily="34" charset="0"/>
                <a:ea typeface="+mn-ea"/>
                <a:cs typeface="Segoe UI" panose="020B0502040204020203" pitchFamily="34" charset="0"/>
              </a:rPr>
              <a:t>Гибридное</a:t>
            </a:r>
            <a:endParaRPr kumimoji="0" lang="en-US" sz="1372" b="0" i="0" u="none" strike="noStrike" kern="1200" cap="none" spc="0" normalizeH="0" baseline="0" noProof="0" dirty="0">
              <a:ln>
                <a:noFill/>
              </a:ln>
              <a:solidFill>
                <a:srgbClr val="353535"/>
              </a:solidFill>
              <a:effectLst/>
              <a:uLnTx/>
              <a:uFillTx/>
              <a:latin typeface="Segoe UI" panose="020B0502040204020203" pitchFamily="34" charset="0"/>
              <a:ea typeface="+mn-ea"/>
              <a:cs typeface="Segoe UI" panose="020B0502040204020203" pitchFamily="34" charset="0"/>
            </a:endParaRPr>
          </a:p>
        </p:txBody>
      </p:sp>
      <p:sp>
        <p:nvSpPr>
          <p:cNvPr id="12" name="Rectangle 11">
            <a:extLst>
              <a:ext uri="{FF2B5EF4-FFF2-40B4-BE49-F238E27FC236}">
                <a16:creationId xmlns:a16="http://schemas.microsoft.com/office/drawing/2014/main" xmlns="" id="{D079369F-7F90-4D56-B0A0-05594E85E3C2}"/>
              </a:ext>
            </a:extLst>
          </p:cNvPr>
          <p:cNvSpPr/>
          <p:nvPr/>
        </p:nvSpPr>
        <p:spPr>
          <a:xfrm>
            <a:off x="2198184" y="4577204"/>
            <a:ext cx="996491" cy="574901"/>
          </a:xfrm>
          <a:prstGeom prst="rect">
            <a:avLst/>
          </a:prstGeom>
        </p:spPr>
        <p:txBody>
          <a:bodyPr wrap="none">
            <a:spAutoFit/>
          </a:bodyPr>
          <a:lstStyle/>
          <a:p>
            <a:pPr marL="0" marR="0" lvl="0" indent="0" algn="ctr" defTabSz="914314" rtl="0" eaLnBrk="1" fontAlgn="auto" latinLnBrk="0" hangingPunct="1">
              <a:lnSpc>
                <a:spcPct val="100000"/>
              </a:lnSpc>
              <a:spcBef>
                <a:spcPts val="0"/>
              </a:spcBef>
              <a:spcAft>
                <a:spcPts val="0"/>
              </a:spcAft>
              <a:buClrTx/>
              <a:buSzTx/>
              <a:buFontTx/>
              <a:buNone/>
              <a:tabLst/>
              <a:defRPr/>
            </a:pPr>
            <a:r>
              <a:rPr kumimoji="0" lang="ru-RU" sz="1568" b="0" i="0" u="none" strike="noStrike" kern="0" cap="none" spc="49" normalizeH="0" baseline="0" noProof="0" dirty="0" err="1">
                <a:ln>
                  <a:noFill/>
                </a:ln>
                <a:gradFill>
                  <a:gsLst>
                    <a:gs pos="6195">
                      <a:srgbClr val="353535"/>
                    </a:gs>
                    <a:gs pos="100000">
                      <a:srgbClr val="353535"/>
                    </a:gs>
                  </a:gsLst>
                  <a:lin ang="5400000" scaled="1"/>
                </a:gradFill>
                <a:effectLst/>
                <a:uLnTx/>
                <a:uFillTx/>
                <a:latin typeface="Segoe UI" panose="020B0502040204020203" pitchFamily="34" charset="0"/>
                <a:ea typeface="+mn-ea"/>
                <a:cs typeface="Segoe UI" panose="020B0502040204020203" pitchFamily="34" charset="0"/>
              </a:rPr>
              <a:t>Продук</a:t>
            </a:r>
            <a:r>
              <a:rPr kumimoji="0" lang="ru-RU" sz="1568" b="0" i="0" u="none" strike="noStrike" kern="0" cap="none" spc="49" normalizeH="0" baseline="0" noProof="0" dirty="0">
                <a:ln>
                  <a:noFill/>
                </a:ln>
                <a:gradFill>
                  <a:gsLst>
                    <a:gs pos="6195">
                      <a:srgbClr val="353535"/>
                    </a:gs>
                    <a:gs pos="100000">
                      <a:srgbClr val="353535"/>
                    </a:gs>
                  </a:gsLst>
                  <a:lin ang="5400000" scaled="1"/>
                </a:gradFill>
                <a:effectLst/>
                <a:uLnTx/>
                <a:uFillTx/>
                <a:latin typeface="Segoe UI" panose="020B0502040204020203" pitchFamily="34" charset="0"/>
                <a:ea typeface="+mn-ea"/>
                <a:cs typeface="Segoe UI" panose="020B0502040204020203" pitchFamily="34" charset="0"/>
              </a:rPr>
              <a:t>-</a:t>
            </a:r>
            <a:br>
              <a:rPr kumimoji="0" lang="ru-RU" sz="1568" b="0" i="0" u="none" strike="noStrike" kern="0" cap="none" spc="49" normalizeH="0" baseline="0" noProof="0" dirty="0">
                <a:ln>
                  <a:noFill/>
                </a:ln>
                <a:gradFill>
                  <a:gsLst>
                    <a:gs pos="6195">
                      <a:srgbClr val="353535"/>
                    </a:gs>
                    <a:gs pos="100000">
                      <a:srgbClr val="353535"/>
                    </a:gs>
                  </a:gsLst>
                  <a:lin ang="5400000" scaled="1"/>
                </a:gradFill>
                <a:effectLst/>
                <a:uLnTx/>
                <a:uFillTx/>
                <a:latin typeface="Segoe UI" panose="020B0502040204020203" pitchFamily="34" charset="0"/>
                <a:ea typeface="+mn-ea"/>
                <a:cs typeface="Segoe UI" panose="020B0502040204020203" pitchFamily="34" charset="0"/>
              </a:rPr>
            </a:br>
            <a:r>
              <a:rPr kumimoji="0" lang="ru-RU" sz="1568" b="0" i="0" u="none" strike="noStrike" kern="0" cap="none" spc="49" normalizeH="0" baseline="0" noProof="0" dirty="0" err="1">
                <a:ln>
                  <a:noFill/>
                </a:ln>
                <a:gradFill>
                  <a:gsLst>
                    <a:gs pos="6195">
                      <a:srgbClr val="353535"/>
                    </a:gs>
                    <a:gs pos="100000">
                      <a:srgbClr val="353535"/>
                    </a:gs>
                  </a:gsLst>
                  <a:lin ang="5400000" scaled="1"/>
                </a:gradFill>
                <a:effectLst/>
                <a:uLnTx/>
                <a:uFillTx/>
                <a:latin typeface="Segoe UI" panose="020B0502040204020203" pitchFamily="34" charset="0"/>
                <a:ea typeface="+mn-ea"/>
                <a:cs typeface="Segoe UI" panose="020B0502040204020203" pitchFamily="34" charset="0"/>
              </a:rPr>
              <a:t>тивное</a:t>
            </a:r>
            <a:endParaRPr kumimoji="0" lang="en-US" sz="1568" b="0" i="0" u="none" strike="noStrike" kern="0" cap="none" spc="49" normalizeH="0" baseline="0" noProof="0" dirty="0">
              <a:ln>
                <a:noFill/>
              </a:ln>
              <a:gradFill>
                <a:gsLst>
                  <a:gs pos="6195">
                    <a:srgbClr val="353535"/>
                  </a:gs>
                  <a:gs pos="100000">
                    <a:srgbClr val="353535"/>
                  </a:gs>
                </a:gsLst>
                <a:lin ang="5400000" scaled="1"/>
              </a:gradFill>
              <a:effectLst/>
              <a:uLnTx/>
              <a:uFillTx/>
              <a:latin typeface="Segoe UI" panose="020B0502040204020203" pitchFamily="34" charset="0"/>
              <a:ea typeface="+mn-ea"/>
              <a:cs typeface="Segoe UI" panose="020B0502040204020203" pitchFamily="34" charset="0"/>
            </a:endParaRPr>
          </a:p>
        </p:txBody>
      </p:sp>
      <p:sp>
        <p:nvSpPr>
          <p:cNvPr id="4" name="Rectangle 3">
            <a:extLst>
              <a:ext uri="{FF2B5EF4-FFF2-40B4-BE49-F238E27FC236}">
                <a16:creationId xmlns:a16="http://schemas.microsoft.com/office/drawing/2014/main" xmlns="" id="{F78B4C0F-6B5C-4BD8-A5C1-631FC29107F4}"/>
              </a:ext>
            </a:extLst>
          </p:cNvPr>
          <p:cNvSpPr/>
          <p:nvPr/>
        </p:nvSpPr>
        <p:spPr bwMode="auto">
          <a:xfrm>
            <a:off x="1122012" y="4044259"/>
            <a:ext cx="599162" cy="336671"/>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9" name="Rectangle 8">
            <a:extLst>
              <a:ext uri="{FF2B5EF4-FFF2-40B4-BE49-F238E27FC236}">
                <a16:creationId xmlns:a16="http://schemas.microsoft.com/office/drawing/2014/main" xmlns="" id="{5FC3F786-2151-4912-8EBF-9A258C8C653D}"/>
              </a:ext>
            </a:extLst>
          </p:cNvPr>
          <p:cNvSpPr/>
          <p:nvPr/>
        </p:nvSpPr>
        <p:spPr bwMode="auto">
          <a:xfrm>
            <a:off x="2395727" y="4044259"/>
            <a:ext cx="599162" cy="336671"/>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1" name="Rectangle 10">
            <a:extLst>
              <a:ext uri="{FF2B5EF4-FFF2-40B4-BE49-F238E27FC236}">
                <a16:creationId xmlns:a16="http://schemas.microsoft.com/office/drawing/2014/main" xmlns="" id="{7E52F383-FF29-4B41-8BA2-F2DCA9A5C550}"/>
              </a:ext>
            </a:extLst>
          </p:cNvPr>
          <p:cNvSpPr/>
          <p:nvPr/>
        </p:nvSpPr>
        <p:spPr bwMode="auto">
          <a:xfrm>
            <a:off x="3669442" y="4044259"/>
            <a:ext cx="599162" cy="336671"/>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3" name="Rectangle 12">
            <a:extLst>
              <a:ext uri="{FF2B5EF4-FFF2-40B4-BE49-F238E27FC236}">
                <a16:creationId xmlns:a16="http://schemas.microsoft.com/office/drawing/2014/main" xmlns="" id="{D0AFFFCB-9D30-4E8B-9C84-4EC20FCCE93A}"/>
              </a:ext>
            </a:extLst>
          </p:cNvPr>
          <p:cNvSpPr/>
          <p:nvPr/>
        </p:nvSpPr>
        <p:spPr bwMode="auto">
          <a:xfrm>
            <a:off x="4961073" y="4044259"/>
            <a:ext cx="502097" cy="336671"/>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5" name="speedometer_2">
            <a:extLst>
              <a:ext uri="{FF2B5EF4-FFF2-40B4-BE49-F238E27FC236}">
                <a16:creationId xmlns:a16="http://schemas.microsoft.com/office/drawing/2014/main" xmlns="" id="{46821C48-C0E2-4818-81B4-7D5236DC9004}"/>
              </a:ext>
            </a:extLst>
          </p:cNvPr>
          <p:cNvSpPr>
            <a:spLocks noChangeAspect="1" noEditPoints="1"/>
          </p:cNvSpPr>
          <p:nvPr/>
        </p:nvSpPr>
        <p:spPr bwMode="auto">
          <a:xfrm>
            <a:off x="2487658" y="4027504"/>
            <a:ext cx="417702" cy="417702"/>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19050">
            <a:solidFill>
              <a:schemeClr val="tx2"/>
            </a:solidFill>
            <a:headEnd type="none" w="med" len="med"/>
            <a:tailEnd type="none" w="med" len="med"/>
          </a:ln>
          <a:effectLst/>
          <a:extLst>
            <a:ext uri="{909E8E84-426E-40DD-AFC4-6F175D3DCCD1}">
              <a14:hiddenFill xmlns:a14="http://schemas.microsoft.com/office/drawing/2010/main" xmlns="">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16" name="key">
            <a:extLst>
              <a:ext uri="{FF2B5EF4-FFF2-40B4-BE49-F238E27FC236}">
                <a16:creationId xmlns:a16="http://schemas.microsoft.com/office/drawing/2014/main" xmlns="" id="{F76AFE1A-FBAB-431D-8A9C-C0E72D96E1CA}"/>
              </a:ext>
            </a:extLst>
          </p:cNvPr>
          <p:cNvSpPr>
            <a:spLocks noChangeAspect="1" noEditPoints="1"/>
          </p:cNvSpPr>
          <p:nvPr/>
        </p:nvSpPr>
        <p:spPr bwMode="auto">
          <a:xfrm>
            <a:off x="5038612" y="4040747"/>
            <a:ext cx="406377" cy="404291"/>
          </a:xfrm>
          <a:custGeom>
            <a:avLst/>
            <a:gdLst>
              <a:gd name="T0" fmla="*/ 175 w 330"/>
              <a:gd name="T1" fmla="*/ 198 h 328"/>
              <a:gd name="T2" fmla="*/ 109 w 330"/>
              <a:gd name="T3" fmla="*/ 220 h 328"/>
              <a:gd name="T4" fmla="*/ 0 w 330"/>
              <a:gd name="T5" fmla="*/ 110 h 328"/>
              <a:gd name="T6" fmla="*/ 109 w 330"/>
              <a:gd name="T7" fmla="*/ 0 h 328"/>
              <a:gd name="T8" fmla="*/ 219 w 330"/>
              <a:gd name="T9" fmla="*/ 110 h 328"/>
              <a:gd name="T10" fmla="*/ 214 w 330"/>
              <a:gd name="T11" fmla="*/ 143 h 328"/>
              <a:gd name="T12" fmla="*/ 330 w 330"/>
              <a:gd name="T13" fmla="*/ 258 h 328"/>
              <a:gd name="T14" fmla="*/ 330 w 330"/>
              <a:gd name="T15" fmla="*/ 328 h 328"/>
              <a:gd name="T16" fmla="*/ 264 w 330"/>
              <a:gd name="T17" fmla="*/ 328 h 328"/>
              <a:gd name="T18" fmla="*/ 264 w 330"/>
              <a:gd name="T19" fmla="*/ 283 h 328"/>
              <a:gd name="T20" fmla="*/ 221 w 330"/>
              <a:gd name="T21" fmla="*/ 283 h 328"/>
              <a:gd name="T22" fmla="*/ 221 w 330"/>
              <a:gd name="T23" fmla="*/ 239 h 328"/>
              <a:gd name="T24" fmla="*/ 175 w 330"/>
              <a:gd name="T25" fmla="*/ 239 h 328"/>
              <a:gd name="T26" fmla="*/ 175 w 330"/>
              <a:gd name="T27" fmla="*/ 198 h 328"/>
              <a:gd name="T28" fmla="*/ 76 w 330"/>
              <a:gd name="T29" fmla="*/ 91 h 328"/>
              <a:gd name="T30" fmla="*/ 91 w 330"/>
              <a:gd name="T31" fmla="*/ 76 h 328"/>
              <a:gd name="T32" fmla="*/ 76 w 330"/>
              <a:gd name="T33" fmla="*/ 60 h 328"/>
              <a:gd name="T34" fmla="*/ 60 w 330"/>
              <a:gd name="T35" fmla="*/ 76 h 328"/>
              <a:gd name="T36" fmla="*/ 76 w 330"/>
              <a:gd name="T37" fmla="*/ 9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328">
                <a:moveTo>
                  <a:pt x="175" y="198"/>
                </a:moveTo>
                <a:cubicBezTo>
                  <a:pt x="157" y="212"/>
                  <a:pt x="134" y="220"/>
                  <a:pt x="109" y="220"/>
                </a:cubicBezTo>
                <a:cubicBezTo>
                  <a:pt x="49" y="220"/>
                  <a:pt x="0" y="171"/>
                  <a:pt x="0" y="110"/>
                </a:cubicBezTo>
                <a:cubicBezTo>
                  <a:pt x="0" y="49"/>
                  <a:pt x="49" y="0"/>
                  <a:pt x="109" y="0"/>
                </a:cubicBezTo>
                <a:cubicBezTo>
                  <a:pt x="170" y="0"/>
                  <a:pt x="219" y="49"/>
                  <a:pt x="219" y="110"/>
                </a:cubicBezTo>
                <a:cubicBezTo>
                  <a:pt x="219" y="122"/>
                  <a:pt x="217" y="133"/>
                  <a:pt x="214" y="143"/>
                </a:cubicBezTo>
                <a:cubicBezTo>
                  <a:pt x="330" y="258"/>
                  <a:pt x="330" y="258"/>
                  <a:pt x="330" y="258"/>
                </a:cubicBezTo>
                <a:cubicBezTo>
                  <a:pt x="330" y="328"/>
                  <a:pt x="330" y="328"/>
                  <a:pt x="330" y="328"/>
                </a:cubicBezTo>
                <a:cubicBezTo>
                  <a:pt x="264" y="328"/>
                  <a:pt x="264" y="328"/>
                  <a:pt x="264" y="328"/>
                </a:cubicBezTo>
                <a:cubicBezTo>
                  <a:pt x="264" y="283"/>
                  <a:pt x="264" y="283"/>
                  <a:pt x="264" y="283"/>
                </a:cubicBezTo>
                <a:cubicBezTo>
                  <a:pt x="221" y="283"/>
                  <a:pt x="221" y="283"/>
                  <a:pt x="221" y="283"/>
                </a:cubicBezTo>
                <a:cubicBezTo>
                  <a:pt x="221" y="239"/>
                  <a:pt x="221" y="239"/>
                  <a:pt x="221" y="239"/>
                </a:cubicBezTo>
                <a:cubicBezTo>
                  <a:pt x="175" y="239"/>
                  <a:pt x="175" y="239"/>
                  <a:pt x="175" y="239"/>
                </a:cubicBezTo>
                <a:lnTo>
                  <a:pt x="175" y="198"/>
                </a:lnTo>
                <a:close/>
                <a:moveTo>
                  <a:pt x="76" y="91"/>
                </a:moveTo>
                <a:cubicBezTo>
                  <a:pt x="84" y="91"/>
                  <a:pt x="91" y="84"/>
                  <a:pt x="91" y="76"/>
                </a:cubicBezTo>
                <a:cubicBezTo>
                  <a:pt x="91" y="67"/>
                  <a:pt x="84" y="60"/>
                  <a:pt x="76" y="60"/>
                </a:cubicBezTo>
                <a:cubicBezTo>
                  <a:pt x="67" y="60"/>
                  <a:pt x="60" y="67"/>
                  <a:pt x="60" y="76"/>
                </a:cubicBezTo>
                <a:cubicBezTo>
                  <a:pt x="60" y="84"/>
                  <a:pt x="67" y="91"/>
                  <a:pt x="76" y="91"/>
                </a:cubicBezTo>
                <a:close/>
              </a:path>
            </a:pathLst>
          </a:custGeom>
          <a:noFill/>
          <a:ln w="19050">
            <a:solidFill>
              <a:schemeClr val="tx2"/>
            </a:solidFill>
            <a:headEnd type="none" w="med" len="med"/>
            <a:tailEnd type="none" w="med" len="med"/>
          </a:ln>
          <a:effectLst/>
          <a:extLst>
            <a:ext uri="{909E8E84-426E-40DD-AFC4-6F175D3DCCD1}">
              <a14:hiddenFill xmlns:a14="http://schemas.microsoft.com/office/drawing/2010/main" xmlns="">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17" name="brain_3">
            <a:extLst>
              <a:ext uri="{FF2B5EF4-FFF2-40B4-BE49-F238E27FC236}">
                <a16:creationId xmlns:a16="http://schemas.microsoft.com/office/drawing/2014/main" xmlns="" id="{65DBA847-2640-4568-B6FD-8199F6614AE5}"/>
              </a:ext>
            </a:extLst>
          </p:cNvPr>
          <p:cNvSpPr>
            <a:spLocks noChangeAspect="1" noEditPoints="1"/>
          </p:cNvSpPr>
          <p:nvPr/>
        </p:nvSpPr>
        <p:spPr bwMode="auto">
          <a:xfrm>
            <a:off x="3771744" y="4046365"/>
            <a:ext cx="388464" cy="417702"/>
          </a:xfrm>
          <a:custGeom>
            <a:avLst/>
            <a:gdLst>
              <a:gd name="T0" fmla="*/ 68 w 315"/>
              <a:gd name="T1" fmla="*/ 292 h 338"/>
              <a:gd name="T2" fmla="*/ 24 w 315"/>
              <a:gd name="T3" fmla="*/ 231 h 338"/>
              <a:gd name="T4" fmla="*/ 28 w 315"/>
              <a:gd name="T5" fmla="*/ 126 h 338"/>
              <a:gd name="T6" fmla="*/ 68 w 315"/>
              <a:gd name="T7" fmla="*/ 46 h 338"/>
              <a:gd name="T8" fmla="*/ 113 w 315"/>
              <a:gd name="T9" fmla="*/ 0 h 338"/>
              <a:gd name="T10" fmla="*/ 158 w 315"/>
              <a:gd name="T11" fmla="*/ 293 h 338"/>
              <a:gd name="T12" fmla="*/ 248 w 315"/>
              <a:gd name="T13" fmla="*/ 292 h 338"/>
              <a:gd name="T14" fmla="*/ 292 w 315"/>
              <a:gd name="T15" fmla="*/ 231 h 338"/>
              <a:gd name="T16" fmla="*/ 287 w 315"/>
              <a:gd name="T17" fmla="*/ 126 h 338"/>
              <a:gd name="T18" fmla="*/ 248 w 315"/>
              <a:gd name="T19" fmla="*/ 46 h 338"/>
              <a:gd name="T20" fmla="*/ 203 w 315"/>
              <a:gd name="T21" fmla="*/ 0 h 338"/>
              <a:gd name="T22" fmla="*/ 158 w 315"/>
              <a:gd name="T23" fmla="*/ 293 h 338"/>
              <a:gd name="T24" fmla="*/ 90 w 315"/>
              <a:gd name="T25" fmla="*/ 293 h 338"/>
              <a:gd name="T26" fmla="*/ 248 w 315"/>
              <a:gd name="T27" fmla="*/ 293 h 338"/>
              <a:gd name="T28" fmla="*/ 68 w 315"/>
              <a:gd name="T29" fmla="*/ 180 h 338"/>
              <a:gd name="T30" fmla="*/ 90 w 315"/>
              <a:gd name="T31" fmla="*/ 203 h 338"/>
              <a:gd name="T32" fmla="*/ 158 w 315"/>
              <a:gd name="T33" fmla="*/ 225 h 338"/>
              <a:gd name="T34" fmla="*/ 225 w 315"/>
              <a:gd name="T35" fmla="*/ 203 h 338"/>
              <a:gd name="T36" fmla="*/ 248 w 315"/>
              <a:gd name="T37" fmla="*/ 180 h 338"/>
              <a:gd name="T38" fmla="*/ 79 w 315"/>
              <a:gd name="T39" fmla="*/ 90 h 338"/>
              <a:gd name="T40" fmla="*/ 113 w 315"/>
              <a:gd name="T41" fmla="*/ 113 h 338"/>
              <a:gd name="T42" fmla="*/ 135 w 315"/>
              <a:gd name="T43" fmla="*/ 135 h 338"/>
              <a:gd name="T44" fmla="*/ 203 w 315"/>
              <a:gd name="T45" fmla="*/ 113 h 338"/>
              <a:gd name="T46" fmla="*/ 225 w 315"/>
              <a:gd name="T47" fmla="*/ 90 h 338"/>
              <a:gd name="T48" fmla="*/ 24 w 315"/>
              <a:gd name="T49" fmla="*/ 231 h 338"/>
              <a:gd name="T50" fmla="*/ 248 w 315"/>
              <a:gd name="T51" fmla="*/ 248 h 338"/>
              <a:gd name="T52" fmla="*/ 28 w 315"/>
              <a:gd name="T53" fmla="*/ 126 h 338"/>
              <a:gd name="T54" fmla="*/ 243 w 315"/>
              <a:gd name="T55" fmla="*/ 126 h 338"/>
              <a:gd name="T56" fmla="*/ 68 w 315"/>
              <a:gd name="T57" fmla="*/ 45 h 338"/>
              <a:gd name="T58" fmla="*/ 248 w 315"/>
              <a:gd name="T59" fmla="*/ 45 h 338"/>
              <a:gd name="T60" fmla="*/ 135 w 315"/>
              <a:gd name="T61" fmla="*/ 293 h 338"/>
              <a:gd name="T62" fmla="*/ 68 w 315"/>
              <a:gd name="T63" fmla="*/ 293 h 338"/>
              <a:gd name="T64" fmla="*/ 101 w 315"/>
              <a:gd name="T65" fmla="*/ 338 h 338"/>
              <a:gd name="T66" fmla="*/ 158 w 315"/>
              <a:gd name="T67" fmla="*/ 315 h 338"/>
              <a:gd name="T68" fmla="*/ 158 w 315"/>
              <a:gd name="T69" fmla="*/ 293 h 338"/>
              <a:gd name="T70" fmla="*/ 180 w 315"/>
              <a:gd name="T71" fmla="*/ 338 h 338"/>
              <a:gd name="T72" fmla="*/ 248 w 315"/>
              <a:gd name="T73" fmla="*/ 30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5" h="338">
                <a:moveTo>
                  <a:pt x="68" y="293"/>
                </a:moveTo>
                <a:cubicBezTo>
                  <a:pt x="68" y="293"/>
                  <a:pt x="68" y="292"/>
                  <a:pt x="68" y="292"/>
                </a:cubicBezTo>
                <a:cubicBezTo>
                  <a:pt x="42" y="289"/>
                  <a:pt x="23" y="268"/>
                  <a:pt x="23" y="242"/>
                </a:cubicBezTo>
                <a:cubicBezTo>
                  <a:pt x="23" y="238"/>
                  <a:pt x="23" y="235"/>
                  <a:pt x="24" y="231"/>
                </a:cubicBezTo>
                <a:cubicBezTo>
                  <a:pt x="10" y="219"/>
                  <a:pt x="0" y="201"/>
                  <a:pt x="0" y="180"/>
                </a:cubicBezTo>
                <a:cubicBezTo>
                  <a:pt x="0" y="158"/>
                  <a:pt x="11" y="138"/>
                  <a:pt x="28" y="126"/>
                </a:cubicBezTo>
                <a:cubicBezTo>
                  <a:pt x="25" y="118"/>
                  <a:pt x="23" y="110"/>
                  <a:pt x="23" y="102"/>
                </a:cubicBezTo>
                <a:cubicBezTo>
                  <a:pt x="23" y="74"/>
                  <a:pt x="42" y="52"/>
                  <a:pt x="68" y="46"/>
                </a:cubicBezTo>
                <a:cubicBezTo>
                  <a:pt x="68" y="46"/>
                  <a:pt x="68" y="46"/>
                  <a:pt x="68" y="45"/>
                </a:cubicBezTo>
                <a:cubicBezTo>
                  <a:pt x="68" y="20"/>
                  <a:pt x="88" y="0"/>
                  <a:pt x="113" y="0"/>
                </a:cubicBezTo>
                <a:cubicBezTo>
                  <a:pt x="138" y="0"/>
                  <a:pt x="158" y="20"/>
                  <a:pt x="158" y="45"/>
                </a:cubicBezTo>
                <a:cubicBezTo>
                  <a:pt x="158" y="293"/>
                  <a:pt x="158" y="293"/>
                  <a:pt x="158" y="293"/>
                </a:cubicBezTo>
                <a:moveTo>
                  <a:pt x="248" y="293"/>
                </a:moveTo>
                <a:cubicBezTo>
                  <a:pt x="248" y="293"/>
                  <a:pt x="248" y="292"/>
                  <a:pt x="248" y="292"/>
                </a:cubicBezTo>
                <a:cubicBezTo>
                  <a:pt x="273" y="289"/>
                  <a:pt x="293" y="268"/>
                  <a:pt x="293" y="242"/>
                </a:cubicBezTo>
                <a:cubicBezTo>
                  <a:pt x="293" y="238"/>
                  <a:pt x="292" y="235"/>
                  <a:pt x="292" y="231"/>
                </a:cubicBezTo>
                <a:cubicBezTo>
                  <a:pt x="306" y="219"/>
                  <a:pt x="315" y="201"/>
                  <a:pt x="315" y="180"/>
                </a:cubicBezTo>
                <a:cubicBezTo>
                  <a:pt x="315" y="158"/>
                  <a:pt x="304" y="138"/>
                  <a:pt x="287" y="126"/>
                </a:cubicBezTo>
                <a:cubicBezTo>
                  <a:pt x="291" y="118"/>
                  <a:pt x="293" y="110"/>
                  <a:pt x="293" y="102"/>
                </a:cubicBezTo>
                <a:cubicBezTo>
                  <a:pt x="293" y="74"/>
                  <a:pt x="273" y="52"/>
                  <a:pt x="248" y="46"/>
                </a:cubicBezTo>
                <a:cubicBezTo>
                  <a:pt x="248" y="46"/>
                  <a:pt x="248" y="46"/>
                  <a:pt x="248" y="45"/>
                </a:cubicBezTo>
                <a:cubicBezTo>
                  <a:pt x="248" y="20"/>
                  <a:pt x="228" y="0"/>
                  <a:pt x="203" y="0"/>
                </a:cubicBezTo>
                <a:cubicBezTo>
                  <a:pt x="178" y="0"/>
                  <a:pt x="158" y="20"/>
                  <a:pt x="158" y="45"/>
                </a:cubicBezTo>
                <a:cubicBezTo>
                  <a:pt x="158" y="293"/>
                  <a:pt x="158" y="293"/>
                  <a:pt x="158" y="293"/>
                </a:cubicBezTo>
                <a:moveTo>
                  <a:pt x="68" y="293"/>
                </a:moveTo>
                <a:cubicBezTo>
                  <a:pt x="90" y="293"/>
                  <a:pt x="90" y="293"/>
                  <a:pt x="90" y="293"/>
                </a:cubicBezTo>
                <a:moveTo>
                  <a:pt x="225" y="293"/>
                </a:moveTo>
                <a:cubicBezTo>
                  <a:pt x="248" y="293"/>
                  <a:pt x="248" y="293"/>
                  <a:pt x="248" y="293"/>
                </a:cubicBezTo>
                <a:moveTo>
                  <a:pt x="56" y="180"/>
                </a:moveTo>
                <a:cubicBezTo>
                  <a:pt x="68" y="180"/>
                  <a:pt x="68" y="180"/>
                  <a:pt x="68" y="180"/>
                </a:cubicBezTo>
                <a:cubicBezTo>
                  <a:pt x="80" y="180"/>
                  <a:pt x="90" y="190"/>
                  <a:pt x="90" y="203"/>
                </a:cubicBezTo>
                <a:cubicBezTo>
                  <a:pt x="90" y="203"/>
                  <a:pt x="90" y="203"/>
                  <a:pt x="90" y="203"/>
                </a:cubicBezTo>
                <a:cubicBezTo>
                  <a:pt x="90" y="215"/>
                  <a:pt x="100" y="225"/>
                  <a:pt x="113" y="225"/>
                </a:cubicBezTo>
                <a:cubicBezTo>
                  <a:pt x="158" y="225"/>
                  <a:pt x="158" y="225"/>
                  <a:pt x="158" y="225"/>
                </a:cubicBezTo>
                <a:cubicBezTo>
                  <a:pt x="203" y="225"/>
                  <a:pt x="203" y="225"/>
                  <a:pt x="203" y="225"/>
                </a:cubicBezTo>
                <a:cubicBezTo>
                  <a:pt x="215" y="225"/>
                  <a:pt x="225" y="215"/>
                  <a:pt x="225" y="203"/>
                </a:cubicBezTo>
                <a:cubicBezTo>
                  <a:pt x="225" y="203"/>
                  <a:pt x="225" y="203"/>
                  <a:pt x="225" y="203"/>
                </a:cubicBezTo>
                <a:cubicBezTo>
                  <a:pt x="225" y="190"/>
                  <a:pt x="235" y="180"/>
                  <a:pt x="248" y="180"/>
                </a:cubicBezTo>
                <a:cubicBezTo>
                  <a:pt x="259" y="180"/>
                  <a:pt x="259" y="180"/>
                  <a:pt x="259" y="180"/>
                </a:cubicBezTo>
                <a:moveTo>
                  <a:pt x="79" y="90"/>
                </a:moveTo>
                <a:cubicBezTo>
                  <a:pt x="90" y="90"/>
                  <a:pt x="90" y="90"/>
                  <a:pt x="90" y="90"/>
                </a:cubicBezTo>
                <a:cubicBezTo>
                  <a:pt x="103" y="90"/>
                  <a:pt x="113" y="100"/>
                  <a:pt x="113" y="113"/>
                </a:cubicBezTo>
                <a:cubicBezTo>
                  <a:pt x="113" y="113"/>
                  <a:pt x="113" y="113"/>
                  <a:pt x="113" y="113"/>
                </a:cubicBezTo>
                <a:cubicBezTo>
                  <a:pt x="113" y="125"/>
                  <a:pt x="123" y="135"/>
                  <a:pt x="135" y="135"/>
                </a:cubicBezTo>
                <a:cubicBezTo>
                  <a:pt x="180" y="135"/>
                  <a:pt x="180" y="135"/>
                  <a:pt x="180" y="135"/>
                </a:cubicBezTo>
                <a:cubicBezTo>
                  <a:pt x="193" y="135"/>
                  <a:pt x="203" y="125"/>
                  <a:pt x="203" y="113"/>
                </a:cubicBezTo>
                <a:cubicBezTo>
                  <a:pt x="203" y="113"/>
                  <a:pt x="203" y="113"/>
                  <a:pt x="203" y="113"/>
                </a:cubicBezTo>
                <a:cubicBezTo>
                  <a:pt x="203" y="100"/>
                  <a:pt x="213" y="90"/>
                  <a:pt x="225" y="90"/>
                </a:cubicBezTo>
                <a:cubicBezTo>
                  <a:pt x="236" y="90"/>
                  <a:pt x="236" y="90"/>
                  <a:pt x="236" y="90"/>
                </a:cubicBezTo>
                <a:moveTo>
                  <a:pt x="24" y="231"/>
                </a:moveTo>
                <a:cubicBezTo>
                  <a:pt x="36" y="242"/>
                  <a:pt x="51" y="248"/>
                  <a:pt x="68" y="248"/>
                </a:cubicBezTo>
                <a:moveTo>
                  <a:pt x="248" y="248"/>
                </a:moveTo>
                <a:cubicBezTo>
                  <a:pt x="265" y="248"/>
                  <a:pt x="280" y="242"/>
                  <a:pt x="292" y="231"/>
                </a:cubicBezTo>
                <a:moveTo>
                  <a:pt x="28" y="126"/>
                </a:moveTo>
                <a:cubicBezTo>
                  <a:pt x="73" y="126"/>
                  <a:pt x="73" y="126"/>
                  <a:pt x="73" y="126"/>
                </a:cubicBezTo>
                <a:moveTo>
                  <a:pt x="243" y="126"/>
                </a:moveTo>
                <a:cubicBezTo>
                  <a:pt x="288" y="126"/>
                  <a:pt x="288" y="126"/>
                  <a:pt x="288" y="126"/>
                </a:cubicBezTo>
                <a:moveTo>
                  <a:pt x="68" y="45"/>
                </a:moveTo>
                <a:cubicBezTo>
                  <a:pt x="101" y="45"/>
                  <a:pt x="101" y="45"/>
                  <a:pt x="101" y="45"/>
                </a:cubicBezTo>
                <a:moveTo>
                  <a:pt x="248" y="45"/>
                </a:moveTo>
                <a:cubicBezTo>
                  <a:pt x="214" y="45"/>
                  <a:pt x="214" y="45"/>
                  <a:pt x="214" y="45"/>
                </a:cubicBezTo>
                <a:moveTo>
                  <a:pt x="135" y="293"/>
                </a:moveTo>
                <a:cubicBezTo>
                  <a:pt x="180" y="293"/>
                  <a:pt x="180" y="293"/>
                  <a:pt x="180" y="293"/>
                </a:cubicBezTo>
                <a:moveTo>
                  <a:pt x="68" y="293"/>
                </a:moveTo>
                <a:cubicBezTo>
                  <a:pt x="68" y="304"/>
                  <a:pt x="68" y="304"/>
                  <a:pt x="68" y="304"/>
                </a:cubicBezTo>
                <a:cubicBezTo>
                  <a:pt x="68" y="323"/>
                  <a:pt x="83" y="338"/>
                  <a:pt x="101" y="338"/>
                </a:cubicBezTo>
                <a:cubicBezTo>
                  <a:pt x="135" y="338"/>
                  <a:pt x="135" y="338"/>
                  <a:pt x="135" y="338"/>
                </a:cubicBezTo>
                <a:cubicBezTo>
                  <a:pt x="148" y="338"/>
                  <a:pt x="158" y="328"/>
                  <a:pt x="158" y="315"/>
                </a:cubicBezTo>
                <a:cubicBezTo>
                  <a:pt x="158" y="293"/>
                  <a:pt x="158" y="293"/>
                  <a:pt x="158" y="293"/>
                </a:cubicBezTo>
                <a:moveTo>
                  <a:pt x="158" y="293"/>
                </a:moveTo>
                <a:cubicBezTo>
                  <a:pt x="158" y="315"/>
                  <a:pt x="158" y="315"/>
                  <a:pt x="158" y="315"/>
                </a:cubicBezTo>
                <a:cubicBezTo>
                  <a:pt x="158" y="328"/>
                  <a:pt x="168" y="338"/>
                  <a:pt x="180" y="338"/>
                </a:cubicBezTo>
                <a:cubicBezTo>
                  <a:pt x="214" y="338"/>
                  <a:pt x="214" y="338"/>
                  <a:pt x="214" y="338"/>
                </a:cubicBezTo>
                <a:cubicBezTo>
                  <a:pt x="233" y="338"/>
                  <a:pt x="248" y="323"/>
                  <a:pt x="248" y="304"/>
                </a:cubicBezTo>
                <a:cubicBezTo>
                  <a:pt x="248" y="293"/>
                  <a:pt x="248" y="293"/>
                  <a:pt x="248" y="293"/>
                </a:cubicBezTo>
              </a:path>
            </a:pathLst>
          </a:custGeom>
          <a:noFill/>
          <a:ln w="19050">
            <a:solidFill>
              <a:schemeClr val="tx2"/>
            </a:solidFill>
            <a:headEnd type="none" w="med" len="med"/>
            <a:tailEnd type="none" w="med" len="med"/>
          </a:ln>
          <a:effectLst/>
          <a:extLst>
            <a:ext uri="{909E8E84-426E-40DD-AFC4-6F175D3DCCD1}">
              <a14:hiddenFill xmlns:a14="http://schemas.microsoft.com/office/drawing/2010/main" xmlns="">
                <a:solidFill>
                  <a:srgbClr val="FFFFFF"/>
                </a:solidFill>
              </a14:hiddenFill>
            </a:ext>
          </a:ex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grpSp>
        <p:nvGrpSpPr>
          <p:cNvPr id="7" name="Group 6">
            <a:extLst>
              <a:ext uri="{FF2B5EF4-FFF2-40B4-BE49-F238E27FC236}">
                <a16:creationId xmlns:a16="http://schemas.microsoft.com/office/drawing/2014/main" xmlns="" id="{77AD9DD7-EB86-45CE-9B27-089347C7D079}"/>
              </a:ext>
            </a:extLst>
          </p:cNvPr>
          <p:cNvGrpSpPr/>
          <p:nvPr/>
        </p:nvGrpSpPr>
        <p:grpSpPr>
          <a:xfrm>
            <a:off x="1233931" y="4046476"/>
            <a:ext cx="384496" cy="375551"/>
            <a:chOff x="2088630" y="3287843"/>
            <a:chExt cx="429718" cy="419725"/>
          </a:xfrm>
        </p:grpSpPr>
        <p:sp>
          <p:nvSpPr>
            <p:cNvPr id="5" name="Rectangle 4">
              <a:extLst>
                <a:ext uri="{FF2B5EF4-FFF2-40B4-BE49-F238E27FC236}">
                  <a16:creationId xmlns:a16="http://schemas.microsoft.com/office/drawing/2014/main" xmlns="" id="{B3CFD5EC-43D5-4B04-B8AE-6E1A4076A14C}"/>
                </a:ext>
              </a:extLst>
            </p:cNvPr>
            <p:cNvSpPr/>
            <p:nvPr/>
          </p:nvSpPr>
          <p:spPr bwMode="auto">
            <a:xfrm>
              <a:off x="2213548" y="3287843"/>
              <a:ext cx="304800" cy="304800"/>
            </a:xfrm>
            <a:prstGeom prst="rect">
              <a:avLst/>
            </a:prstGeom>
            <a:no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18" name="Rectangle 17">
              <a:extLst>
                <a:ext uri="{FF2B5EF4-FFF2-40B4-BE49-F238E27FC236}">
                  <a16:creationId xmlns:a16="http://schemas.microsoft.com/office/drawing/2014/main" xmlns="" id="{826EBD6F-365E-4445-9391-67AD7B7167B1}"/>
                </a:ext>
              </a:extLst>
            </p:cNvPr>
            <p:cNvSpPr/>
            <p:nvPr/>
          </p:nvSpPr>
          <p:spPr bwMode="auto">
            <a:xfrm>
              <a:off x="2088630" y="3402768"/>
              <a:ext cx="304800" cy="304800"/>
            </a:xfrm>
            <a:prstGeom prst="rect">
              <a:avLst/>
            </a:prstGeom>
            <a:noFill/>
            <a:ln w="19050">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grpSp>
      <p:sp>
        <p:nvSpPr>
          <p:cNvPr id="20" name="TextBox 19">
            <a:extLst>
              <a:ext uri="{FF2B5EF4-FFF2-40B4-BE49-F238E27FC236}">
                <a16:creationId xmlns:a16="http://schemas.microsoft.com/office/drawing/2014/main" xmlns="" id="{73F845CC-2A55-4046-BDCD-94DB47992A96}"/>
              </a:ext>
            </a:extLst>
          </p:cNvPr>
          <p:cNvSpPr txBox="1"/>
          <p:nvPr/>
        </p:nvSpPr>
        <p:spPr>
          <a:xfrm>
            <a:off x="7228161" y="764491"/>
            <a:ext cx="4469471" cy="3477875"/>
          </a:xfrm>
          <a:prstGeom prst="rect">
            <a:avLst/>
          </a:prstGeom>
          <a:noFill/>
        </p:spPr>
        <p:txBody>
          <a:bodyPr wrap="square" rtlCol="0">
            <a:spAutoFit/>
          </a:bodyPr>
          <a:lstStyle/>
          <a:p>
            <a:pPr marL="342900" indent="-342900">
              <a:buFont typeface="Arial" panose="020B0604020202020204" pitchFamily="34" charset="0"/>
              <a:buChar char="•"/>
              <a:defRPr/>
            </a:pPr>
            <a:r>
              <a:rPr lang="ru-RU" sz="2000" kern="0" dirty="0">
                <a:solidFill>
                  <a:srgbClr val="222122"/>
                </a:solidFill>
                <a:latin typeface="Calibri Light" panose="020F0302020204030204"/>
              </a:rPr>
              <a:t>5-е поколение архитектуры</a:t>
            </a:r>
          </a:p>
          <a:p>
            <a:pPr marL="342900" indent="-342900">
              <a:buFont typeface="Arial" panose="020B0604020202020204" pitchFamily="34" charset="0"/>
              <a:buChar char="•"/>
              <a:defRPr/>
            </a:pPr>
            <a:r>
              <a:rPr lang="ru-RU" sz="2000" kern="0" dirty="0">
                <a:solidFill>
                  <a:srgbClr val="222122"/>
                </a:solidFill>
                <a:latin typeface="Calibri Light" panose="020F0302020204030204"/>
              </a:rPr>
              <a:t>24 региона</a:t>
            </a:r>
          </a:p>
          <a:p>
            <a:pPr marL="342900" indent="-342900">
              <a:buFont typeface="Arial" panose="020B0604020202020204" pitchFamily="34" charset="0"/>
              <a:buChar char="•"/>
              <a:defRPr/>
            </a:pPr>
            <a:r>
              <a:rPr lang="ru-RU" sz="2000" kern="0" dirty="0">
                <a:solidFill>
                  <a:srgbClr val="222122"/>
                </a:solidFill>
                <a:latin typeface="Calibri Light" panose="020F0302020204030204"/>
              </a:rPr>
              <a:t>200+ сервисов</a:t>
            </a:r>
          </a:p>
          <a:p>
            <a:pPr marL="342900" indent="-342900">
              <a:buFont typeface="Arial" panose="020B0604020202020204" pitchFamily="34" charset="0"/>
              <a:buChar char="•"/>
              <a:defRPr/>
            </a:pPr>
            <a:r>
              <a:rPr lang="ru-RU" sz="2000" kern="0" dirty="0">
                <a:solidFill>
                  <a:srgbClr val="222122"/>
                </a:solidFill>
                <a:latin typeface="Calibri Light" panose="020F0302020204030204"/>
              </a:rPr>
              <a:t>100+ </a:t>
            </a:r>
            <a:r>
              <a:rPr lang="ru-RU" sz="2000" kern="0" dirty="0" err="1">
                <a:solidFill>
                  <a:srgbClr val="222122"/>
                </a:solidFill>
                <a:latin typeface="Calibri Light" panose="020F0302020204030204"/>
              </a:rPr>
              <a:t>датацентров</a:t>
            </a:r>
            <a:endParaRPr lang="ru-RU" sz="2000" kern="0" dirty="0">
              <a:solidFill>
                <a:srgbClr val="222122"/>
              </a:solidFill>
              <a:latin typeface="Calibri Light" panose="020F0302020204030204"/>
            </a:endParaRPr>
          </a:p>
          <a:p>
            <a:pPr marL="342900" indent="-342900">
              <a:buFont typeface="Arial" panose="020B0604020202020204" pitchFamily="34" charset="0"/>
              <a:buChar char="•"/>
              <a:defRPr/>
            </a:pPr>
            <a:r>
              <a:rPr lang="en-US" sz="2000" kern="0" dirty="0">
                <a:solidFill>
                  <a:srgbClr val="222122"/>
                </a:solidFill>
                <a:latin typeface="Calibri Light" panose="020F0302020204030204"/>
              </a:rPr>
              <a:t>2</a:t>
            </a:r>
            <a:r>
              <a:rPr lang="ru-RU" sz="2000" kern="0" dirty="0">
                <a:solidFill>
                  <a:srgbClr val="222122"/>
                </a:solidFill>
                <a:latin typeface="Calibri Light" panose="020F0302020204030204"/>
              </a:rPr>
              <a:t>+ млн. серверов</a:t>
            </a:r>
          </a:p>
          <a:p>
            <a:pPr marL="342900" indent="-342900">
              <a:buFont typeface="Arial" panose="020B0604020202020204" pitchFamily="34" charset="0"/>
              <a:buChar char="•"/>
              <a:defRPr/>
            </a:pPr>
            <a:r>
              <a:rPr lang="ru-RU" sz="2000" kern="0" dirty="0">
                <a:solidFill>
                  <a:srgbClr val="222122"/>
                </a:solidFill>
                <a:latin typeface="Calibri Light" panose="020F0302020204030204"/>
              </a:rPr>
              <a:t>2,3 миллиона км оптики</a:t>
            </a:r>
          </a:p>
          <a:p>
            <a:pPr marL="342900" indent="-342900">
              <a:buFont typeface="Arial" panose="020B0604020202020204" pitchFamily="34" charset="0"/>
              <a:buChar char="•"/>
              <a:defRPr/>
            </a:pPr>
            <a:r>
              <a:rPr lang="en-US" sz="2000" kern="0" dirty="0">
                <a:solidFill>
                  <a:srgbClr val="222122"/>
                </a:solidFill>
                <a:latin typeface="Calibri Light" panose="020F0302020204030204"/>
              </a:rPr>
              <a:t>$</a:t>
            </a:r>
            <a:r>
              <a:rPr lang="ru-RU" sz="2000" kern="0" dirty="0">
                <a:solidFill>
                  <a:srgbClr val="222122"/>
                </a:solidFill>
                <a:latin typeface="Calibri Light" panose="020F0302020204030204"/>
              </a:rPr>
              <a:t>15</a:t>
            </a:r>
            <a:r>
              <a:rPr lang="en-US" sz="2000" kern="0" dirty="0">
                <a:solidFill>
                  <a:srgbClr val="222122"/>
                </a:solidFill>
                <a:latin typeface="Calibri Light" panose="020F0302020204030204"/>
              </a:rPr>
              <a:t>B </a:t>
            </a:r>
            <a:r>
              <a:rPr lang="ru-RU" sz="2000" kern="0" dirty="0">
                <a:solidFill>
                  <a:srgbClr val="222122"/>
                </a:solidFill>
                <a:latin typeface="Calibri Light" panose="020F0302020204030204"/>
              </a:rPr>
              <a:t>инвестиций в </a:t>
            </a:r>
            <a:r>
              <a:rPr lang="ru-RU" sz="2000" kern="0" dirty="0" err="1">
                <a:solidFill>
                  <a:srgbClr val="222122"/>
                </a:solidFill>
                <a:latin typeface="Calibri Light" panose="020F0302020204030204"/>
              </a:rPr>
              <a:t>датацентры</a:t>
            </a:r>
            <a:endParaRPr lang="ru-RU" sz="2000" kern="0" dirty="0">
              <a:solidFill>
                <a:srgbClr val="222122"/>
              </a:solidFill>
              <a:latin typeface="Calibri Light" panose="020F0302020204030204"/>
            </a:endParaRPr>
          </a:p>
          <a:p>
            <a:pPr marL="342900" indent="-342900">
              <a:buFont typeface="Arial" panose="020B0604020202020204" pitchFamily="34" charset="0"/>
              <a:buChar char="•"/>
              <a:defRPr/>
            </a:pPr>
            <a:r>
              <a:rPr lang="ru-RU" sz="2000" kern="0" dirty="0">
                <a:solidFill>
                  <a:srgbClr val="222122"/>
                </a:solidFill>
                <a:latin typeface="Calibri Light" panose="020F0302020204030204"/>
              </a:rPr>
              <a:t>Эффективность использования электроэнергии (PUE: </a:t>
            </a:r>
            <a:r>
              <a:rPr lang="ru-RU" sz="2000" kern="0" dirty="0" err="1">
                <a:solidFill>
                  <a:srgbClr val="222122"/>
                </a:solidFill>
                <a:latin typeface="Calibri Light" panose="020F0302020204030204"/>
              </a:rPr>
              <a:t>Power</a:t>
            </a:r>
            <a:r>
              <a:rPr lang="ru-RU" sz="2000" kern="0" dirty="0">
                <a:solidFill>
                  <a:srgbClr val="222122"/>
                </a:solidFill>
                <a:latin typeface="Calibri Light" panose="020F0302020204030204"/>
              </a:rPr>
              <a:t> </a:t>
            </a:r>
            <a:r>
              <a:rPr lang="ru-RU" sz="2000" kern="0" dirty="0" err="1">
                <a:solidFill>
                  <a:srgbClr val="222122"/>
                </a:solidFill>
                <a:latin typeface="Calibri Light" panose="020F0302020204030204"/>
              </a:rPr>
              <a:t>usage</a:t>
            </a:r>
            <a:r>
              <a:rPr lang="ru-RU" sz="2000" kern="0" dirty="0">
                <a:solidFill>
                  <a:srgbClr val="222122"/>
                </a:solidFill>
                <a:latin typeface="Calibri Light" panose="020F0302020204030204"/>
              </a:rPr>
              <a:t> </a:t>
            </a:r>
            <a:r>
              <a:rPr lang="ru-RU" sz="2000" kern="0" dirty="0" err="1">
                <a:solidFill>
                  <a:srgbClr val="222122"/>
                </a:solidFill>
                <a:latin typeface="Calibri Light" panose="020F0302020204030204"/>
              </a:rPr>
              <a:t>effectiveness</a:t>
            </a:r>
            <a:r>
              <a:rPr lang="ru-RU" sz="2000" kern="0" dirty="0">
                <a:solidFill>
                  <a:srgbClr val="222122"/>
                </a:solidFill>
                <a:latin typeface="Calibri Light" panose="020F0302020204030204"/>
              </a:rPr>
              <a:t>): 1,125 – 1,05</a:t>
            </a:r>
          </a:p>
          <a:p>
            <a:pPr>
              <a:defRPr/>
            </a:pPr>
            <a:endParaRPr lang="ru-RU" sz="2000" kern="0" dirty="0">
              <a:solidFill>
                <a:srgbClr val="222122"/>
              </a:solidFill>
              <a:latin typeface="Calibri Light" panose="020F0302020204030204"/>
            </a:endParaRPr>
          </a:p>
        </p:txBody>
      </p:sp>
      <p:pic>
        <p:nvPicPr>
          <p:cNvPr id="21" name="Picture 20">
            <a:extLst>
              <a:ext uri="{FF2B5EF4-FFF2-40B4-BE49-F238E27FC236}">
                <a16:creationId xmlns:a16="http://schemas.microsoft.com/office/drawing/2014/main" xmlns="" id="{81303B56-5ACE-45D3-9107-D1059CAD48AB}"/>
              </a:ext>
            </a:extLst>
          </p:cNvPr>
          <p:cNvPicPr>
            <a:picLocks noChangeAspect="1"/>
          </p:cNvPicPr>
          <p:nvPr/>
        </p:nvPicPr>
        <p:blipFill>
          <a:blip r:embed="rId3" cstate="print"/>
          <a:stretch>
            <a:fillRect/>
          </a:stretch>
        </p:blipFill>
        <p:spPr>
          <a:xfrm>
            <a:off x="6048182" y="4149306"/>
            <a:ext cx="6095999" cy="2503461"/>
          </a:xfrm>
          <a:prstGeom prst="rect">
            <a:avLst/>
          </a:prstGeom>
        </p:spPr>
      </p:pic>
      <p:sp>
        <p:nvSpPr>
          <p:cNvPr id="22" name="TextBox 21">
            <a:extLst>
              <a:ext uri="{FF2B5EF4-FFF2-40B4-BE49-F238E27FC236}">
                <a16:creationId xmlns:a16="http://schemas.microsoft.com/office/drawing/2014/main" xmlns="" id="{5C1A8F8E-609D-4090-9FEB-431D23804F3F}"/>
              </a:ext>
            </a:extLst>
          </p:cNvPr>
          <p:cNvSpPr txBox="1"/>
          <p:nvPr/>
        </p:nvSpPr>
        <p:spPr>
          <a:xfrm>
            <a:off x="4524706" y="344391"/>
            <a:ext cx="7667294" cy="461665"/>
          </a:xfrm>
          <a:prstGeom prst="rect">
            <a:avLst/>
          </a:prstGeom>
          <a:noFill/>
          <a:ln w="38100">
            <a:solidFill>
              <a:sysClr val="window" lastClr="FFFFFF"/>
            </a:solidFill>
          </a:ln>
        </p:spPr>
        <p:txBody>
          <a:bodyPr wrap="square" lIns="91440" tIns="91440" rIns="91440" bIns="91440" rtlCol="0">
            <a:spAutoFit/>
          </a:bodyPr>
          <a:lstStyle/>
          <a:p>
            <a:pPr marL="0" marR="0" lvl="0" indent="0" defTabSz="909372" eaLnBrk="1" fontAlgn="auto" latinLnBrk="0" hangingPunct="1">
              <a:lnSpc>
                <a:spcPct val="90000"/>
              </a:lnSpc>
              <a:spcBef>
                <a:spcPts val="0"/>
              </a:spcBef>
              <a:spcAft>
                <a:spcPts val="600"/>
              </a:spcAft>
              <a:buClrTx/>
              <a:buSzTx/>
              <a:buFontTx/>
              <a:buNone/>
              <a:tabLst/>
              <a:defRPr/>
            </a:pPr>
            <a:r>
              <a:rPr kumimoji="0" lang="ru-RU" sz="2000" b="1" i="0" u="none" strike="noStrike" kern="0" cap="none" spc="0" normalizeH="0" noProof="0" dirty="0">
                <a:ln>
                  <a:noFill/>
                </a:ln>
                <a:solidFill>
                  <a:srgbClr val="222122"/>
                </a:solidFill>
                <a:effectLst/>
                <a:uLnTx/>
                <a:uFillTx/>
                <a:latin typeface="Segoe UI Light"/>
              </a:rPr>
              <a:t>Сеть </a:t>
            </a:r>
            <a:r>
              <a:rPr kumimoji="0" lang="ru-RU" sz="2000" b="1" i="0" u="none" strike="noStrike" kern="0" cap="none" spc="0" normalizeH="0" noProof="0" dirty="0" err="1">
                <a:ln>
                  <a:noFill/>
                </a:ln>
                <a:solidFill>
                  <a:srgbClr val="222122"/>
                </a:solidFill>
                <a:effectLst/>
                <a:uLnTx/>
                <a:uFillTx/>
                <a:latin typeface="Segoe UI Light"/>
              </a:rPr>
              <a:t>ЦОДов</a:t>
            </a:r>
            <a:r>
              <a:rPr kumimoji="0" lang="ru-RU" sz="2000" b="1" i="0" u="none" strike="noStrike" kern="0" cap="none" spc="0" normalizeH="0" noProof="0" dirty="0">
                <a:ln>
                  <a:noFill/>
                </a:ln>
                <a:solidFill>
                  <a:srgbClr val="222122"/>
                </a:solidFill>
                <a:effectLst/>
                <a:uLnTx/>
                <a:uFillTx/>
                <a:latin typeface="Segoe UI Light"/>
              </a:rPr>
              <a:t> </a:t>
            </a:r>
            <a:r>
              <a:rPr kumimoji="0" lang="en-US" sz="2000" b="1" i="0" u="none" strike="noStrike" kern="0" cap="none" spc="0" normalizeH="0" noProof="0" dirty="0">
                <a:ln>
                  <a:noFill/>
                </a:ln>
                <a:solidFill>
                  <a:srgbClr val="222122"/>
                </a:solidFill>
                <a:effectLst/>
                <a:uLnTx/>
                <a:uFillTx/>
                <a:latin typeface="Segoe UI Light"/>
              </a:rPr>
              <a:t>Microsoft</a:t>
            </a:r>
            <a:r>
              <a:rPr kumimoji="0" lang="ru-RU" sz="2000" b="1" i="0" u="none" strike="noStrike" kern="0" cap="none" spc="0" normalizeH="0" noProof="0" dirty="0">
                <a:ln>
                  <a:noFill/>
                </a:ln>
                <a:solidFill>
                  <a:srgbClr val="222122"/>
                </a:solidFill>
                <a:effectLst/>
                <a:uLnTx/>
                <a:uFillTx/>
                <a:latin typeface="Segoe UI Light"/>
              </a:rPr>
              <a:t> является одной из самых больших в мире</a:t>
            </a:r>
            <a:endParaRPr kumimoji="0" lang="en-US" sz="2000" b="1" i="0" u="none" strike="noStrike" kern="0" cap="none" spc="0" normalizeH="0" noProof="0" dirty="0">
              <a:ln>
                <a:noFill/>
              </a:ln>
              <a:solidFill>
                <a:srgbClr val="222122"/>
              </a:solidFill>
              <a:effectLst/>
              <a:uLnTx/>
              <a:uFillTx/>
              <a:latin typeface="Segoe UI Light"/>
            </a:endParaRPr>
          </a:p>
        </p:txBody>
      </p:sp>
    </p:spTree>
    <p:extLst>
      <p:ext uri="{BB962C8B-B14F-4D97-AF65-F5344CB8AC3E}">
        <p14:creationId xmlns:p14="http://schemas.microsoft.com/office/powerpoint/2010/main" xmlns="" val="944719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par>
                                <p:cTn id="7" presetID="6" presetClass="emph" presetSubtype="0" accel="100000" autoRev="1" fill="hold" grpId="1" nodeType="withEffect">
                                  <p:stCondLst>
                                    <p:cond delay="0"/>
                                  </p:stCondLst>
                                  <p:childTnLst>
                                    <p:animScale>
                                      <p:cBhvr>
                                        <p:cTn id="8" dur="500" fill="hold"/>
                                        <p:tgtEl>
                                          <p:spTgt spid="2"/>
                                        </p:tgtEl>
                                      </p:cBhvr>
                                      <p:by x="80000" y="80000"/>
                                    </p:animScale>
                                  </p:childTnLst>
                                </p:cTn>
                              </p:par>
                              <p:par>
                                <p:cTn id="9" presetID="21" presetClass="entr" presetSubtype="1"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500"/>
                                        <p:tgtEl>
                                          <p:spTgt spid="2"/>
                                        </p:tgtEl>
                                      </p:cBhvr>
                                    </p:animEffect>
                                  </p:childTnLst>
                                </p:cTn>
                              </p:par>
                              <p:par>
                                <p:cTn id="12" presetID="10" presetClass="entr" presetSubtype="0" fill="hold" grpId="0" nodeType="withEffect">
                                  <p:stCondLst>
                                    <p:cond delay="6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400"/>
                                        <p:tgtEl>
                                          <p:spTgt spid="3"/>
                                        </p:tgtEl>
                                      </p:cBhvr>
                                    </p:animEffect>
                                  </p:childTnLst>
                                </p:cTn>
                              </p:par>
                              <p:par>
                                <p:cTn id="15" presetID="42" presetClass="path" presetSubtype="0" decel="100000" fill="hold" grpId="1" nodeType="withEffect">
                                  <p:stCondLst>
                                    <p:cond delay="300"/>
                                  </p:stCondLst>
                                  <p:childTnLst>
                                    <p:animMotion origin="layout" path="M 4.375E-6 7.40741E-7 L 4.375E-6 0.0963 " pathEditMode="relative" rAng="0" ptsTypes="AA">
                                      <p:cBhvr>
                                        <p:cTn id="16" dur="700" spd="-100000" fill="hold"/>
                                        <p:tgtEl>
                                          <p:spTgt spid="3"/>
                                        </p:tgtEl>
                                        <p:attrNameLst>
                                          <p:attrName>ppt_x</p:attrName>
                                          <p:attrName>ppt_y</p:attrName>
                                        </p:attrNameLst>
                                      </p:cBhvr>
                                      <p:rCtr x="0" y="4815"/>
                                    </p:animMotion>
                                  </p:childTnLst>
                                </p:cTn>
                              </p:par>
                              <p:par>
                                <p:cTn id="17" presetID="1" presetClass="entr" presetSubtype="0" fill="hold" grpId="0" nodeType="withEffect">
                                  <p:stCondLst>
                                    <p:cond delay="800"/>
                                  </p:stCondLst>
                                  <p:childTnLst>
                                    <p:set>
                                      <p:cBhvr>
                                        <p:cTn id="18" dur="1" fill="hold">
                                          <p:stCondLst>
                                            <p:cond delay="499"/>
                                          </p:stCondLst>
                                        </p:cTn>
                                        <p:tgtEl>
                                          <p:spTgt spid="15"/>
                                        </p:tgtEl>
                                        <p:attrNameLst>
                                          <p:attrName>style.visibility</p:attrName>
                                        </p:attrNameLst>
                                      </p:cBhvr>
                                      <p:to>
                                        <p:strVal val="visible"/>
                                      </p:to>
                                    </p:set>
                                  </p:childTnLst>
                                </p:cTn>
                              </p:par>
                              <p:par>
                                <p:cTn id="19" presetID="6" presetClass="emph" presetSubtype="0" accel="100000" autoRev="1" fill="hold" grpId="1" nodeType="withEffect">
                                  <p:stCondLst>
                                    <p:cond delay="800"/>
                                  </p:stCondLst>
                                  <p:childTnLst>
                                    <p:animScale>
                                      <p:cBhvr>
                                        <p:cTn id="20" dur="500" fill="hold"/>
                                        <p:tgtEl>
                                          <p:spTgt spid="15"/>
                                        </p:tgtEl>
                                      </p:cBhvr>
                                      <p:by x="0" y="0"/>
                                    </p:animScale>
                                  </p:childTnLst>
                                </p:cTn>
                              </p:par>
                              <p:par>
                                <p:cTn id="21" presetID="1" presetClass="entr" presetSubtype="0" fill="hold" grpId="1" nodeType="withEffect">
                                  <p:stCondLst>
                                    <p:cond delay="750"/>
                                  </p:stCondLst>
                                  <p:childTnLst>
                                    <p:set>
                                      <p:cBhvr>
                                        <p:cTn id="22" dur="1" fill="hold">
                                          <p:stCondLst>
                                            <p:cond delay="399"/>
                                          </p:stCondLst>
                                        </p:cTn>
                                        <p:tgtEl>
                                          <p:spTgt spid="4"/>
                                        </p:tgtEl>
                                        <p:attrNameLst>
                                          <p:attrName>style.visibility</p:attrName>
                                        </p:attrNameLst>
                                      </p:cBhvr>
                                      <p:to>
                                        <p:strVal val="visible"/>
                                      </p:to>
                                    </p:set>
                                  </p:childTnLst>
                                </p:cTn>
                              </p:par>
                              <p:par>
                                <p:cTn id="23" presetID="6" presetClass="emph" presetSubtype="0" accel="100000" autoRev="1" fill="hold" grpId="0" nodeType="withEffect">
                                  <p:stCondLst>
                                    <p:cond delay="750"/>
                                  </p:stCondLst>
                                  <p:childTnLst>
                                    <p:animScale>
                                      <p:cBhvr>
                                        <p:cTn id="24" dur="400" fill="hold"/>
                                        <p:tgtEl>
                                          <p:spTgt spid="4"/>
                                        </p:tgtEl>
                                      </p:cBhvr>
                                      <p:by x="0" y="0"/>
                                    </p:animScale>
                                  </p:childTnLst>
                                </p:cTn>
                              </p:par>
                              <p:par>
                                <p:cTn id="25" presetID="10" presetClass="entr" presetSubtype="0" fill="hold" grpId="0" nodeType="withEffect">
                                  <p:stCondLst>
                                    <p:cond delay="12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400"/>
                                        <p:tgtEl>
                                          <p:spTgt spid="12"/>
                                        </p:tgtEl>
                                      </p:cBhvr>
                                    </p:animEffect>
                                  </p:childTnLst>
                                </p:cTn>
                              </p:par>
                              <p:par>
                                <p:cTn id="28" presetID="42" presetClass="path" presetSubtype="0" decel="100000" fill="hold" grpId="1" nodeType="withEffect">
                                  <p:stCondLst>
                                    <p:cond delay="900"/>
                                  </p:stCondLst>
                                  <p:childTnLst>
                                    <p:animMotion origin="layout" path="M -3.75E-6 7.40741E-7 L -3.75E-6 0.0963 " pathEditMode="relative" rAng="0" ptsTypes="AA">
                                      <p:cBhvr>
                                        <p:cTn id="29" dur="700" spd="-100000" fill="hold"/>
                                        <p:tgtEl>
                                          <p:spTgt spid="12"/>
                                        </p:tgtEl>
                                        <p:attrNameLst>
                                          <p:attrName>ppt_x</p:attrName>
                                          <p:attrName>ppt_y</p:attrName>
                                        </p:attrNameLst>
                                      </p:cBhvr>
                                      <p:rCtr x="0" y="4815"/>
                                    </p:animMotion>
                                  </p:childTnLst>
                                </p:cTn>
                              </p:par>
                              <p:par>
                                <p:cTn id="30" presetID="1" presetClass="entr" presetSubtype="0" fill="hold" nodeType="withEffect">
                                  <p:stCondLst>
                                    <p:cond delay="750"/>
                                  </p:stCondLst>
                                  <p:childTnLst>
                                    <p:set>
                                      <p:cBhvr>
                                        <p:cTn id="31" dur="1" fill="hold">
                                          <p:stCondLst>
                                            <p:cond delay="499"/>
                                          </p:stCondLst>
                                        </p:cTn>
                                        <p:tgtEl>
                                          <p:spTgt spid="7"/>
                                        </p:tgtEl>
                                        <p:attrNameLst>
                                          <p:attrName>style.visibility</p:attrName>
                                        </p:attrNameLst>
                                      </p:cBhvr>
                                      <p:to>
                                        <p:strVal val="visible"/>
                                      </p:to>
                                    </p:set>
                                  </p:childTnLst>
                                </p:cTn>
                              </p:par>
                              <p:par>
                                <p:cTn id="32" presetID="6" presetClass="emph" presetSubtype="0" accel="100000" autoRev="1" fill="hold" nodeType="withEffect">
                                  <p:stCondLst>
                                    <p:cond delay="750"/>
                                  </p:stCondLst>
                                  <p:childTnLst>
                                    <p:animScale>
                                      <p:cBhvr>
                                        <p:cTn id="33" dur="500" fill="hold"/>
                                        <p:tgtEl>
                                          <p:spTgt spid="7"/>
                                        </p:tgtEl>
                                      </p:cBhvr>
                                      <p:by x="0" y="0"/>
                                    </p:animScale>
                                  </p:childTnLst>
                                </p:cTn>
                              </p:par>
                              <p:par>
                                <p:cTn id="34" presetID="1" presetClass="entr" presetSubtype="0" fill="hold" grpId="1" nodeType="withEffect">
                                  <p:stCondLst>
                                    <p:cond delay="800"/>
                                  </p:stCondLst>
                                  <p:childTnLst>
                                    <p:set>
                                      <p:cBhvr>
                                        <p:cTn id="35" dur="1" fill="hold">
                                          <p:stCondLst>
                                            <p:cond delay="399"/>
                                          </p:stCondLst>
                                        </p:cTn>
                                        <p:tgtEl>
                                          <p:spTgt spid="9"/>
                                        </p:tgtEl>
                                        <p:attrNameLst>
                                          <p:attrName>style.visibility</p:attrName>
                                        </p:attrNameLst>
                                      </p:cBhvr>
                                      <p:to>
                                        <p:strVal val="visible"/>
                                      </p:to>
                                    </p:set>
                                  </p:childTnLst>
                                </p:cTn>
                              </p:par>
                              <p:par>
                                <p:cTn id="36" presetID="6" presetClass="emph" presetSubtype="0" accel="100000" autoRev="1" fill="hold" grpId="0" nodeType="withEffect">
                                  <p:stCondLst>
                                    <p:cond delay="800"/>
                                  </p:stCondLst>
                                  <p:childTnLst>
                                    <p:animScale>
                                      <p:cBhvr>
                                        <p:cTn id="37" dur="400" fill="hold"/>
                                        <p:tgtEl>
                                          <p:spTgt spid="9"/>
                                        </p:tgtEl>
                                      </p:cBhvr>
                                      <p:by x="0" y="0"/>
                                    </p:animScale>
                                  </p:childTnLst>
                                </p:cTn>
                              </p:par>
                              <p:par>
                                <p:cTn id="38" presetID="10" presetClass="entr" presetSubtype="0" fill="hold" grpId="0" nodeType="withEffect">
                                  <p:stCondLst>
                                    <p:cond delay="115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400"/>
                                        <p:tgtEl>
                                          <p:spTgt spid="10"/>
                                        </p:tgtEl>
                                      </p:cBhvr>
                                    </p:animEffect>
                                  </p:childTnLst>
                                </p:cTn>
                              </p:par>
                              <p:par>
                                <p:cTn id="41" presetID="42" presetClass="path" presetSubtype="0" decel="100000" fill="hold" grpId="1" nodeType="withEffect">
                                  <p:stCondLst>
                                    <p:cond delay="850"/>
                                  </p:stCondLst>
                                  <p:childTnLst>
                                    <p:animMotion origin="layout" path="M 3.75E-6 3.33333E-6 L 3.75E-6 0.09629 " pathEditMode="relative" rAng="0" ptsTypes="AA">
                                      <p:cBhvr>
                                        <p:cTn id="42" dur="700" spd="-100000" fill="hold"/>
                                        <p:tgtEl>
                                          <p:spTgt spid="10"/>
                                        </p:tgtEl>
                                        <p:attrNameLst>
                                          <p:attrName>ppt_x</p:attrName>
                                          <p:attrName>ppt_y</p:attrName>
                                        </p:attrNameLst>
                                      </p:cBhvr>
                                      <p:rCtr x="0" y="4815"/>
                                    </p:animMotion>
                                  </p:childTnLst>
                                </p:cTn>
                              </p:par>
                              <p:par>
                                <p:cTn id="43" presetID="1" presetClass="entr" presetSubtype="0" fill="hold" grpId="0" nodeType="withEffect">
                                  <p:stCondLst>
                                    <p:cond delay="850"/>
                                  </p:stCondLst>
                                  <p:childTnLst>
                                    <p:set>
                                      <p:cBhvr>
                                        <p:cTn id="44" dur="1" fill="hold">
                                          <p:stCondLst>
                                            <p:cond delay="499"/>
                                          </p:stCondLst>
                                        </p:cTn>
                                        <p:tgtEl>
                                          <p:spTgt spid="17"/>
                                        </p:tgtEl>
                                        <p:attrNameLst>
                                          <p:attrName>style.visibility</p:attrName>
                                        </p:attrNameLst>
                                      </p:cBhvr>
                                      <p:to>
                                        <p:strVal val="visible"/>
                                      </p:to>
                                    </p:set>
                                  </p:childTnLst>
                                </p:cTn>
                              </p:par>
                              <p:par>
                                <p:cTn id="45" presetID="6" presetClass="emph" presetSubtype="0" accel="100000" autoRev="1" fill="hold" grpId="1" nodeType="withEffect">
                                  <p:stCondLst>
                                    <p:cond delay="850"/>
                                  </p:stCondLst>
                                  <p:childTnLst>
                                    <p:animScale>
                                      <p:cBhvr>
                                        <p:cTn id="46" dur="500" fill="hold"/>
                                        <p:tgtEl>
                                          <p:spTgt spid="17"/>
                                        </p:tgtEl>
                                      </p:cBhvr>
                                      <p:by x="0" y="0"/>
                                    </p:animScale>
                                  </p:childTnLst>
                                </p:cTn>
                              </p:par>
                              <p:par>
                                <p:cTn id="47" presetID="1" presetClass="entr" presetSubtype="0" fill="hold" grpId="1" nodeType="withEffect">
                                  <p:stCondLst>
                                    <p:cond delay="850"/>
                                  </p:stCondLst>
                                  <p:childTnLst>
                                    <p:set>
                                      <p:cBhvr>
                                        <p:cTn id="48" dur="1" fill="hold">
                                          <p:stCondLst>
                                            <p:cond delay="399"/>
                                          </p:stCondLst>
                                        </p:cTn>
                                        <p:tgtEl>
                                          <p:spTgt spid="11"/>
                                        </p:tgtEl>
                                        <p:attrNameLst>
                                          <p:attrName>style.visibility</p:attrName>
                                        </p:attrNameLst>
                                      </p:cBhvr>
                                      <p:to>
                                        <p:strVal val="visible"/>
                                      </p:to>
                                    </p:set>
                                  </p:childTnLst>
                                </p:cTn>
                              </p:par>
                              <p:par>
                                <p:cTn id="49" presetID="6" presetClass="emph" presetSubtype="0" accel="100000" autoRev="1" fill="hold" grpId="0" nodeType="withEffect">
                                  <p:stCondLst>
                                    <p:cond delay="850"/>
                                  </p:stCondLst>
                                  <p:childTnLst>
                                    <p:animScale>
                                      <p:cBhvr>
                                        <p:cTn id="50" dur="400" fill="hold"/>
                                        <p:tgtEl>
                                          <p:spTgt spid="11"/>
                                        </p:tgtEl>
                                      </p:cBhvr>
                                      <p:by x="0" y="0"/>
                                    </p:animScale>
                                  </p:childTnLst>
                                </p:cTn>
                              </p:par>
                              <p:par>
                                <p:cTn id="51" presetID="10" presetClass="entr" presetSubtype="0" fill="hold" grpId="0" nodeType="withEffect">
                                  <p:stCondLst>
                                    <p:cond delay="125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400"/>
                                        <p:tgtEl>
                                          <p:spTgt spid="8"/>
                                        </p:tgtEl>
                                      </p:cBhvr>
                                    </p:animEffect>
                                  </p:childTnLst>
                                </p:cTn>
                              </p:par>
                              <p:par>
                                <p:cTn id="54" presetID="42" presetClass="path" presetSubtype="0" decel="100000" fill="hold" grpId="1" nodeType="withEffect">
                                  <p:stCondLst>
                                    <p:cond delay="950"/>
                                  </p:stCondLst>
                                  <p:childTnLst>
                                    <p:animMotion origin="layout" path="M -4.16667E-7 7.40741E-7 L -4.16667E-7 0.0963 " pathEditMode="relative" rAng="0" ptsTypes="AA">
                                      <p:cBhvr>
                                        <p:cTn id="55" dur="700" spd="-100000" fill="hold"/>
                                        <p:tgtEl>
                                          <p:spTgt spid="8"/>
                                        </p:tgtEl>
                                        <p:attrNameLst>
                                          <p:attrName>ppt_x</p:attrName>
                                          <p:attrName>ppt_y</p:attrName>
                                        </p:attrNameLst>
                                      </p:cBhvr>
                                      <p:rCtr x="0" y="4815"/>
                                    </p:animMotion>
                                  </p:childTnLst>
                                </p:cTn>
                              </p:par>
                              <p:par>
                                <p:cTn id="56" presetID="1" presetClass="entr" presetSubtype="0" fill="hold" grpId="0" nodeType="withEffect">
                                  <p:stCondLst>
                                    <p:cond delay="900"/>
                                  </p:stCondLst>
                                  <p:childTnLst>
                                    <p:set>
                                      <p:cBhvr>
                                        <p:cTn id="57" dur="1" fill="hold">
                                          <p:stCondLst>
                                            <p:cond delay="499"/>
                                          </p:stCondLst>
                                        </p:cTn>
                                        <p:tgtEl>
                                          <p:spTgt spid="16"/>
                                        </p:tgtEl>
                                        <p:attrNameLst>
                                          <p:attrName>style.visibility</p:attrName>
                                        </p:attrNameLst>
                                      </p:cBhvr>
                                      <p:to>
                                        <p:strVal val="visible"/>
                                      </p:to>
                                    </p:set>
                                  </p:childTnLst>
                                </p:cTn>
                              </p:par>
                              <p:par>
                                <p:cTn id="58" presetID="6" presetClass="emph" presetSubtype="0" accel="100000" autoRev="1" fill="hold" grpId="1" nodeType="withEffect">
                                  <p:stCondLst>
                                    <p:cond delay="900"/>
                                  </p:stCondLst>
                                  <p:childTnLst>
                                    <p:animScale>
                                      <p:cBhvr>
                                        <p:cTn id="59" dur="500" fill="hold"/>
                                        <p:tgtEl>
                                          <p:spTgt spid="16"/>
                                        </p:tgtEl>
                                      </p:cBhvr>
                                      <p:by x="0" y="0"/>
                                    </p:animScale>
                                  </p:childTnLst>
                                </p:cTn>
                              </p:par>
                              <p:par>
                                <p:cTn id="60" presetID="1" presetClass="entr" presetSubtype="0" fill="hold" grpId="1" nodeType="withEffect">
                                  <p:stCondLst>
                                    <p:cond delay="900"/>
                                  </p:stCondLst>
                                  <p:childTnLst>
                                    <p:set>
                                      <p:cBhvr>
                                        <p:cTn id="61" dur="1" fill="hold">
                                          <p:stCondLst>
                                            <p:cond delay="399"/>
                                          </p:stCondLst>
                                        </p:cTn>
                                        <p:tgtEl>
                                          <p:spTgt spid="13"/>
                                        </p:tgtEl>
                                        <p:attrNameLst>
                                          <p:attrName>style.visibility</p:attrName>
                                        </p:attrNameLst>
                                      </p:cBhvr>
                                      <p:to>
                                        <p:strVal val="visible"/>
                                      </p:to>
                                    </p:set>
                                  </p:childTnLst>
                                </p:cTn>
                              </p:par>
                              <p:par>
                                <p:cTn id="62" presetID="6" presetClass="emph" presetSubtype="0" accel="100000" autoRev="1" fill="hold" grpId="0" nodeType="withEffect">
                                  <p:stCondLst>
                                    <p:cond delay="900"/>
                                  </p:stCondLst>
                                  <p:childTnLst>
                                    <p:animScale>
                                      <p:cBhvr>
                                        <p:cTn id="63" dur="400" fill="hold"/>
                                        <p:tgtEl>
                                          <p:spTgt spid="13"/>
                                        </p:tgtEl>
                                      </p:cBhvr>
                                      <p:by x="0" y="0"/>
                                    </p:animScale>
                                  </p:childTnLst>
                                </p:cTn>
                              </p:par>
                              <p:par>
                                <p:cTn id="64" presetID="10" presetClass="entr" presetSubtype="0" fill="hold" grpId="0" nodeType="withEffect">
                                  <p:stCondLst>
                                    <p:cond delay="130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400"/>
                                        <p:tgtEl>
                                          <p:spTgt spid="6"/>
                                        </p:tgtEl>
                                      </p:cBhvr>
                                    </p:animEffect>
                                  </p:childTnLst>
                                </p:cTn>
                              </p:par>
                              <p:par>
                                <p:cTn id="67" presetID="42" presetClass="path" presetSubtype="0" decel="100000" fill="hold" grpId="1" nodeType="withEffect">
                                  <p:stCondLst>
                                    <p:cond delay="1000"/>
                                  </p:stCondLst>
                                  <p:childTnLst>
                                    <p:animMotion origin="layout" path="M 5E-6 3.33333E-6 L 5E-6 0.09629 " pathEditMode="relative" rAng="0" ptsTypes="AA">
                                      <p:cBhvr>
                                        <p:cTn id="68" dur="700" spd="-100000" fill="hold"/>
                                        <p:tgtEl>
                                          <p:spTgt spid="6"/>
                                        </p:tgtEl>
                                        <p:attrNameLst>
                                          <p:attrName>ppt_x</p:attrName>
                                          <p:attrName>ppt_y</p:attrName>
                                        </p:attrNameLst>
                                      </p:cBhvr>
                                      <p:rCtr x="0" y="4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3" grpId="0"/>
      <p:bldP spid="3" grpId="1"/>
      <p:bldP spid="6" grpId="0"/>
      <p:bldP spid="6" grpId="1"/>
      <p:bldP spid="8" grpId="0"/>
      <p:bldP spid="8" grpId="1"/>
      <p:bldP spid="10" grpId="0"/>
      <p:bldP spid="10" grpId="1"/>
      <p:bldP spid="12" grpId="0"/>
      <p:bldP spid="12" grpId="1"/>
      <p:bldP spid="4" grpId="0" animBg="1"/>
      <p:bldP spid="4" grpId="1" animBg="1"/>
      <p:bldP spid="9" grpId="0" animBg="1"/>
      <p:bldP spid="9" grpId="1" animBg="1"/>
      <p:bldP spid="11" grpId="0" animBg="1"/>
      <p:bldP spid="11" grpId="1" animBg="1"/>
      <p:bldP spid="13" grpId="0" animBg="1"/>
      <p:bldP spid="13" grpId="1" animBg="1"/>
      <p:bldP spid="15" grpId="0" animBg="1"/>
      <p:bldP spid="15" grpId="1" animBg="1"/>
      <p:bldP spid="16" grpId="0" animBg="1"/>
      <p:bldP spid="16" grpId="1"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D7FDD7-4CAB-44EF-8D74-20A7AC875CBE}"/>
              </a:ext>
            </a:extLst>
          </p:cNvPr>
          <p:cNvSpPr>
            <a:spLocks noGrp="1"/>
          </p:cNvSpPr>
          <p:nvPr>
            <p:ph type="title"/>
          </p:nvPr>
        </p:nvSpPr>
        <p:spPr>
          <a:xfrm>
            <a:off x="187411" y="150804"/>
            <a:ext cx="11696700" cy="682195"/>
          </a:xfrm>
        </p:spPr>
        <p:txBody>
          <a:bodyPr/>
          <a:lstStyle/>
          <a:p>
            <a:r>
              <a:rPr lang="ru-RU" sz="4400" dirty="0"/>
              <a:t>Платформа Искусственного Интеллекта </a:t>
            </a:r>
            <a:r>
              <a:rPr lang="en-US" sz="4400" dirty="0"/>
              <a:t>Microsoft</a:t>
            </a:r>
            <a:r>
              <a:rPr lang="ru-RU" sz="4400" dirty="0"/>
              <a:t> </a:t>
            </a:r>
            <a:endParaRPr lang="en-US" sz="4400" dirty="0"/>
          </a:p>
        </p:txBody>
      </p:sp>
      <p:sp>
        <p:nvSpPr>
          <p:cNvPr id="3" name="Rectangle 2">
            <a:extLst>
              <a:ext uri="{FF2B5EF4-FFF2-40B4-BE49-F238E27FC236}">
                <a16:creationId xmlns:a16="http://schemas.microsoft.com/office/drawing/2014/main" xmlns="" id="{F8C2C1B5-46DC-4116-BD60-97EE5469EC6A}"/>
              </a:ext>
            </a:extLst>
          </p:cNvPr>
          <p:cNvSpPr/>
          <p:nvPr/>
        </p:nvSpPr>
        <p:spPr bwMode="auto">
          <a:xfrm>
            <a:off x="274638" y="1053571"/>
            <a:ext cx="7979280" cy="2967529"/>
          </a:xfrm>
          <a:prstGeom prst="rect">
            <a:avLst/>
          </a:pr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4" name="Rectangle 3">
            <a:extLst>
              <a:ext uri="{FF2B5EF4-FFF2-40B4-BE49-F238E27FC236}">
                <a16:creationId xmlns:a16="http://schemas.microsoft.com/office/drawing/2014/main" xmlns="" id="{D350968B-CD8C-4BCB-B255-24B45705448D}"/>
              </a:ext>
            </a:extLst>
          </p:cNvPr>
          <p:cNvSpPr/>
          <p:nvPr/>
        </p:nvSpPr>
        <p:spPr bwMode="auto">
          <a:xfrm>
            <a:off x="274638" y="4057478"/>
            <a:ext cx="7979280" cy="2452908"/>
          </a:xfrm>
          <a:prstGeom prst="rect">
            <a:avLst/>
          </a:pr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5" name="Rectangle 4">
            <a:extLst>
              <a:ext uri="{FF2B5EF4-FFF2-40B4-BE49-F238E27FC236}">
                <a16:creationId xmlns:a16="http://schemas.microsoft.com/office/drawing/2014/main" xmlns="" id="{2E10161D-4BAC-4E86-A642-A67286D1A4E9}"/>
              </a:ext>
            </a:extLst>
          </p:cNvPr>
          <p:cNvSpPr/>
          <p:nvPr/>
        </p:nvSpPr>
        <p:spPr bwMode="auto">
          <a:xfrm>
            <a:off x="8294207" y="1053571"/>
            <a:ext cx="3530371" cy="5456815"/>
          </a:xfrm>
          <a:prstGeom prst="rect">
            <a:avLst/>
          </a:prstGeom>
          <a:solidFill>
            <a:srgbClr val="FFFFFF">
              <a:lumMod val="8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grpSp>
        <p:nvGrpSpPr>
          <p:cNvPr id="6" name="Group 5">
            <a:extLst>
              <a:ext uri="{FF2B5EF4-FFF2-40B4-BE49-F238E27FC236}">
                <a16:creationId xmlns:a16="http://schemas.microsoft.com/office/drawing/2014/main" xmlns="" id="{FF4AEBAD-27AD-4901-BBBF-A2D14B5D980D}"/>
              </a:ext>
            </a:extLst>
          </p:cNvPr>
          <p:cNvGrpSpPr/>
          <p:nvPr/>
        </p:nvGrpSpPr>
        <p:grpSpPr>
          <a:xfrm>
            <a:off x="491715" y="2578806"/>
            <a:ext cx="7614106" cy="1120544"/>
            <a:chOff x="491715" y="2101006"/>
            <a:chExt cx="7614106" cy="1120544"/>
          </a:xfrm>
        </p:grpSpPr>
        <p:sp>
          <p:nvSpPr>
            <p:cNvPr id="7" name="Rectangle 6">
              <a:extLst>
                <a:ext uri="{FF2B5EF4-FFF2-40B4-BE49-F238E27FC236}">
                  <a16:creationId xmlns:a16="http://schemas.microsoft.com/office/drawing/2014/main" xmlns="" id="{A8E14A98-C736-4864-99E8-B2E335226293}"/>
                </a:ext>
              </a:extLst>
            </p:cNvPr>
            <p:cNvSpPr/>
            <p:nvPr/>
          </p:nvSpPr>
          <p:spPr bwMode="auto">
            <a:xfrm>
              <a:off x="491715" y="2604627"/>
              <a:ext cx="2084994" cy="594683"/>
            </a:xfrm>
            <a:prstGeom prst="rect">
              <a:avLst/>
            </a:prstGeom>
            <a:solidFill>
              <a:srgbClr val="0078D7"/>
            </a:solidFill>
            <a:ln w="15875" cap="flat" cmpd="sng" algn="ctr">
              <a:noFill/>
              <a:prstDash val="solid"/>
              <a:headEnd type="none"/>
              <a:tailEnd type="none"/>
            </a:ln>
            <a:effectLst/>
          </p:spPr>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t>Cognitive Services</a:t>
              </a:r>
            </a:p>
          </p:txBody>
        </p:sp>
        <p:sp>
          <p:nvSpPr>
            <p:cNvPr id="8" name="Rectangle 7">
              <a:extLst>
                <a:ext uri="{FF2B5EF4-FFF2-40B4-BE49-F238E27FC236}">
                  <a16:creationId xmlns:a16="http://schemas.microsoft.com/office/drawing/2014/main" xmlns="" id="{5DFB3965-D90E-4129-A4B1-DAD05BD0616D}"/>
                </a:ext>
              </a:extLst>
            </p:cNvPr>
            <p:cNvSpPr/>
            <p:nvPr/>
          </p:nvSpPr>
          <p:spPr bwMode="auto">
            <a:xfrm>
              <a:off x="4988489" y="2101006"/>
              <a:ext cx="3117332" cy="41513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192" rtl="0" eaLnBrk="1" fontAlgn="auto" latinLnBrk="0" hangingPunct="1">
                <a:lnSpc>
                  <a:spcPct val="150000"/>
                </a:lnSpc>
                <a:spcBef>
                  <a:spcPts val="0"/>
                </a:spcBef>
                <a:spcAft>
                  <a:spcPts val="0"/>
                </a:spcAft>
                <a:buClrTx/>
                <a:buSzTx/>
                <a:buFontTx/>
                <a:buNone/>
                <a:tabLst/>
                <a:defRPr/>
              </a:pPr>
              <a:r>
                <a:rPr kumimoji="0" lang="ru-RU" sz="1400" b="1" i="0" u="none" strike="noStrike" kern="0" cap="none" spc="0" normalizeH="0" baseline="0" noProof="0" dirty="0">
                  <a:ln>
                    <a:noFill/>
                  </a:ln>
                  <a:gradFill>
                    <a:gsLst>
                      <a:gs pos="63248">
                        <a:srgbClr val="0078D7"/>
                      </a:gs>
                      <a:gs pos="30000">
                        <a:srgbClr val="0078D7"/>
                      </a:gs>
                    </a:gsLst>
                    <a:lin ang="5400000" scaled="1"/>
                  </a:gradFill>
                  <a:effectLst/>
                  <a:uLnTx/>
                  <a:uFillTx/>
                  <a:latin typeface="Segoe UI Semilight"/>
                  <a:ea typeface="+mn-ea"/>
                  <a:cs typeface="Segoe UI" panose="020B0502040204020203" pitchFamily="34" charset="0"/>
                </a:rPr>
                <a:t>СОЗДАНИЕ СОБСТВЕННЫХ СЕРВИСОВ ИИ</a:t>
              </a:r>
              <a:endParaRPr kumimoji="0" lang="en-US" sz="1100" b="1" i="0" u="none" strike="noStrike" kern="0" cap="none" spc="0" normalizeH="0" baseline="0" noProof="0" dirty="0">
                <a:ln>
                  <a:noFill/>
                </a:ln>
                <a:gradFill>
                  <a:gsLst>
                    <a:gs pos="63248">
                      <a:srgbClr val="0078D7"/>
                    </a:gs>
                    <a:gs pos="30000">
                      <a:srgbClr val="0078D7"/>
                    </a:gs>
                  </a:gsLst>
                  <a:lin ang="5400000" scaled="1"/>
                </a:gradFill>
                <a:effectLst/>
                <a:uLnTx/>
                <a:uFillTx/>
                <a:latin typeface="Segoe UI Semilight"/>
                <a:ea typeface="+mn-ea"/>
                <a:cs typeface="Segoe UI" panose="020B0502040204020203" pitchFamily="34" charset="0"/>
              </a:endParaRPr>
            </a:p>
          </p:txBody>
        </p:sp>
        <p:sp>
          <p:nvSpPr>
            <p:cNvPr id="9" name="Rectangle 8">
              <a:extLst>
                <a:ext uri="{FF2B5EF4-FFF2-40B4-BE49-F238E27FC236}">
                  <a16:creationId xmlns:a16="http://schemas.microsoft.com/office/drawing/2014/main" xmlns="" id="{9EF796B8-731C-49A2-B872-A5CBEB980FC9}"/>
                </a:ext>
              </a:extLst>
            </p:cNvPr>
            <p:cNvSpPr/>
            <p:nvPr/>
          </p:nvSpPr>
          <p:spPr bwMode="auto">
            <a:xfrm>
              <a:off x="4988490" y="2626867"/>
              <a:ext cx="3117331" cy="594683"/>
            </a:xfrm>
            <a:prstGeom prst="rect">
              <a:avLst/>
            </a:prstGeom>
            <a:solidFill>
              <a:srgbClr val="0078D7"/>
            </a:solidFill>
            <a:ln w="15875" cap="flat" cmpd="sng" algn="ctr">
              <a:noFill/>
              <a:prstDash val="solid"/>
              <a:headEnd type="none"/>
              <a:tailEnd type="none"/>
            </a:ln>
            <a:effectLst/>
          </p:spPr>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t>Azure Machine Learning</a:t>
              </a:r>
            </a:p>
          </p:txBody>
        </p:sp>
        <p:sp>
          <p:nvSpPr>
            <p:cNvPr id="10" name="Rectangle 9">
              <a:extLst>
                <a:ext uri="{FF2B5EF4-FFF2-40B4-BE49-F238E27FC236}">
                  <a16:creationId xmlns:a16="http://schemas.microsoft.com/office/drawing/2014/main" xmlns="" id="{F61B8DCE-6EA5-4E49-BEA3-5B5E5288D167}"/>
                </a:ext>
              </a:extLst>
            </p:cNvPr>
            <p:cNvSpPr/>
            <p:nvPr/>
          </p:nvSpPr>
          <p:spPr bwMode="auto">
            <a:xfrm>
              <a:off x="491715" y="2202057"/>
              <a:ext cx="2204230" cy="41513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a:ln>
                    <a:noFill/>
                  </a:ln>
                  <a:gradFill>
                    <a:gsLst>
                      <a:gs pos="63248">
                        <a:srgbClr val="0078D7"/>
                      </a:gs>
                      <a:gs pos="30000">
                        <a:srgbClr val="0078D7"/>
                      </a:gs>
                    </a:gsLst>
                    <a:lin ang="5400000" scaled="1"/>
                  </a:gradFill>
                  <a:effectLst/>
                  <a:uLnTx/>
                  <a:uFillTx/>
                  <a:latin typeface="Segoe UI Semilight"/>
                  <a:ea typeface="+mn-ea"/>
                  <a:cs typeface="Segoe UI" panose="020B0502040204020203" pitchFamily="34" charset="0"/>
                </a:rPr>
                <a:t>ГОТОВЫЕ СЕРВИСЫ ИИ</a:t>
              </a:r>
              <a:endParaRPr kumimoji="0" lang="en-US" sz="1100" b="1" i="0" u="none" strike="noStrike" kern="0" cap="none" spc="0" normalizeH="0" baseline="0" noProof="0" dirty="0">
                <a:ln>
                  <a:noFill/>
                </a:ln>
                <a:gradFill>
                  <a:gsLst>
                    <a:gs pos="63248">
                      <a:srgbClr val="0078D7"/>
                    </a:gs>
                    <a:gs pos="30000">
                      <a:srgbClr val="0078D7"/>
                    </a:gs>
                  </a:gsLst>
                  <a:lin ang="5400000" scaled="1"/>
                </a:gradFill>
                <a:effectLst/>
                <a:uLnTx/>
                <a:uFillTx/>
                <a:latin typeface="Segoe UI Semilight"/>
                <a:ea typeface="+mn-ea"/>
                <a:cs typeface="Segoe UI" panose="020B0502040204020203" pitchFamily="34" charset="0"/>
              </a:endParaRPr>
            </a:p>
          </p:txBody>
        </p:sp>
        <p:sp>
          <p:nvSpPr>
            <p:cNvPr id="11" name="Rectangle 10">
              <a:extLst>
                <a:ext uri="{FF2B5EF4-FFF2-40B4-BE49-F238E27FC236}">
                  <a16:creationId xmlns:a16="http://schemas.microsoft.com/office/drawing/2014/main" xmlns="" id="{50281092-A8B0-4576-8083-3931A72E258E}"/>
                </a:ext>
              </a:extLst>
            </p:cNvPr>
            <p:cNvSpPr/>
            <p:nvPr/>
          </p:nvSpPr>
          <p:spPr bwMode="auto">
            <a:xfrm>
              <a:off x="2695945" y="2191628"/>
              <a:ext cx="2220602" cy="41513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a:ln>
                    <a:noFill/>
                  </a:ln>
                  <a:gradFill>
                    <a:gsLst>
                      <a:gs pos="63248">
                        <a:srgbClr val="0078D7"/>
                      </a:gs>
                      <a:gs pos="30000">
                        <a:srgbClr val="0078D7"/>
                      </a:gs>
                    </a:gsLst>
                    <a:lin ang="5400000" scaled="1"/>
                  </a:gradFill>
                  <a:effectLst/>
                  <a:uLnTx/>
                  <a:uFillTx/>
                  <a:latin typeface="Segoe UI Semilight"/>
                  <a:ea typeface="+mn-ea"/>
                  <a:cs typeface="Segoe UI" panose="020B0502040204020203" pitchFamily="34" charset="0"/>
                </a:rPr>
                <a:t>РЕЧЕВЫЕ СЕРВИСЫ ИИ</a:t>
              </a:r>
              <a:endParaRPr kumimoji="0" lang="en-US" sz="1100" b="1" i="0" u="none" strike="noStrike" kern="0" cap="none" spc="0" normalizeH="0" baseline="0" noProof="0" dirty="0">
                <a:ln>
                  <a:noFill/>
                </a:ln>
                <a:gradFill>
                  <a:gsLst>
                    <a:gs pos="63248">
                      <a:srgbClr val="0078D7"/>
                    </a:gs>
                    <a:gs pos="30000">
                      <a:srgbClr val="0078D7"/>
                    </a:gs>
                  </a:gsLst>
                  <a:lin ang="5400000" scaled="1"/>
                </a:gradFill>
                <a:effectLst/>
                <a:uLnTx/>
                <a:uFillTx/>
                <a:latin typeface="Segoe UI Semilight"/>
                <a:ea typeface="+mn-ea"/>
                <a:cs typeface="Segoe UI" panose="020B0502040204020203" pitchFamily="34" charset="0"/>
              </a:endParaRPr>
            </a:p>
          </p:txBody>
        </p:sp>
        <p:sp>
          <p:nvSpPr>
            <p:cNvPr id="12" name="Rectangle 11">
              <a:extLst>
                <a:ext uri="{FF2B5EF4-FFF2-40B4-BE49-F238E27FC236}">
                  <a16:creationId xmlns:a16="http://schemas.microsoft.com/office/drawing/2014/main" xmlns="" id="{1A3CAC6B-E7E9-4E18-9E8D-1A72CD9467CC}"/>
                </a:ext>
              </a:extLst>
            </p:cNvPr>
            <p:cNvSpPr/>
            <p:nvPr/>
          </p:nvSpPr>
          <p:spPr bwMode="auto">
            <a:xfrm>
              <a:off x="2695946" y="2621830"/>
              <a:ext cx="2220602" cy="594683"/>
            </a:xfrm>
            <a:prstGeom prst="rect">
              <a:avLst/>
            </a:prstGeom>
            <a:solidFill>
              <a:srgbClr val="0078D7"/>
            </a:solidFill>
            <a:ln w="15875" cap="flat" cmpd="sng" algn="ctr">
              <a:noFill/>
              <a:prstDash val="solid"/>
              <a:headEnd type="none"/>
              <a:tailEnd type="none"/>
            </a:ln>
            <a:effectLst/>
          </p:spPr>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t>Bot Service</a:t>
              </a:r>
            </a:p>
          </p:txBody>
        </p:sp>
      </p:grpSp>
      <p:grpSp>
        <p:nvGrpSpPr>
          <p:cNvPr id="13" name="Group 12">
            <a:extLst>
              <a:ext uri="{FF2B5EF4-FFF2-40B4-BE49-F238E27FC236}">
                <a16:creationId xmlns:a16="http://schemas.microsoft.com/office/drawing/2014/main" xmlns="" id="{668EE83A-71FB-43E7-B3FC-EDF01B720E97}"/>
              </a:ext>
            </a:extLst>
          </p:cNvPr>
          <p:cNvGrpSpPr/>
          <p:nvPr/>
        </p:nvGrpSpPr>
        <p:grpSpPr>
          <a:xfrm>
            <a:off x="474598" y="4615758"/>
            <a:ext cx="7705271" cy="1760724"/>
            <a:chOff x="284271" y="4124646"/>
            <a:chExt cx="7705271" cy="1760724"/>
          </a:xfrm>
        </p:grpSpPr>
        <p:sp>
          <p:nvSpPr>
            <p:cNvPr id="14" name="Rectangle 13">
              <a:extLst>
                <a:ext uri="{FF2B5EF4-FFF2-40B4-BE49-F238E27FC236}">
                  <a16:creationId xmlns:a16="http://schemas.microsoft.com/office/drawing/2014/main" xmlns="" id="{8AD126FB-B199-4034-9E35-AF851F07B681}"/>
                </a:ext>
              </a:extLst>
            </p:cNvPr>
            <p:cNvSpPr/>
            <p:nvPr/>
          </p:nvSpPr>
          <p:spPr bwMode="auto">
            <a:xfrm>
              <a:off x="284272" y="4124646"/>
              <a:ext cx="3805742" cy="41513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192" rtl="0" eaLnBrk="1" fontAlgn="auto" latinLnBrk="0" hangingPunct="1">
                <a:lnSpc>
                  <a:spcPct val="150000"/>
                </a:lnSpc>
                <a:spcBef>
                  <a:spcPts val="0"/>
                </a:spcBef>
                <a:spcAft>
                  <a:spcPts val="0"/>
                </a:spcAft>
                <a:buClrTx/>
                <a:buSzTx/>
                <a:buFontTx/>
                <a:buNone/>
                <a:tabLst/>
                <a:defRPr/>
              </a:pPr>
              <a:r>
                <a:rPr kumimoji="0" lang="ru-RU" sz="1400" b="1" i="0" u="none" strike="noStrike" kern="0" cap="none" spc="0" normalizeH="0" baseline="0" noProof="0" dirty="0">
                  <a:ln>
                    <a:noFill/>
                  </a:ln>
                  <a:gradFill>
                    <a:gsLst>
                      <a:gs pos="63248">
                        <a:srgbClr val="0078D7"/>
                      </a:gs>
                      <a:gs pos="30000">
                        <a:srgbClr val="0078D7"/>
                      </a:gs>
                    </a:gsLst>
                    <a:lin ang="5400000" scaled="1"/>
                  </a:gradFill>
                  <a:effectLst/>
                  <a:uLnTx/>
                  <a:uFillTx/>
                  <a:latin typeface="Segoe UI Semilight"/>
                  <a:ea typeface="+mn-ea"/>
                  <a:cs typeface="Segoe UI" panose="020B0502040204020203" pitchFamily="34" charset="0"/>
                </a:rPr>
                <a:t>ПЛАТФОРМА РАБОТЫ С ДАННЫМИ ДЛЯ ИИ</a:t>
              </a:r>
              <a:endParaRPr kumimoji="0" lang="en-US" sz="1400" b="1" i="0" u="none" strike="noStrike" kern="0" cap="none" spc="0" normalizeH="0" baseline="0" noProof="0" dirty="0">
                <a:ln>
                  <a:noFill/>
                </a:ln>
                <a:gradFill>
                  <a:gsLst>
                    <a:gs pos="63248">
                      <a:srgbClr val="0078D7"/>
                    </a:gs>
                    <a:gs pos="30000">
                      <a:srgbClr val="0078D7"/>
                    </a:gs>
                  </a:gsLst>
                  <a:lin ang="5400000" scaled="1"/>
                </a:gradFill>
                <a:effectLst/>
                <a:uLnTx/>
                <a:uFillTx/>
                <a:latin typeface="Segoe UI Semilight"/>
                <a:ea typeface="+mn-ea"/>
                <a:cs typeface="Segoe UI" panose="020B0502040204020203" pitchFamily="34" charset="0"/>
              </a:endParaRPr>
            </a:p>
          </p:txBody>
        </p:sp>
        <p:sp>
          <p:nvSpPr>
            <p:cNvPr id="15" name="Rectangle 14">
              <a:extLst>
                <a:ext uri="{FF2B5EF4-FFF2-40B4-BE49-F238E27FC236}">
                  <a16:creationId xmlns:a16="http://schemas.microsoft.com/office/drawing/2014/main" xmlns="" id="{C5D133FE-4002-4A4B-B14E-65107092F360}"/>
                </a:ext>
              </a:extLst>
            </p:cNvPr>
            <p:cNvSpPr/>
            <p:nvPr/>
          </p:nvSpPr>
          <p:spPr bwMode="auto">
            <a:xfrm>
              <a:off x="284273" y="4559136"/>
              <a:ext cx="904329" cy="594683"/>
            </a:xfrm>
            <a:prstGeom prst="rect">
              <a:avLst/>
            </a:prstGeom>
            <a:solidFill>
              <a:srgbClr val="0078D7"/>
            </a:solidFill>
            <a:ln w="15875" cap="flat" cmpd="sng" algn="ctr">
              <a:noFill/>
              <a:prstDash val="solid"/>
              <a:headEnd type="none"/>
              <a:tailEnd type="none"/>
            </a:ln>
            <a:effectLst/>
          </p:spPr>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t>Cosmos DB</a:t>
              </a:r>
            </a:p>
          </p:txBody>
        </p:sp>
        <p:sp>
          <p:nvSpPr>
            <p:cNvPr id="16" name="Rectangle 15">
              <a:extLst>
                <a:ext uri="{FF2B5EF4-FFF2-40B4-BE49-F238E27FC236}">
                  <a16:creationId xmlns:a16="http://schemas.microsoft.com/office/drawing/2014/main" xmlns="" id="{3A906E1D-7B93-4A49-9B6D-BC88315C0F1F}"/>
                </a:ext>
              </a:extLst>
            </p:cNvPr>
            <p:cNvSpPr/>
            <p:nvPr/>
          </p:nvSpPr>
          <p:spPr bwMode="auto">
            <a:xfrm>
              <a:off x="4753359" y="4144005"/>
              <a:ext cx="3113352" cy="41513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192" rtl="0" eaLnBrk="1" fontAlgn="auto" latinLnBrk="0" hangingPunct="1">
                <a:lnSpc>
                  <a:spcPct val="150000"/>
                </a:lnSpc>
                <a:spcBef>
                  <a:spcPts val="0"/>
                </a:spcBef>
                <a:spcAft>
                  <a:spcPts val="0"/>
                </a:spcAft>
                <a:buClrTx/>
                <a:buSzTx/>
                <a:buFontTx/>
                <a:buNone/>
                <a:tabLst/>
                <a:defRPr/>
              </a:pPr>
              <a:r>
                <a:rPr kumimoji="0" lang="ru-RU" sz="1400" b="1" i="0" u="none" strike="noStrike" kern="0" cap="none" spc="0" normalizeH="0" baseline="0" noProof="0" dirty="0">
                  <a:ln>
                    <a:noFill/>
                  </a:ln>
                  <a:gradFill>
                    <a:gsLst>
                      <a:gs pos="63248">
                        <a:srgbClr val="0078D7"/>
                      </a:gs>
                      <a:gs pos="30000">
                        <a:srgbClr val="0078D7"/>
                      </a:gs>
                    </a:gsLst>
                    <a:lin ang="5400000" scaled="1"/>
                  </a:gradFill>
                  <a:effectLst/>
                  <a:uLnTx/>
                  <a:uFillTx/>
                  <a:latin typeface="Segoe UI Semilight"/>
                  <a:ea typeface="+mn-ea"/>
                  <a:cs typeface="Segoe UI" panose="020B0502040204020203" pitchFamily="34" charset="0"/>
                </a:rPr>
                <a:t>ВЫЧИСЛЕНИЯ ИИ</a:t>
              </a:r>
              <a:endParaRPr kumimoji="0" lang="en-US" sz="1400" b="1" i="0" u="none" strike="noStrike" kern="0" cap="none" spc="0" normalizeH="0" baseline="0" noProof="0" dirty="0">
                <a:ln>
                  <a:noFill/>
                </a:ln>
                <a:gradFill>
                  <a:gsLst>
                    <a:gs pos="63248">
                      <a:srgbClr val="0078D7"/>
                    </a:gs>
                    <a:gs pos="30000">
                      <a:srgbClr val="0078D7"/>
                    </a:gs>
                  </a:gsLst>
                  <a:lin ang="5400000" scaled="1"/>
                </a:gradFill>
                <a:effectLst/>
                <a:uLnTx/>
                <a:uFillTx/>
                <a:latin typeface="Segoe UI Semilight"/>
                <a:ea typeface="+mn-ea"/>
                <a:cs typeface="Segoe UI" panose="020B0502040204020203" pitchFamily="34" charset="0"/>
              </a:endParaRPr>
            </a:p>
          </p:txBody>
        </p:sp>
        <p:sp>
          <p:nvSpPr>
            <p:cNvPr id="17" name="Rectangle 16">
              <a:extLst>
                <a:ext uri="{FF2B5EF4-FFF2-40B4-BE49-F238E27FC236}">
                  <a16:creationId xmlns:a16="http://schemas.microsoft.com/office/drawing/2014/main" xmlns="" id="{47733192-9B28-46EB-8094-2B7A74660B81}"/>
                </a:ext>
              </a:extLst>
            </p:cNvPr>
            <p:cNvSpPr/>
            <p:nvPr/>
          </p:nvSpPr>
          <p:spPr bwMode="auto">
            <a:xfrm>
              <a:off x="1234511" y="4559129"/>
              <a:ext cx="858775" cy="594683"/>
            </a:xfrm>
            <a:prstGeom prst="rect">
              <a:avLst/>
            </a:prstGeom>
            <a:solidFill>
              <a:srgbClr val="0078D7"/>
            </a:solidFill>
            <a:ln w="15875" cap="flat" cmpd="sng" algn="ctr">
              <a:noFill/>
              <a:prstDash val="solid"/>
              <a:headEnd type="none"/>
              <a:tailEnd type="none"/>
            </a:ln>
            <a:effectLst/>
          </p:spPr>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t>SQL </a:t>
              </a:r>
            </a:p>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t>DB</a:t>
              </a:r>
            </a:p>
          </p:txBody>
        </p:sp>
        <p:sp>
          <p:nvSpPr>
            <p:cNvPr id="18" name="Rectangle 17">
              <a:extLst>
                <a:ext uri="{FF2B5EF4-FFF2-40B4-BE49-F238E27FC236}">
                  <a16:creationId xmlns:a16="http://schemas.microsoft.com/office/drawing/2014/main" xmlns="" id="{91D4A7AF-4354-4326-975E-A2BB3815B59B}"/>
                </a:ext>
              </a:extLst>
            </p:cNvPr>
            <p:cNvSpPr/>
            <p:nvPr/>
          </p:nvSpPr>
          <p:spPr bwMode="auto">
            <a:xfrm>
              <a:off x="2139195" y="4559129"/>
              <a:ext cx="858775" cy="594683"/>
            </a:xfrm>
            <a:prstGeom prst="rect">
              <a:avLst/>
            </a:prstGeom>
            <a:solidFill>
              <a:srgbClr val="0078D7"/>
            </a:solidFill>
            <a:ln w="15875" cap="flat" cmpd="sng" algn="ctr">
              <a:noFill/>
              <a:prstDash val="solid"/>
              <a:headEnd type="none"/>
              <a:tailEnd type="none"/>
            </a:ln>
            <a:effectLst/>
          </p:spPr>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t>SQL </a:t>
              </a:r>
            </a:p>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t>DW</a:t>
              </a:r>
            </a:p>
          </p:txBody>
        </p:sp>
        <p:sp>
          <p:nvSpPr>
            <p:cNvPr id="19" name="Rectangle 18">
              <a:extLst>
                <a:ext uri="{FF2B5EF4-FFF2-40B4-BE49-F238E27FC236}">
                  <a16:creationId xmlns:a16="http://schemas.microsoft.com/office/drawing/2014/main" xmlns="" id="{03F576CB-D039-473B-B2B2-ACB7F4754260}"/>
                </a:ext>
              </a:extLst>
            </p:cNvPr>
            <p:cNvSpPr/>
            <p:nvPr/>
          </p:nvSpPr>
          <p:spPr bwMode="auto">
            <a:xfrm>
              <a:off x="3049078" y="4559129"/>
              <a:ext cx="858775" cy="594683"/>
            </a:xfrm>
            <a:prstGeom prst="rect">
              <a:avLst/>
            </a:prstGeom>
            <a:solidFill>
              <a:srgbClr val="0078D7"/>
            </a:solidFill>
            <a:ln w="15875" cap="flat" cmpd="sng" algn="ctr">
              <a:noFill/>
              <a:prstDash val="solid"/>
              <a:headEnd type="none"/>
              <a:tailEnd type="none"/>
            </a:ln>
            <a:effectLst/>
          </p:spPr>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t>Data Lake</a:t>
              </a:r>
            </a:p>
          </p:txBody>
        </p:sp>
        <p:sp>
          <p:nvSpPr>
            <p:cNvPr id="20" name="Rectangle 19">
              <a:extLst>
                <a:ext uri="{FF2B5EF4-FFF2-40B4-BE49-F238E27FC236}">
                  <a16:creationId xmlns:a16="http://schemas.microsoft.com/office/drawing/2014/main" xmlns="" id="{8D982DD1-A0D6-4A37-82D6-E1C9EBC9FCF3}"/>
                </a:ext>
              </a:extLst>
            </p:cNvPr>
            <p:cNvSpPr/>
            <p:nvPr/>
          </p:nvSpPr>
          <p:spPr bwMode="auto">
            <a:xfrm>
              <a:off x="4091315" y="4559132"/>
              <a:ext cx="741769" cy="594683"/>
            </a:xfrm>
            <a:prstGeom prst="rect">
              <a:avLst/>
            </a:prstGeom>
            <a:solidFill>
              <a:srgbClr val="0078D7"/>
            </a:solidFill>
            <a:ln w="15875" cap="flat" cmpd="sng" algn="ctr">
              <a:noFill/>
              <a:prstDash val="solid"/>
              <a:headEnd type="none"/>
              <a:tailEnd type="none"/>
            </a:ln>
            <a:effectLst/>
          </p:spPr>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t>Spark</a:t>
              </a:r>
            </a:p>
          </p:txBody>
        </p:sp>
        <p:sp>
          <p:nvSpPr>
            <p:cNvPr id="21" name="Rectangle 20">
              <a:extLst>
                <a:ext uri="{FF2B5EF4-FFF2-40B4-BE49-F238E27FC236}">
                  <a16:creationId xmlns:a16="http://schemas.microsoft.com/office/drawing/2014/main" xmlns="" id="{E1ABCCF6-2E31-429C-AD3F-8FB8D4E440D2}"/>
                </a:ext>
              </a:extLst>
            </p:cNvPr>
            <p:cNvSpPr/>
            <p:nvPr/>
          </p:nvSpPr>
          <p:spPr bwMode="auto">
            <a:xfrm>
              <a:off x="4863134" y="4559129"/>
              <a:ext cx="794794" cy="594683"/>
            </a:xfrm>
            <a:prstGeom prst="rect">
              <a:avLst/>
            </a:prstGeom>
            <a:solidFill>
              <a:srgbClr val="0078D7"/>
            </a:solidFill>
            <a:ln w="15875" cap="flat" cmpd="sng" algn="ctr">
              <a:noFill/>
              <a:prstDash val="solid"/>
              <a:headEnd type="none"/>
              <a:tailEnd type="none"/>
            </a:ln>
            <a:effectLst/>
          </p:spPr>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t>DSVM</a:t>
              </a:r>
            </a:p>
          </p:txBody>
        </p:sp>
        <p:sp>
          <p:nvSpPr>
            <p:cNvPr id="22" name="Rectangle 21">
              <a:extLst>
                <a:ext uri="{FF2B5EF4-FFF2-40B4-BE49-F238E27FC236}">
                  <a16:creationId xmlns:a16="http://schemas.microsoft.com/office/drawing/2014/main" xmlns="" id="{3E81DD8B-F653-48FF-AD6C-4BAF7873C32E}"/>
                </a:ext>
              </a:extLst>
            </p:cNvPr>
            <p:cNvSpPr/>
            <p:nvPr/>
          </p:nvSpPr>
          <p:spPr bwMode="auto">
            <a:xfrm>
              <a:off x="5684293" y="4559130"/>
              <a:ext cx="741769" cy="594683"/>
            </a:xfrm>
            <a:prstGeom prst="rect">
              <a:avLst/>
            </a:prstGeom>
            <a:solidFill>
              <a:srgbClr val="0078D7"/>
            </a:solidFill>
            <a:ln w="15875" cap="flat" cmpd="sng" algn="ctr">
              <a:noFill/>
              <a:prstDash val="solid"/>
              <a:headEnd type="none"/>
              <a:tailEnd type="none"/>
            </a:ln>
            <a:effectLst/>
          </p:spPr>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t>Batch AI</a:t>
              </a:r>
            </a:p>
          </p:txBody>
        </p:sp>
        <p:sp>
          <p:nvSpPr>
            <p:cNvPr id="23" name="Rectangle 22">
              <a:extLst>
                <a:ext uri="{FF2B5EF4-FFF2-40B4-BE49-F238E27FC236}">
                  <a16:creationId xmlns:a16="http://schemas.microsoft.com/office/drawing/2014/main" xmlns="" id="{9D5034F9-F072-4633-9E90-3150144BD1AA}"/>
                </a:ext>
              </a:extLst>
            </p:cNvPr>
            <p:cNvSpPr/>
            <p:nvPr/>
          </p:nvSpPr>
          <p:spPr bwMode="auto">
            <a:xfrm>
              <a:off x="6452427" y="4559129"/>
              <a:ext cx="741769" cy="594683"/>
            </a:xfrm>
            <a:prstGeom prst="rect">
              <a:avLst/>
            </a:prstGeom>
            <a:solidFill>
              <a:srgbClr val="0078D7"/>
            </a:solidFill>
            <a:ln w="15875" cap="flat" cmpd="sng" algn="ctr">
              <a:noFill/>
              <a:prstDash val="solid"/>
              <a:headEnd type="none"/>
              <a:tailEnd type="none"/>
            </a:ln>
            <a:effectLst/>
          </p:spPr>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t>ACS</a:t>
              </a:r>
            </a:p>
          </p:txBody>
        </p:sp>
        <p:sp>
          <p:nvSpPr>
            <p:cNvPr id="24" name="Rectangle 23">
              <a:extLst>
                <a:ext uri="{FF2B5EF4-FFF2-40B4-BE49-F238E27FC236}">
                  <a16:creationId xmlns:a16="http://schemas.microsoft.com/office/drawing/2014/main" xmlns="" id="{43B0C47F-4505-4D8C-B39A-FDA9E9A111CD}"/>
                </a:ext>
              </a:extLst>
            </p:cNvPr>
            <p:cNvSpPr/>
            <p:nvPr/>
          </p:nvSpPr>
          <p:spPr bwMode="auto">
            <a:xfrm>
              <a:off x="284271" y="5290687"/>
              <a:ext cx="7705271" cy="594683"/>
            </a:xfrm>
            <a:prstGeom prst="rect">
              <a:avLst/>
            </a:prstGeom>
            <a:solidFill>
              <a:srgbClr val="0078D7"/>
            </a:solidFill>
            <a:ln w="15875" cap="flat" cmpd="sng" algn="ctr">
              <a:noFill/>
              <a:prstDash val="solid"/>
              <a:headEnd type="none"/>
              <a:tailEnd type="none"/>
            </a:ln>
            <a:effectLst/>
          </p:spPr>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ru-RU"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t>РАЗЛИЧНЫЕ ПРОЦЕССОРНЫЕ АРХИТЕКТУРЫ: </a:t>
              </a:r>
              <a:r>
                <a:rPr kumimoji="0" lang="en-US" sz="1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t>CPU, GPU, FPGA</a:t>
              </a:r>
            </a:p>
          </p:txBody>
        </p:sp>
        <p:sp>
          <p:nvSpPr>
            <p:cNvPr id="25" name="Rectangle 24">
              <a:extLst>
                <a:ext uri="{FF2B5EF4-FFF2-40B4-BE49-F238E27FC236}">
                  <a16:creationId xmlns:a16="http://schemas.microsoft.com/office/drawing/2014/main" xmlns="" id="{8864DECE-AB52-434B-A16F-C4A787ADD539}"/>
                </a:ext>
              </a:extLst>
            </p:cNvPr>
            <p:cNvSpPr/>
            <p:nvPr/>
          </p:nvSpPr>
          <p:spPr bwMode="auto">
            <a:xfrm>
              <a:off x="7220948" y="4559129"/>
              <a:ext cx="752433" cy="594683"/>
            </a:xfrm>
            <a:prstGeom prst="rect">
              <a:avLst/>
            </a:prstGeom>
            <a:solidFill>
              <a:srgbClr val="0078D7"/>
            </a:solidFill>
            <a:ln w="15875" cap="flat" cmpd="sng" algn="ctr">
              <a:noFill/>
              <a:prstDash val="solid"/>
              <a:headEnd type="none"/>
              <a:tailEnd type="none"/>
            </a:ln>
            <a:effectLst/>
          </p:spPr>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t>IoT Edge</a:t>
              </a:r>
            </a:p>
          </p:txBody>
        </p:sp>
      </p:grpSp>
      <p:grpSp>
        <p:nvGrpSpPr>
          <p:cNvPr id="26" name="Group 25">
            <a:extLst>
              <a:ext uri="{FF2B5EF4-FFF2-40B4-BE49-F238E27FC236}">
                <a16:creationId xmlns:a16="http://schemas.microsoft.com/office/drawing/2014/main" xmlns="" id="{47787DFD-6FF2-44DE-B323-E6B01949E8DA}"/>
              </a:ext>
            </a:extLst>
          </p:cNvPr>
          <p:cNvGrpSpPr/>
          <p:nvPr/>
        </p:nvGrpSpPr>
        <p:grpSpPr>
          <a:xfrm>
            <a:off x="8387429" y="2595759"/>
            <a:ext cx="3357630" cy="3485002"/>
            <a:chOff x="8283071" y="2117959"/>
            <a:chExt cx="3357630" cy="3485002"/>
          </a:xfrm>
        </p:grpSpPr>
        <p:sp>
          <p:nvSpPr>
            <p:cNvPr id="27" name="Rectangle 26">
              <a:extLst>
                <a:ext uri="{FF2B5EF4-FFF2-40B4-BE49-F238E27FC236}">
                  <a16:creationId xmlns:a16="http://schemas.microsoft.com/office/drawing/2014/main" xmlns="" id="{A87161FE-883B-494E-9E7C-9182F1E0E72F}"/>
                </a:ext>
              </a:extLst>
            </p:cNvPr>
            <p:cNvSpPr/>
            <p:nvPr/>
          </p:nvSpPr>
          <p:spPr bwMode="auto">
            <a:xfrm>
              <a:off x="8440989" y="2619106"/>
              <a:ext cx="1040516" cy="614041"/>
            </a:xfrm>
            <a:prstGeom prst="rect">
              <a:avLst/>
            </a:prstGeom>
            <a:solidFill>
              <a:srgbClr val="0078D7"/>
            </a:solidFill>
            <a:ln w="15875" cap="flat" cmpd="sng" algn="ctr">
              <a:noFill/>
              <a:prstDash val="solid"/>
              <a:headEnd type="none"/>
              <a:tailEnd type="none"/>
            </a:ln>
            <a:effectLst/>
          </p:spPr>
          <p:txBody>
            <a:bodyPr rot="0" spcFirstLastPara="0" vertOverflow="overflow" horzOverflow="overflow" vert="horz" wrap="square" lIns="91440" tIns="143407" rIns="91440" bIns="143407"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t>VS Tools </a:t>
              </a:r>
              <a:b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b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t>for AI</a:t>
              </a:r>
            </a:p>
          </p:txBody>
        </p:sp>
        <p:sp>
          <p:nvSpPr>
            <p:cNvPr id="28" name="Rectangle 27">
              <a:extLst>
                <a:ext uri="{FF2B5EF4-FFF2-40B4-BE49-F238E27FC236}">
                  <a16:creationId xmlns:a16="http://schemas.microsoft.com/office/drawing/2014/main" xmlns="" id="{1A774C98-226C-4807-9AC0-70C8C1EC0634}"/>
                </a:ext>
              </a:extLst>
            </p:cNvPr>
            <p:cNvSpPr/>
            <p:nvPr/>
          </p:nvSpPr>
          <p:spPr bwMode="auto">
            <a:xfrm>
              <a:off x="9545632" y="2619106"/>
              <a:ext cx="896634" cy="614041"/>
            </a:xfrm>
            <a:prstGeom prst="rect">
              <a:avLst/>
            </a:prstGeom>
            <a:solidFill>
              <a:srgbClr val="0078D7"/>
            </a:solidFill>
            <a:ln w="15875" cap="flat" cmpd="sng" algn="ctr">
              <a:noFill/>
              <a:prstDash val="solid"/>
              <a:headEnd type="none"/>
              <a:tailEnd type="none"/>
            </a:ln>
            <a:effectLst/>
          </p:spPr>
          <p:txBody>
            <a:bodyPr rot="0" spcFirstLastPara="0" vertOverflow="overflow" horzOverflow="overflow" vert="horz" wrap="square" lIns="91440" tIns="143407" rIns="91440" bIns="143407"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t>Azure ML Studio</a:t>
              </a:r>
            </a:p>
          </p:txBody>
        </p:sp>
        <p:sp>
          <p:nvSpPr>
            <p:cNvPr id="29" name="Rectangle 28">
              <a:extLst>
                <a:ext uri="{FF2B5EF4-FFF2-40B4-BE49-F238E27FC236}">
                  <a16:creationId xmlns:a16="http://schemas.microsoft.com/office/drawing/2014/main" xmlns="" id="{D96076DB-A301-40DA-AE95-B6940F7C648A}"/>
                </a:ext>
              </a:extLst>
            </p:cNvPr>
            <p:cNvSpPr/>
            <p:nvPr/>
          </p:nvSpPr>
          <p:spPr bwMode="auto">
            <a:xfrm>
              <a:off x="8283071" y="2117959"/>
              <a:ext cx="3357630" cy="41513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192" rtl="0" eaLnBrk="1" fontAlgn="auto" latinLnBrk="0" hangingPunct="1">
                <a:lnSpc>
                  <a:spcPct val="150000"/>
                </a:lnSpc>
                <a:spcBef>
                  <a:spcPts val="0"/>
                </a:spcBef>
                <a:spcAft>
                  <a:spcPts val="0"/>
                </a:spcAft>
                <a:buClrTx/>
                <a:buSzTx/>
                <a:buFontTx/>
                <a:buNone/>
                <a:tabLst/>
                <a:defRPr/>
              </a:pPr>
              <a:r>
                <a:rPr kumimoji="0" lang="ru-RU" sz="1400" b="1" i="0" u="none" strike="noStrike" kern="0" cap="none" spc="0" normalizeH="0" baseline="0" noProof="0" dirty="0">
                  <a:ln>
                    <a:noFill/>
                  </a:ln>
                  <a:gradFill>
                    <a:gsLst>
                      <a:gs pos="63248">
                        <a:srgbClr val="0078D7"/>
                      </a:gs>
                      <a:gs pos="30000">
                        <a:srgbClr val="0078D7"/>
                      </a:gs>
                    </a:gsLst>
                    <a:lin ang="5400000" scaled="1"/>
                  </a:gradFill>
                  <a:effectLst/>
                  <a:uLnTx/>
                  <a:uFillTx/>
                  <a:latin typeface="Segoe UI Semilight"/>
                  <a:ea typeface="+mn-ea"/>
                  <a:cs typeface="Segoe UI" panose="020B0502040204020203" pitchFamily="34" charset="0"/>
                </a:rPr>
                <a:t>ИНСТРУМЕНТЫ РАЗРАБОТКИ КОДА И УПРАВЛЕНИЯ</a:t>
              </a:r>
              <a:endParaRPr kumimoji="0" lang="en-US" sz="1400" b="1" i="0" u="none" strike="noStrike" kern="0" cap="none" spc="0" normalizeH="0" baseline="0" noProof="0" dirty="0">
                <a:ln>
                  <a:noFill/>
                </a:ln>
                <a:gradFill>
                  <a:gsLst>
                    <a:gs pos="63248">
                      <a:srgbClr val="0078D7"/>
                    </a:gs>
                    <a:gs pos="30000">
                      <a:srgbClr val="0078D7"/>
                    </a:gs>
                  </a:gsLst>
                  <a:lin ang="5400000" scaled="1"/>
                </a:gradFill>
                <a:effectLst/>
                <a:uLnTx/>
                <a:uFillTx/>
                <a:latin typeface="Segoe UI Semilight"/>
                <a:ea typeface="+mn-ea"/>
                <a:cs typeface="Segoe UI" panose="020B0502040204020203" pitchFamily="34" charset="0"/>
              </a:endParaRPr>
            </a:p>
          </p:txBody>
        </p:sp>
        <p:sp>
          <p:nvSpPr>
            <p:cNvPr id="30" name="Rectangle 29">
              <a:extLst>
                <a:ext uri="{FF2B5EF4-FFF2-40B4-BE49-F238E27FC236}">
                  <a16:creationId xmlns:a16="http://schemas.microsoft.com/office/drawing/2014/main" xmlns="" id="{77B11F8D-1BCA-4217-955E-8E0D5E57C07B}"/>
                </a:ext>
              </a:extLst>
            </p:cNvPr>
            <p:cNvSpPr/>
            <p:nvPr/>
          </p:nvSpPr>
          <p:spPr bwMode="auto">
            <a:xfrm>
              <a:off x="10522021" y="2619106"/>
              <a:ext cx="960761" cy="614041"/>
            </a:xfrm>
            <a:prstGeom prst="rect">
              <a:avLst/>
            </a:prstGeom>
            <a:solidFill>
              <a:srgbClr val="0078D7"/>
            </a:solidFill>
            <a:ln w="15875" cap="flat" cmpd="sng" algn="ctr">
              <a:noFill/>
              <a:prstDash val="solid"/>
              <a:headEnd type="none"/>
              <a:tailEnd type="none"/>
            </a:ln>
            <a:effectLst/>
          </p:spPr>
          <p:txBody>
            <a:bodyPr rot="0" spcFirstLastPara="0" vertOverflow="overflow" horzOverflow="overflow" vert="horz" wrap="square" lIns="91440" tIns="143407" rIns="91440" bIns="143407"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t>Azure ML Workbench</a:t>
              </a:r>
            </a:p>
          </p:txBody>
        </p:sp>
        <p:sp>
          <p:nvSpPr>
            <p:cNvPr id="31" name="Rectangle 30">
              <a:extLst>
                <a:ext uri="{FF2B5EF4-FFF2-40B4-BE49-F238E27FC236}">
                  <a16:creationId xmlns:a16="http://schemas.microsoft.com/office/drawing/2014/main" xmlns="" id="{F545DBA3-11B7-4053-952C-B9BAD56022FF}"/>
                </a:ext>
              </a:extLst>
            </p:cNvPr>
            <p:cNvSpPr/>
            <p:nvPr/>
          </p:nvSpPr>
          <p:spPr bwMode="auto">
            <a:xfrm>
              <a:off x="8283071" y="3930076"/>
              <a:ext cx="3357630" cy="41513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192" rtl="0" eaLnBrk="1" fontAlgn="auto" latinLnBrk="0" hangingPunct="1">
                <a:lnSpc>
                  <a:spcPct val="150000"/>
                </a:lnSpc>
                <a:spcBef>
                  <a:spcPts val="0"/>
                </a:spcBef>
                <a:spcAft>
                  <a:spcPts val="0"/>
                </a:spcAft>
                <a:buClrTx/>
                <a:buSzTx/>
                <a:buFontTx/>
                <a:buNone/>
                <a:tabLst/>
                <a:defRPr/>
              </a:pPr>
              <a:r>
                <a:rPr kumimoji="0" lang="ru-RU" sz="1400" b="1" i="0" u="none" strike="noStrike" kern="0" cap="none" spc="0" normalizeH="0" baseline="0" noProof="0" dirty="0">
                  <a:ln>
                    <a:noFill/>
                  </a:ln>
                  <a:gradFill>
                    <a:gsLst>
                      <a:gs pos="63248">
                        <a:srgbClr val="0078D7"/>
                      </a:gs>
                      <a:gs pos="30000">
                        <a:srgbClr val="0078D7"/>
                      </a:gs>
                    </a:gsLst>
                    <a:lin ang="5400000" scaled="1"/>
                  </a:gradFill>
                  <a:effectLst/>
                  <a:uLnTx/>
                  <a:uFillTx/>
                  <a:latin typeface="Segoe UI Semilight"/>
                  <a:ea typeface="+mn-ea"/>
                  <a:cs typeface="Segoe UI" panose="020B0502040204020203" pitchFamily="34" charset="0"/>
                </a:rPr>
                <a:t>БИБЛИОТЕКИ АЛГОРИТМОВ ГЛУБОКОГО МАШИННОГО ОБУЧЕНИЯ</a:t>
              </a:r>
              <a:endParaRPr kumimoji="0" lang="en-US" sz="1400" b="1" i="0" u="none" strike="noStrike" kern="0" cap="none" spc="0" normalizeH="0" baseline="0" noProof="0" dirty="0">
                <a:ln>
                  <a:noFill/>
                </a:ln>
                <a:gradFill>
                  <a:gsLst>
                    <a:gs pos="63248">
                      <a:srgbClr val="0078D7"/>
                    </a:gs>
                    <a:gs pos="30000">
                      <a:srgbClr val="0078D7"/>
                    </a:gs>
                  </a:gsLst>
                  <a:lin ang="5400000" scaled="1"/>
                </a:gradFill>
                <a:effectLst/>
                <a:uLnTx/>
                <a:uFillTx/>
                <a:latin typeface="Segoe UI Semilight"/>
                <a:ea typeface="+mn-ea"/>
                <a:cs typeface="Segoe UI" panose="020B0502040204020203" pitchFamily="34" charset="0"/>
              </a:endParaRPr>
            </a:p>
          </p:txBody>
        </p:sp>
        <p:sp>
          <p:nvSpPr>
            <p:cNvPr id="32" name="Rectangle 31">
              <a:extLst>
                <a:ext uri="{FF2B5EF4-FFF2-40B4-BE49-F238E27FC236}">
                  <a16:creationId xmlns:a16="http://schemas.microsoft.com/office/drawing/2014/main" xmlns="" id="{8F9EA09D-2055-4815-9BA9-7353CB49CCFF}"/>
                </a:ext>
              </a:extLst>
            </p:cNvPr>
            <p:cNvSpPr/>
            <p:nvPr/>
          </p:nvSpPr>
          <p:spPr bwMode="auto">
            <a:xfrm>
              <a:off x="8440738" y="4579938"/>
              <a:ext cx="846137" cy="614362"/>
            </a:xfrm>
            <a:prstGeom prst="rect">
              <a:avLst/>
            </a:prstGeom>
            <a:solidFill>
              <a:srgbClr val="0078D7"/>
            </a:solidFill>
            <a:ln w="15875" cap="flat" cmpd="sng" algn="ctr">
              <a:noFill/>
              <a:prstDash val="solid"/>
              <a:headEnd type="none"/>
              <a:tailEnd type="none"/>
            </a:ln>
            <a:effectLst/>
          </p:spPr>
          <p:txBody>
            <a:bodyPr rot="0" spcFirstLastPara="0" vertOverflow="overflow" horzOverflow="overflow" vert="horz" wrap="square" lIns="91440" tIns="143407" rIns="91440" bIns="143407"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t>Cognitive Toolkit</a:t>
              </a:r>
            </a:p>
          </p:txBody>
        </p:sp>
        <p:sp>
          <p:nvSpPr>
            <p:cNvPr id="33" name="Rectangle 32">
              <a:extLst>
                <a:ext uri="{FF2B5EF4-FFF2-40B4-BE49-F238E27FC236}">
                  <a16:creationId xmlns:a16="http://schemas.microsoft.com/office/drawing/2014/main" xmlns="" id="{594A1759-CE91-4CA8-99DF-84BB3AE46614}"/>
                </a:ext>
              </a:extLst>
            </p:cNvPr>
            <p:cNvSpPr/>
            <p:nvPr/>
          </p:nvSpPr>
          <p:spPr bwMode="auto">
            <a:xfrm>
              <a:off x="9481505" y="4587350"/>
              <a:ext cx="960761" cy="614041"/>
            </a:xfrm>
            <a:prstGeom prst="rect">
              <a:avLst/>
            </a:prstGeom>
            <a:solidFill>
              <a:srgbClr val="0078D7"/>
            </a:solidFill>
            <a:ln w="15875" cap="flat" cmpd="sng" algn="ctr">
              <a:noFill/>
              <a:prstDash val="solid"/>
              <a:headEnd type="none"/>
              <a:tailEnd type="none"/>
            </a:ln>
            <a:effectLst/>
          </p:spPr>
          <p:txBody>
            <a:bodyPr rot="0" spcFirstLastPara="0" vertOverflow="overflow" horzOverflow="overflow" vert="horz" wrap="square" lIns="91440" tIns="143407" rIns="91440" bIns="143407"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t>TensorFlow</a:t>
              </a:r>
            </a:p>
          </p:txBody>
        </p:sp>
        <p:sp>
          <p:nvSpPr>
            <p:cNvPr id="34" name="Rectangle 33">
              <a:extLst>
                <a:ext uri="{FF2B5EF4-FFF2-40B4-BE49-F238E27FC236}">
                  <a16:creationId xmlns:a16="http://schemas.microsoft.com/office/drawing/2014/main" xmlns="" id="{F0489B37-9F45-45E6-B9DE-10B9B3ABA771}"/>
                </a:ext>
              </a:extLst>
            </p:cNvPr>
            <p:cNvSpPr/>
            <p:nvPr/>
          </p:nvSpPr>
          <p:spPr bwMode="auto">
            <a:xfrm>
              <a:off x="10522021" y="4587349"/>
              <a:ext cx="960761" cy="614041"/>
            </a:xfrm>
            <a:prstGeom prst="rect">
              <a:avLst/>
            </a:prstGeom>
            <a:solidFill>
              <a:srgbClr val="0078D7"/>
            </a:solidFill>
            <a:ln w="15875" cap="flat" cmpd="sng" algn="ctr">
              <a:noFill/>
              <a:prstDash val="solid"/>
              <a:headEnd type="none"/>
              <a:tailEnd type="none"/>
            </a:ln>
            <a:effectLst/>
          </p:spPr>
          <p:txBody>
            <a:bodyPr rot="0" spcFirstLastPara="0" vertOverflow="overflow" horzOverflow="overflow" vert="horz" wrap="square" lIns="91440" tIns="143407" rIns="91440" bIns="143407"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r>
                <a:rPr kumimoji="0" lang="en-US" sz="1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anose="020B0502040204020203" pitchFamily="34" charset="0"/>
                </a:rPr>
                <a:t>Caffe</a:t>
              </a:r>
            </a:p>
          </p:txBody>
        </p:sp>
        <p:sp>
          <p:nvSpPr>
            <p:cNvPr id="35" name="Rectangle 34">
              <a:extLst>
                <a:ext uri="{FF2B5EF4-FFF2-40B4-BE49-F238E27FC236}">
                  <a16:creationId xmlns:a16="http://schemas.microsoft.com/office/drawing/2014/main" xmlns="" id="{36B93CDC-0563-4B3B-A055-82A6D042864B}"/>
                </a:ext>
              </a:extLst>
            </p:cNvPr>
            <p:cNvSpPr/>
            <p:nvPr>
              <p:extLst/>
            </p:nvPr>
          </p:nvSpPr>
          <p:spPr bwMode="auto">
            <a:xfrm>
              <a:off x="8440738" y="5345376"/>
              <a:ext cx="3090271" cy="257585"/>
            </a:xfrm>
            <a:prstGeom prst="rect">
              <a:avLst/>
            </a:prstGeom>
            <a:noFill/>
            <a:ln w="15875" cap="flat" cmpd="sng" algn="ctr">
              <a:noFill/>
              <a:prstDash val="solid"/>
              <a:headEnd type="none"/>
              <a:tailEnd type="none"/>
            </a:ln>
            <a:effectLst/>
          </p:spPr>
          <p:txBody>
            <a:bodyPr rot="0" spcFirstLastPara="0" vertOverflow="overflow" horzOverflow="overflow" vert="horz" wrap="square" lIns="91440" tIns="143407" rIns="91440" bIns="143407" numCol="1" spcCol="0" rtlCol="0" fromWordArt="0" anchor="ctr" anchorCtr="0" forceAA="0" compatLnSpc="1">
              <a:prstTxWarp prst="textNoShape">
                <a:avLst/>
              </a:prstTxWarp>
              <a:no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ru-RU" sz="1200" b="0" i="0" u="none" strike="noStrike" kern="0" cap="none" spc="0" normalizeH="0" baseline="0" noProof="0" dirty="0">
                  <a:ln>
                    <a:noFill/>
                  </a:ln>
                  <a:gradFill>
                    <a:gsLst>
                      <a:gs pos="63248">
                        <a:srgbClr val="0078D7"/>
                      </a:gs>
                      <a:gs pos="30000">
                        <a:srgbClr val="0078D7"/>
                      </a:gs>
                    </a:gsLst>
                    <a:lin ang="5400000" scaled="1"/>
                  </a:gradFill>
                  <a:effectLst/>
                  <a:uLnTx/>
                  <a:uFillTx/>
                  <a:latin typeface="Segoe UI Semilight"/>
                  <a:ea typeface="+mn-ea"/>
                  <a:cs typeface="Segoe UI" panose="020B0502040204020203" pitchFamily="34" charset="0"/>
                </a:rPr>
                <a:t>Иные</a:t>
              </a:r>
              <a:r>
                <a:rPr kumimoji="0" lang="en-US" sz="1200" b="0" i="0" u="none" strike="noStrike" kern="0" cap="none" spc="0" normalizeH="0" baseline="0" noProof="0" dirty="0">
                  <a:ln>
                    <a:noFill/>
                  </a:ln>
                  <a:gradFill>
                    <a:gsLst>
                      <a:gs pos="63248">
                        <a:srgbClr val="0078D7"/>
                      </a:gs>
                      <a:gs pos="30000">
                        <a:srgbClr val="0078D7"/>
                      </a:gs>
                    </a:gsLst>
                    <a:lin ang="5400000" scaled="1"/>
                  </a:gradFill>
                  <a:effectLst/>
                  <a:uLnTx/>
                  <a:uFillTx/>
                  <a:latin typeface="Segoe UI Semilight"/>
                  <a:ea typeface="+mn-ea"/>
                  <a:cs typeface="Segoe UI" panose="020B0502040204020203" pitchFamily="34" charset="0"/>
                </a:rPr>
                <a:t> (Scikit-learn, MXNet, Keras, Chainer, Gluon…)</a:t>
              </a:r>
            </a:p>
          </p:txBody>
        </p:sp>
        <p:sp>
          <p:nvSpPr>
            <p:cNvPr id="36" name="Rectangle 35">
              <a:extLst>
                <a:ext uri="{FF2B5EF4-FFF2-40B4-BE49-F238E27FC236}">
                  <a16:creationId xmlns:a16="http://schemas.microsoft.com/office/drawing/2014/main" xmlns="" id="{F6334998-9EE5-49FF-86C1-414889FF888B}"/>
                </a:ext>
              </a:extLst>
            </p:cNvPr>
            <p:cNvSpPr/>
            <p:nvPr/>
          </p:nvSpPr>
          <p:spPr bwMode="auto">
            <a:xfrm>
              <a:off x="9789094" y="4224592"/>
              <a:ext cx="1375924" cy="41513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192" rtl="0" eaLnBrk="1" fontAlgn="auto" latinLnBrk="0" hangingPunct="1">
                <a:lnSpc>
                  <a:spcPct val="150000"/>
                </a:lnSpc>
                <a:spcBef>
                  <a:spcPts val="0"/>
                </a:spcBef>
                <a:spcAft>
                  <a:spcPts val="0"/>
                </a:spcAft>
                <a:buClrTx/>
                <a:buSzTx/>
                <a:buFontTx/>
                <a:buNone/>
                <a:tabLst/>
                <a:defRPr/>
              </a:pPr>
              <a:r>
                <a:rPr kumimoji="0" lang="ru-RU" sz="1200" b="0" i="0" u="none" strike="noStrike" kern="0" cap="none" spc="0" normalizeH="0" baseline="0" noProof="0" dirty="0">
                  <a:ln>
                    <a:noFill/>
                  </a:ln>
                  <a:gradFill>
                    <a:gsLst>
                      <a:gs pos="63248">
                        <a:srgbClr val="0078D7"/>
                      </a:gs>
                      <a:gs pos="30000">
                        <a:srgbClr val="0078D7"/>
                      </a:gs>
                    </a:gsLst>
                    <a:lin ang="5400000" scaled="1"/>
                  </a:gradFill>
                  <a:effectLst/>
                  <a:uLnTx/>
                  <a:uFillTx/>
                  <a:latin typeface="Segoe UI Semilight"/>
                  <a:ea typeface="+mn-ea"/>
                  <a:cs typeface="Segoe UI" panose="020B0502040204020203" pitchFamily="34" charset="0"/>
                </a:rPr>
                <a:t>3-х сторон</a:t>
              </a:r>
              <a:endParaRPr kumimoji="0" lang="en-US" sz="1200" b="0" i="0" u="none" strike="noStrike" kern="0" cap="none" spc="0" normalizeH="0" baseline="0" noProof="0" dirty="0">
                <a:ln>
                  <a:noFill/>
                </a:ln>
                <a:gradFill>
                  <a:gsLst>
                    <a:gs pos="63248">
                      <a:srgbClr val="0078D7"/>
                    </a:gs>
                    <a:gs pos="30000">
                      <a:srgbClr val="0078D7"/>
                    </a:gs>
                  </a:gsLst>
                  <a:lin ang="5400000" scaled="1"/>
                </a:gradFill>
                <a:effectLst/>
                <a:uLnTx/>
                <a:uFillTx/>
                <a:latin typeface="Segoe UI Semilight"/>
                <a:ea typeface="+mn-ea"/>
                <a:cs typeface="Segoe UI" panose="020B0502040204020203" pitchFamily="34" charset="0"/>
              </a:endParaRPr>
            </a:p>
          </p:txBody>
        </p:sp>
        <p:sp>
          <p:nvSpPr>
            <p:cNvPr id="37" name="Rectangle 36">
              <a:extLst>
                <a:ext uri="{FF2B5EF4-FFF2-40B4-BE49-F238E27FC236}">
                  <a16:creationId xmlns:a16="http://schemas.microsoft.com/office/drawing/2014/main" xmlns="" id="{423C9ECB-F7BE-438D-8146-C72A8C16702F}"/>
                </a:ext>
              </a:extLst>
            </p:cNvPr>
            <p:cNvSpPr/>
            <p:nvPr>
              <p:extLst/>
            </p:nvPr>
          </p:nvSpPr>
          <p:spPr bwMode="auto">
            <a:xfrm>
              <a:off x="8448813" y="3315530"/>
              <a:ext cx="3090271" cy="257585"/>
            </a:xfrm>
            <a:prstGeom prst="rect">
              <a:avLst/>
            </a:prstGeom>
            <a:noFill/>
            <a:ln w="15875" cap="flat" cmpd="sng" algn="ctr">
              <a:noFill/>
              <a:prstDash val="solid"/>
              <a:headEnd type="none"/>
              <a:tailEnd type="none"/>
            </a:ln>
            <a:effectLst/>
          </p:spPr>
          <p:txBody>
            <a:bodyPr rot="0" spcFirstLastPara="0" vertOverflow="overflow" horzOverflow="overflow" vert="horz" wrap="square" lIns="91440" tIns="143407" rIns="91440" bIns="143407" numCol="1" spcCol="0" rtlCol="0" fromWordArt="0" anchor="ctr" anchorCtr="0" forceAA="0" compatLnSpc="1">
              <a:prstTxWarp prst="textNoShape">
                <a:avLst/>
              </a:prstTxWarp>
              <a:noAutofit/>
            </a:bodyPr>
            <a:lstStyle/>
            <a:p>
              <a:pPr marL="0" marR="0" lvl="0" indent="0" algn="l" defTabSz="914192" rtl="0" eaLnBrk="1" fontAlgn="base" latinLnBrk="0" hangingPunct="1">
                <a:lnSpc>
                  <a:spcPct val="150000"/>
                </a:lnSpc>
                <a:spcBef>
                  <a:spcPct val="0"/>
                </a:spcBef>
                <a:spcAft>
                  <a:spcPct val="0"/>
                </a:spcAft>
                <a:buClrTx/>
                <a:buSzTx/>
                <a:buFontTx/>
                <a:buNone/>
                <a:tabLst/>
                <a:defRPr/>
              </a:pPr>
              <a:r>
                <a:rPr kumimoji="0" lang="ru-RU" sz="1200" b="0" i="0" u="none" strike="noStrike" kern="0" cap="none" spc="0" normalizeH="0" baseline="0" noProof="0" dirty="0">
                  <a:ln>
                    <a:noFill/>
                  </a:ln>
                  <a:gradFill>
                    <a:gsLst>
                      <a:gs pos="63248">
                        <a:srgbClr val="0078D7"/>
                      </a:gs>
                      <a:gs pos="30000">
                        <a:srgbClr val="0078D7"/>
                      </a:gs>
                    </a:gsLst>
                    <a:lin ang="5400000" scaled="1"/>
                  </a:gradFill>
                  <a:effectLst/>
                  <a:uLnTx/>
                  <a:uFillTx/>
                  <a:latin typeface="Segoe UI Semilight"/>
                  <a:ea typeface="+mn-ea"/>
                  <a:cs typeface="Segoe UI" panose="020B0502040204020203" pitchFamily="34" charset="0"/>
                </a:rPr>
                <a:t>Иные</a:t>
              </a:r>
              <a:r>
                <a:rPr kumimoji="0" lang="en-US" sz="1200" b="0" i="0" u="none" strike="noStrike" kern="0" cap="none" spc="0" normalizeH="0" baseline="0" noProof="0" dirty="0">
                  <a:ln>
                    <a:noFill/>
                  </a:ln>
                  <a:gradFill>
                    <a:gsLst>
                      <a:gs pos="63248">
                        <a:srgbClr val="0078D7"/>
                      </a:gs>
                      <a:gs pos="30000">
                        <a:srgbClr val="0078D7"/>
                      </a:gs>
                    </a:gsLst>
                    <a:lin ang="5400000" scaled="1"/>
                  </a:gradFill>
                  <a:effectLst/>
                  <a:uLnTx/>
                  <a:uFillTx/>
                  <a:latin typeface="Segoe UI Semilight"/>
                  <a:ea typeface="+mn-ea"/>
                  <a:cs typeface="Segoe UI" panose="020B0502040204020203" pitchFamily="34" charset="0"/>
                </a:rPr>
                <a:t> (PyCharm, Jupyter Notebooks…)</a:t>
              </a:r>
            </a:p>
          </p:txBody>
        </p:sp>
      </p:grpSp>
      <p:sp>
        <p:nvSpPr>
          <p:cNvPr id="38" name="Rectangle 37">
            <a:extLst>
              <a:ext uri="{FF2B5EF4-FFF2-40B4-BE49-F238E27FC236}">
                <a16:creationId xmlns:a16="http://schemas.microsoft.com/office/drawing/2014/main" xmlns="" id="{8CF98704-1988-4264-A92A-F7D7436BF7D5}"/>
              </a:ext>
            </a:extLst>
          </p:cNvPr>
          <p:cNvSpPr/>
          <p:nvPr/>
        </p:nvSpPr>
        <p:spPr>
          <a:xfrm>
            <a:off x="309284" y="1966362"/>
            <a:ext cx="7908904" cy="584775"/>
          </a:xfrm>
          <a:prstGeom prst="rect">
            <a:avLst/>
          </a:prstGeom>
        </p:spPr>
        <p:txBody>
          <a:bodyPr wrap="square">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ru-RU" sz="3200" b="0" i="0" u="none" strike="noStrike" kern="0" cap="none" spc="0" normalizeH="0" baseline="0" noProof="0" dirty="0">
                <a:ln>
                  <a:noFill/>
                </a:ln>
                <a:solidFill>
                  <a:srgbClr val="353535"/>
                </a:solidFill>
                <a:effectLst/>
                <a:uLnTx/>
                <a:uFillTx/>
                <a:latin typeface="Segoe UI Light" panose="020B0502040204020203" pitchFamily="34" charset="0"/>
                <a:ea typeface="+mn-ea"/>
                <a:cs typeface="Segoe UI Light" panose="020B0502040204020203" pitchFamily="34" charset="0"/>
              </a:rPr>
              <a:t>Сервисы ИИ </a:t>
            </a:r>
            <a:r>
              <a:rPr kumimoji="0" lang="en-US" sz="3200" b="0" i="0" u="none" strike="noStrike" kern="0" cap="none" spc="0" normalizeH="0" baseline="0" noProof="0" dirty="0">
                <a:ln>
                  <a:noFill/>
                </a:ln>
                <a:solidFill>
                  <a:srgbClr val="353535"/>
                </a:solidFill>
                <a:effectLst/>
                <a:uLnTx/>
                <a:uFillTx/>
                <a:latin typeface="Segoe UI Light" panose="020B0502040204020203" pitchFamily="34" charset="0"/>
                <a:ea typeface="+mn-ea"/>
                <a:cs typeface="Segoe UI Light" panose="020B0502040204020203" pitchFamily="34" charset="0"/>
              </a:rPr>
              <a:t>Azure</a:t>
            </a:r>
          </a:p>
        </p:txBody>
      </p:sp>
      <p:sp>
        <p:nvSpPr>
          <p:cNvPr id="39" name="Rectangle 38">
            <a:extLst>
              <a:ext uri="{FF2B5EF4-FFF2-40B4-BE49-F238E27FC236}">
                <a16:creationId xmlns:a16="http://schemas.microsoft.com/office/drawing/2014/main" xmlns="" id="{D1E2DDA1-7915-4419-ABAA-D7DCB56C8D78}"/>
              </a:ext>
            </a:extLst>
          </p:cNvPr>
          <p:cNvSpPr/>
          <p:nvPr/>
        </p:nvSpPr>
        <p:spPr>
          <a:xfrm>
            <a:off x="345014" y="4463041"/>
            <a:ext cx="7908904" cy="584775"/>
          </a:xfrm>
          <a:prstGeom prst="rect">
            <a:avLst/>
          </a:prstGeom>
        </p:spPr>
        <p:txBody>
          <a:bodyPr wrap="square">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ru-RU" sz="3200" b="0" i="0" u="none" strike="noStrike" kern="0" cap="none" spc="0" normalizeH="0" baseline="0" noProof="0" dirty="0">
                <a:ln>
                  <a:noFill/>
                </a:ln>
                <a:solidFill>
                  <a:srgbClr val="353535"/>
                </a:solidFill>
                <a:effectLst/>
                <a:uLnTx/>
                <a:uFillTx/>
                <a:latin typeface="Segoe UI Light" panose="020B0502040204020203" pitchFamily="34" charset="0"/>
                <a:ea typeface="+mn-ea"/>
                <a:cs typeface="Segoe UI Light" panose="020B0502040204020203" pitchFamily="34" charset="0"/>
              </a:rPr>
              <a:t>Инфраструктура </a:t>
            </a:r>
            <a:r>
              <a:rPr kumimoji="0" lang="en-US" sz="3200" b="0" i="0" u="none" strike="noStrike" kern="0" cap="none" spc="0" normalizeH="0" baseline="0" noProof="0" dirty="0">
                <a:ln>
                  <a:noFill/>
                </a:ln>
                <a:solidFill>
                  <a:srgbClr val="353535"/>
                </a:solidFill>
                <a:effectLst/>
                <a:uLnTx/>
                <a:uFillTx/>
                <a:latin typeface="Segoe UI Light" panose="020B0502040204020203" pitchFamily="34" charset="0"/>
                <a:ea typeface="+mn-ea"/>
                <a:cs typeface="Segoe UI Light" panose="020B0502040204020203" pitchFamily="34" charset="0"/>
              </a:rPr>
              <a:t>Azure</a:t>
            </a:r>
          </a:p>
        </p:txBody>
      </p:sp>
      <p:sp>
        <p:nvSpPr>
          <p:cNvPr id="40" name="Rectangle 39">
            <a:extLst>
              <a:ext uri="{FF2B5EF4-FFF2-40B4-BE49-F238E27FC236}">
                <a16:creationId xmlns:a16="http://schemas.microsoft.com/office/drawing/2014/main" xmlns="" id="{A2105EDA-5530-4B8C-925C-6604002C1E06}"/>
              </a:ext>
            </a:extLst>
          </p:cNvPr>
          <p:cNvSpPr/>
          <p:nvPr/>
        </p:nvSpPr>
        <p:spPr>
          <a:xfrm>
            <a:off x="8266383" y="3039954"/>
            <a:ext cx="3527472" cy="1569660"/>
          </a:xfrm>
          <a:prstGeom prst="rect">
            <a:avLst/>
          </a:prstGeom>
        </p:spPr>
        <p:txBody>
          <a:bodyPr wrap="square">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ru-RU" sz="3200" b="0" i="0" u="none" strike="noStrike" kern="0" cap="none" spc="0" normalizeH="0" baseline="0" noProof="0" dirty="0">
                <a:ln>
                  <a:noFill/>
                </a:ln>
                <a:solidFill>
                  <a:srgbClr val="353535"/>
                </a:solidFill>
                <a:effectLst/>
                <a:uLnTx/>
                <a:uFillTx/>
                <a:latin typeface="Segoe UI Light" panose="020B0502040204020203" pitchFamily="34" charset="0"/>
                <a:ea typeface="+mn-ea"/>
                <a:cs typeface="Segoe UI Light" panose="020B0502040204020203" pitchFamily="34" charset="0"/>
              </a:rPr>
              <a:t>Средства разработки систем ИИ</a:t>
            </a:r>
            <a:endParaRPr kumimoji="0" lang="en-US" sz="3200" b="0" i="0" u="none" strike="noStrike" kern="0" cap="none" spc="0" normalizeH="0" baseline="0" noProof="0" dirty="0">
              <a:ln>
                <a:noFill/>
              </a:ln>
              <a:solidFill>
                <a:srgbClr val="353535"/>
              </a:solidFill>
              <a:effectLst/>
              <a:uLnTx/>
              <a:uFillTx/>
              <a:latin typeface="Segoe UI Light" panose="020B0502040204020203" pitchFamily="34" charset="0"/>
              <a:ea typeface="+mn-ea"/>
              <a:cs typeface="Segoe UI Light" panose="020B0502040204020203" pitchFamily="34" charset="0"/>
            </a:endParaRPr>
          </a:p>
        </p:txBody>
      </p:sp>
      <p:grpSp>
        <p:nvGrpSpPr>
          <p:cNvPr id="41" name="Group 40">
            <a:extLst>
              <a:ext uri="{FF2B5EF4-FFF2-40B4-BE49-F238E27FC236}">
                <a16:creationId xmlns:a16="http://schemas.microsoft.com/office/drawing/2014/main" xmlns="" id="{4BC04F67-DC85-47B0-8E30-ADC942E3A4A7}"/>
              </a:ext>
            </a:extLst>
          </p:cNvPr>
          <p:cNvGrpSpPr/>
          <p:nvPr/>
        </p:nvGrpSpPr>
        <p:grpSpPr>
          <a:xfrm>
            <a:off x="9612657" y="4601967"/>
            <a:ext cx="893470" cy="893470"/>
            <a:chOff x="9612657" y="3234476"/>
            <a:chExt cx="893470" cy="893470"/>
          </a:xfrm>
        </p:grpSpPr>
        <p:sp>
          <p:nvSpPr>
            <p:cNvPr id="42" name="Oval 41">
              <a:extLst>
                <a:ext uri="{FF2B5EF4-FFF2-40B4-BE49-F238E27FC236}">
                  <a16:creationId xmlns:a16="http://schemas.microsoft.com/office/drawing/2014/main" xmlns="" id="{50B81496-3E67-4084-8098-2BEEA0A91015}"/>
                </a:ext>
              </a:extLst>
            </p:cNvPr>
            <p:cNvSpPr/>
            <p:nvPr/>
          </p:nvSpPr>
          <p:spPr bwMode="auto">
            <a:xfrm>
              <a:off x="9612657" y="3234476"/>
              <a:ext cx="893470" cy="89347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3" name="tool">
              <a:extLst>
                <a:ext uri="{FF2B5EF4-FFF2-40B4-BE49-F238E27FC236}">
                  <a16:creationId xmlns:a16="http://schemas.microsoft.com/office/drawing/2014/main" xmlns="" id="{A9C89C8F-EA00-498A-A6E4-B0465972E3BA}"/>
                </a:ext>
              </a:extLst>
            </p:cNvPr>
            <p:cNvSpPr>
              <a:spLocks noChangeAspect="1" noEditPoints="1"/>
            </p:cNvSpPr>
            <p:nvPr/>
          </p:nvSpPr>
          <p:spPr bwMode="auto">
            <a:xfrm>
              <a:off x="9929561" y="3498331"/>
              <a:ext cx="259662" cy="365760"/>
            </a:xfrm>
            <a:custGeom>
              <a:avLst/>
              <a:gdLst>
                <a:gd name="T0" fmla="*/ 196 w 256"/>
                <a:gd name="T1" fmla="*/ 0 h 360"/>
                <a:gd name="T2" fmla="*/ 256 w 256"/>
                <a:gd name="T3" fmla="*/ 60 h 360"/>
                <a:gd name="T4" fmla="*/ 230 w 256"/>
                <a:gd name="T5" fmla="*/ 110 h 360"/>
                <a:gd name="T6" fmla="*/ 222 w 256"/>
                <a:gd name="T7" fmla="*/ 114 h 360"/>
                <a:gd name="T8" fmla="*/ 222 w 256"/>
                <a:gd name="T9" fmla="*/ 334 h 360"/>
                <a:gd name="T10" fmla="*/ 196 w 256"/>
                <a:gd name="T11" fmla="*/ 360 h 360"/>
                <a:gd name="T12" fmla="*/ 170 w 256"/>
                <a:gd name="T13" fmla="*/ 334 h 360"/>
                <a:gd name="T14" fmla="*/ 170 w 256"/>
                <a:gd name="T15" fmla="*/ 114 h 360"/>
                <a:gd name="T16" fmla="*/ 162 w 256"/>
                <a:gd name="T17" fmla="*/ 110 h 360"/>
                <a:gd name="T18" fmla="*/ 136 w 256"/>
                <a:gd name="T19" fmla="*/ 60 h 360"/>
                <a:gd name="T20" fmla="*/ 196 w 256"/>
                <a:gd name="T21" fmla="*/ 0 h 360"/>
                <a:gd name="T22" fmla="*/ 0 w 256"/>
                <a:gd name="T23" fmla="*/ 193 h 360"/>
                <a:gd name="T24" fmla="*/ 0 w 256"/>
                <a:gd name="T25" fmla="*/ 219 h 360"/>
                <a:gd name="T26" fmla="*/ 0 w 256"/>
                <a:gd name="T27" fmla="*/ 287 h 360"/>
                <a:gd name="T28" fmla="*/ 0 w 256"/>
                <a:gd name="T29" fmla="*/ 334 h 360"/>
                <a:gd name="T30" fmla="*/ 26 w 256"/>
                <a:gd name="T31" fmla="*/ 360 h 360"/>
                <a:gd name="T32" fmla="*/ 53 w 256"/>
                <a:gd name="T33" fmla="*/ 334 h 360"/>
                <a:gd name="T34" fmla="*/ 53 w 256"/>
                <a:gd name="T35" fmla="*/ 287 h 360"/>
                <a:gd name="T36" fmla="*/ 53 w 256"/>
                <a:gd name="T37" fmla="*/ 219 h 360"/>
                <a:gd name="T38" fmla="*/ 53 w 256"/>
                <a:gd name="T39" fmla="*/ 193 h 360"/>
                <a:gd name="T40" fmla="*/ 26 w 256"/>
                <a:gd name="T41" fmla="*/ 193 h 360"/>
                <a:gd name="T42" fmla="*/ 0 w 256"/>
                <a:gd name="T43" fmla="*/ 193 h 360"/>
                <a:gd name="T44" fmla="*/ 53 w 256"/>
                <a:gd name="T45" fmla="*/ 0 h 360"/>
                <a:gd name="T46" fmla="*/ 0 w 256"/>
                <a:gd name="T47" fmla="*/ 0 h 360"/>
                <a:gd name="T48" fmla="*/ 0 w 256"/>
                <a:gd name="T49" fmla="*/ 42 h 360"/>
                <a:gd name="T50" fmla="*/ 26 w 256"/>
                <a:gd name="T51" fmla="*/ 68 h 360"/>
                <a:gd name="T52" fmla="*/ 53 w 256"/>
                <a:gd name="T53" fmla="*/ 42 h 360"/>
                <a:gd name="T54" fmla="*/ 53 w 256"/>
                <a:gd name="T55" fmla="*/ 0 h 360"/>
                <a:gd name="T56" fmla="*/ 26 w 256"/>
                <a:gd name="T57" fmla="*/ 68 h 360"/>
                <a:gd name="T58" fmla="*/ 26 w 256"/>
                <a:gd name="T59" fmla="*/ 193 h 360"/>
                <a:gd name="T60" fmla="*/ 193 w 256"/>
                <a:gd name="T61" fmla="*/ 0 h 360"/>
                <a:gd name="T62" fmla="*/ 193 w 256"/>
                <a:gd name="T63"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360">
                  <a:moveTo>
                    <a:pt x="196" y="0"/>
                  </a:moveTo>
                  <a:cubicBezTo>
                    <a:pt x="229" y="0"/>
                    <a:pt x="256" y="27"/>
                    <a:pt x="256" y="60"/>
                  </a:cubicBezTo>
                  <a:cubicBezTo>
                    <a:pt x="256" y="81"/>
                    <a:pt x="246" y="99"/>
                    <a:pt x="230" y="110"/>
                  </a:cubicBezTo>
                  <a:cubicBezTo>
                    <a:pt x="222" y="114"/>
                    <a:pt x="222" y="114"/>
                    <a:pt x="222" y="114"/>
                  </a:cubicBezTo>
                  <a:cubicBezTo>
                    <a:pt x="222" y="334"/>
                    <a:pt x="222" y="334"/>
                    <a:pt x="222" y="334"/>
                  </a:cubicBezTo>
                  <a:cubicBezTo>
                    <a:pt x="222" y="348"/>
                    <a:pt x="210" y="360"/>
                    <a:pt x="196" y="360"/>
                  </a:cubicBezTo>
                  <a:cubicBezTo>
                    <a:pt x="182" y="360"/>
                    <a:pt x="170" y="348"/>
                    <a:pt x="170" y="334"/>
                  </a:cubicBezTo>
                  <a:cubicBezTo>
                    <a:pt x="170" y="114"/>
                    <a:pt x="170" y="114"/>
                    <a:pt x="170" y="114"/>
                  </a:cubicBezTo>
                  <a:cubicBezTo>
                    <a:pt x="162" y="110"/>
                    <a:pt x="162" y="110"/>
                    <a:pt x="162" y="110"/>
                  </a:cubicBezTo>
                  <a:cubicBezTo>
                    <a:pt x="147" y="99"/>
                    <a:pt x="136" y="81"/>
                    <a:pt x="136" y="60"/>
                  </a:cubicBezTo>
                  <a:cubicBezTo>
                    <a:pt x="136" y="27"/>
                    <a:pt x="163" y="0"/>
                    <a:pt x="196" y="0"/>
                  </a:cubicBezTo>
                  <a:close/>
                  <a:moveTo>
                    <a:pt x="0" y="193"/>
                  </a:moveTo>
                  <a:cubicBezTo>
                    <a:pt x="0" y="219"/>
                    <a:pt x="0" y="219"/>
                    <a:pt x="0" y="219"/>
                  </a:cubicBezTo>
                  <a:cubicBezTo>
                    <a:pt x="0" y="287"/>
                    <a:pt x="0" y="287"/>
                    <a:pt x="0" y="287"/>
                  </a:cubicBezTo>
                  <a:cubicBezTo>
                    <a:pt x="0" y="334"/>
                    <a:pt x="0" y="334"/>
                    <a:pt x="0" y="334"/>
                  </a:cubicBezTo>
                  <a:cubicBezTo>
                    <a:pt x="0" y="348"/>
                    <a:pt x="12" y="360"/>
                    <a:pt x="26" y="360"/>
                  </a:cubicBezTo>
                  <a:cubicBezTo>
                    <a:pt x="41" y="360"/>
                    <a:pt x="53" y="348"/>
                    <a:pt x="53" y="334"/>
                  </a:cubicBezTo>
                  <a:cubicBezTo>
                    <a:pt x="53" y="287"/>
                    <a:pt x="53" y="287"/>
                    <a:pt x="53" y="287"/>
                  </a:cubicBezTo>
                  <a:cubicBezTo>
                    <a:pt x="53" y="219"/>
                    <a:pt x="53" y="219"/>
                    <a:pt x="53" y="219"/>
                  </a:cubicBezTo>
                  <a:cubicBezTo>
                    <a:pt x="53" y="193"/>
                    <a:pt x="53" y="193"/>
                    <a:pt x="53" y="193"/>
                  </a:cubicBezTo>
                  <a:cubicBezTo>
                    <a:pt x="26" y="193"/>
                    <a:pt x="26" y="193"/>
                    <a:pt x="26" y="193"/>
                  </a:cubicBezTo>
                  <a:cubicBezTo>
                    <a:pt x="0" y="193"/>
                    <a:pt x="0" y="193"/>
                    <a:pt x="0" y="193"/>
                  </a:cubicBezTo>
                  <a:close/>
                  <a:moveTo>
                    <a:pt x="53" y="0"/>
                  </a:moveTo>
                  <a:cubicBezTo>
                    <a:pt x="0" y="0"/>
                    <a:pt x="0" y="0"/>
                    <a:pt x="0" y="0"/>
                  </a:cubicBezTo>
                  <a:cubicBezTo>
                    <a:pt x="0" y="42"/>
                    <a:pt x="0" y="42"/>
                    <a:pt x="0" y="42"/>
                  </a:cubicBezTo>
                  <a:cubicBezTo>
                    <a:pt x="26" y="68"/>
                    <a:pt x="26" y="68"/>
                    <a:pt x="26" y="68"/>
                  </a:cubicBezTo>
                  <a:cubicBezTo>
                    <a:pt x="53" y="42"/>
                    <a:pt x="53" y="42"/>
                    <a:pt x="53" y="42"/>
                  </a:cubicBezTo>
                  <a:cubicBezTo>
                    <a:pt x="53" y="0"/>
                    <a:pt x="53" y="0"/>
                    <a:pt x="53" y="0"/>
                  </a:cubicBezTo>
                  <a:close/>
                  <a:moveTo>
                    <a:pt x="26" y="68"/>
                  </a:moveTo>
                  <a:cubicBezTo>
                    <a:pt x="26" y="193"/>
                    <a:pt x="26" y="193"/>
                    <a:pt x="26" y="193"/>
                  </a:cubicBezTo>
                  <a:moveTo>
                    <a:pt x="193" y="0"/>
                  </a:moveTo>
                  <a:cubicBezTo>
                    <a:pt x="193" y="57"/>
                    <a:pt x="193" y="57"/>
                    <a:pt x="193" y="57"/>
                  </a:cubicBezTo>
                </a:path>
              </a:pathLst>
            </a:custGeom>
            <a:solidFill>
              <a:srgbClr val="FFFFFF"/>
            </a:solidFill>
            <a:ln w="15875" cap="sq">
              <a:solidFill>
                <a:srgbClr val="0078D7"/>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0">
                      <a:srgbClr val="505050"/>
                    </a:gs>
                    <a:gs pos="100000">
                      <a:srgbClr val="505050"/>
                    </a:gs>
                  </a:gsLst>
                </a:gradFill>
                <a:effectLst/>
                <a:uLnTx/>
                <a:uFillTx/>
                <a:latin typeface="Segoe UI Semilight"/>
                <a:ea typeface="+mn-ea"/>
                <a:cs typeface="+mn-cs"/>
              </a:endParaRPr>
            </a:p>
          </p:txBody>
        </p:sp>
      </p:grpSp>
      <p:grpSp>
        <p:nvGrpSpPr>
          <p:cNvPr id="44" name="Group 43">
            <a:extLst>
              <a:ext uri="{FF2B5EF4-FFF2-40B4-BE49-F238E27FC236}">
                <a16:creationId xmlns:a16="http://schemas.microsoft.com/office/drawing/2014/main" xmlns="" id="{ED950C55-CCD3-4385-A3D4-378FC1479C79}"/>
              </a:ext>
            </a:extLst>
          </p:cNvPr>
          <p:cNvGrpSpPr/>
          <p:nvPr/>
        </p:nvGrpSpPr>
        <p:grpSpPr>
          <a:xfrm>
            <a:off x="3807078" y="5189312"/>
            <a:ext cx="914400" cy="914400"/>
            <a:chOff x="3807078" y="4711512"/>
            <a:chExt cx="914400" cy="914400"/>
          </a:xfrm>
        </p:grpSpPr>
        <p:sp>
          <p:nvSpPr>
            <p:cNvPr id="45" name="Oval 44">
              <a:extLst>
                <a:ext uri="{FF2B5EF4-FFF2-40B4-BE49-F238E27FC236}">
                  <a16:creationId xmlns:a16="http://schemas.microsoft.com/office/drawing/2014/main" xmlns="" id="{D08B7F31-0089-4109-BD7A-F8F9637FDA07}"/>
                </a:ext>
              </a:extLst>
            </p:cNvPr>
            <p:cNvSpPr/>
            <p:nvPr/>
          </p:nvSpPr>
          <p:spPr bwMode="auto">
            <a:xfrm>
              <a:off x="3807078" y="4711512"/>
              <a:ext cx="914400" cy="91440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6" name="binary">
              <a:extLst>
                <a:ext uri="{FF2B5EF4-FFF2-40B4-BE49-F238E27FC236}">
                  <a16:creationId xmlns:a16="http://schemas.microsoft.com/office/drawing/2014/main" xmlns="" id="{CF8787B4-AC8F-4C22-ADF8-B85839ECC9B3}"/>
                </a:ext>
              </a:extLst>
            </p:cNvPr>
            <p:cNvSpPr>
              <a:spLocks noChangeAspect="1" noEditPoints="1"/>
            </p:cNvSpPr>
            <p:nvPr/>
          </p:nvSpPr>
          <p:spPr bwMode="auto">
            <a:xfrm>
              <a:off x="4081398" y="5010796"/>
              <a:ext cx="365760" cy="315833"/>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solidFill>
              <a:srgbClr val="FFFFFF"/>
            </a:solidFill>
            <a:ln w="15875" cap="sq">
              <a:solidFill>
                <a:srgbClr val="0078D7"/>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a typeface="+mn-ea"/>
                <a:cs typeface="+mn-cs"/>
              </a:endParaRPr>
            </a:p>
          </p:txBody>
        </p:sp>
      </p:grpSp>
      <p:grpSp>
        <p:nvGrpSpPr>
          <p:cNvPr id="47" name="Group 46">
            <a:extLst>
              <a:ext uri="{FF2B5EF4-FFF2-40B4-BE49-F238E27FC236}">
                <a16:creationId xmlns:a16="http://schemas.microsoft.com/office/drawing/2014/main" xmlns="" id="{B05595E8-6B65-4035-901D-758704A089C0}"/>
              </a:ext>
            </a:extLst>
          </p:cNvPr>
          <p:cNvGrpSpPr/>
          <p:nvPr/>
        </p:nvGrpSpPr>
        <p:grpSpPr>
          <a:xfrm>
            <a:off x="3807078" y="2887422"/>
            <a:ext cx="914400" cy="914400"/>
            <a:chOff x="3807078" y="2409622"/>
            <a:chExt cx="914400" cy="914400"/>
          </a:xfrm>
          <a:solidFill>
            <a:srgbClr val="FFFFFF"/>
          </a:solidFill>
        </p:grpSpPr>
        <p:sp>
          <p:nvSpPr>
            <p:cNvPr id="48" name="Oval 47">
              <a:extLst>
                <a:ext uri="{FF2B5EF4-FFF2-40B4-BE49-F238E27FC236}">
                  <a16:creationId xmlns:a16="http://schemas.microsoft.com/office/drawing/2014/main" xmlns="" id="{B22F6955-BA43-401D-8C7A-6329592D0773}"/>
                </a:ext>
              </a:extLst>
            </p:cNvPr>
            <p:cNvSpPr/>
            <p:nvPr/>
          </p:nvSpPr>
          <p:spPr bwMode="auto">
            <a:xfrm>
              <a:off x="3807078" y="2409622"/>
              <a:ext cx="914400" cy="91440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49" name="Freeform: Shape 27">
              <a:extLst>
                <a:ext uri="{FF2B5EF4-FFF2-40B4-BE49-F238E27FC236}">
                  <a16:creationId xmlns:a16="http://schemas.microsoft.com/office/drawing/2014/main" xmlns="" id="{6DCEA040-1A4A-4113-81DE-A25AC765CFFF}"/>
                </a:ext>
              </a:extLst>
            </p:cNvPr>
            <p:cNvSpPr/>
            <p:nvPr/>
          </p:nvSpPr>
          <p:spPr bwMode="auto">
            <a:xfrm flipV="1">
              <a:off x="3987576" y="2681119"/>
              <a:ext cx="553404" cy="305065"/>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grpFill/>
            <a:ln w="15875" cap="sq">
              <a:solidFill>
                <a:srgbClr val="0078D7"/>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grpSp>
    </p:spTree>
    <p:extLst>
      <p:ext uri="{BB962C8B-B14F-4D97-AF65-F5344CB8AC3E}">
        <p14:creationId xmlns:p14="http://schemas.microsoft.com/office/powerpoint/2010/main" xmlns="" val="447031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16667E-7 1.85185E-6 L 4.16667E-7 -0.03519 " pathEditMode="relative" rAng="0" ptsTypes="AA">
                                      <p:cBhvr>
                                        <p:cTn id="6" dur="500" fill="hold"/>
                                        <p:tgtEl>
                                          <p:spTgt spid="38"/>
                                        </p:tgtEl>
                                        <p:attrNameLst>
                                          <p:attrName>ppt_x</p:attrName>
                                          <p:attrName>ppt_y</p:attrName>
                                        </p:attrNameLst>
                                      </p:cBhvr>
                                      <p:rCtr x="0" y="-1759"/>
                                    </p:animMotion>
                                  </p:childTnLst>
                                </p:cTn>
                              </p:par>
                              <p:par>
                                <p:cTn id="7" presetID="53" presetClass="exit" presetSubtype="32" fill="hold" nodeType="withEffect">
                                  <p:stCondLst>
                                    <p:cond delay="0"/>
                                  </p:stCondLst>
                                  <p:childTnLst>
                                    <p:anim calcmode="lin" valueType="num">
                                      <p:cBhvr>
                                        <p:cTn id="8" dur="500"/>
                                        <p:tgtEl>
                                          <p:spTgt spid="47"/>
                                        </p:tgtEl>
                                        <p:attrNameLst>
                                          <p:attrName>ppt_w</p:attrName>
                                        </p:attrNameLst>
                                      </p:cBhvr>
                                      <p:tavLst>
                                        <p:tav tm="0">
                                          <p:val>
                                            <p:strVal val="ppt_w"/>
                                          </p:val>
                                        </p:tav>
                                        <p:tav tm="100000">
                                          <p:val>
                                            <p:fltVal val="0"/>
                                          </p:val>
                                        </p:tav>
                                      </p:tavLst>
                                    </p:anim>
                                    <p:anim calcmode="lin" valueType="num">
                                      <p:cBhvr>
                                        <p:cTn id="9" dur="500"/>
                                        <p:tgtEl>
                                          <p:spTgt spid="47"/>
                                        </p:tgtEl>
                                        <p:attrNameLst>
                                          <p:attrName>ppt_h</p:attrName>
                                        </p:attrNameLst>
                                      </p:cBhvr>
                                      <p:tavLst>
                                        <p:tav tm="0">
                                          <p:val>
                                            <p:strVal val="ppt_h"/>
                                          </p:val>
                                        </p:tav>
                                        <p:tav tm="100000">
                                          <p:val>
                                            <p:fltVal val="0"/>
                                          </p:val>
                                        </p:tav>
                                      </p:tavLst>
                                    </p:anim>
                                    <p:animEffect transition="out" filter="fade">
                                      <p:cBhvr>
                                        <p:cTn id="10" dur="500"/>
                                        <p:tgtEl>
                                          <p:spTgt spid="47"/>
                                        </p:tgtEl>
                                      </p:cBhvr>
                                    </p:animEffect>
                                    <p:set>
                                      <p:cBhvr>
                                        <p:cTn id="11" dur="1" fill="hold">
                                          <p:stCondLst>
                                            <p:cond delay="499"/>
                                          </p:stCondLst>
                                        </p:cTn>
                                        <p:tgtEl>
                                          <p:spTgt spid="47"/>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grpId="0" nodeType="clickEffect">
                                  <p:stCondLst>
                                    <p:cond delay="0"/>
                                  </p:stCondLst>
                                  <p:childTnLst>
                                    <p:animMotion origin="layout" path="M -4.16667E-6 2.96296E-6 L -4.16667E-6 -0.0551 " pathEditMode="relative" rAng="0" ptsTypes="AA">
                                      <p:cBhvr>
                                        <p:cTn id="19" dur="500" fill="hold"/>
                                        <p:tgtEl>
                                          <p:spTgt spid="39"/>
                                        </p:tgtEl>
                                        <p:attrNameLst>
                                          <p:attrName>ppt_x</p:attrName>
                                          <p:attrName>ppt_y</p:attrName>
                                        </p:attrNameLst>
                                      </p:cBhvr>
                                      <p:rCtr x="0" y="-2755"/>
                                    </p:animMotion>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53" presetClass="exit" presetSubtype="32" fill="hold" nodeType="withEffect">
                                  <p:stCondLst>
                                    <p:cond delay="0"/>
                                  </p:stCondLst>
                                  <p:childTnLst>
                                    <p:anim calcmode="lin" valueType="num">
                                      <p:cBhvr>
                                        <p:cTn id="25" dur="500"/>
                                        <p:tgtEl>
                                          <p:spTgt spid="44"/>
                                        </p:tgtEl>
                                        <p:attrNameLst>
                                          <p:attrName>ppt_w</p:attrName>
                                        </p:attrNameLst>
                                      </p:cBhvr>
                                      <p:tavLst>
                                        <p:tav tm="0">
                                          <p:val>
                                            <p:strVal val="ppt_w"/>
                                          </p:val>
                                        </p:tav>
                                        <p:tav tm="100000">
                                          <p:val>
                                            <p:fltVal val="0"/>
                                          </p:val>
                                        </p:tav>
                                      </p:tavLst>
                                    </p:anim>
                                    <p:anim calcmode="lin" valueType="num">
                                      <p:cBhvr>
                                        <p:cTn id="26" dur="500"/>
                                        <p:tgtEl>
                                          <p:spTgt spid="44"/>
                                        </p:tgtEl>
                                        <p:attrNameLst>
                                          <p:attrName>ppt_h</p:attrName>
                                        </p:attrNameLst>
                                      </p:cBhvr>
                                      <p:tavLst>
                                        <p:tav tm="0">
                                          <p:val>
                                            <p:strVal val="ppt_h"/>
                                          </p:val>
                                        </p:tav>
                                        <p:tav tm="100000">
                                          <p:val>
                                            <p:fltVal val="0"/>
                                          </p:val>
                                        </p:tav>
                                      </p:tavLst>
                                    </p:anim>
                                    <p:animEffect transition="out" filter="fade">
                                      <p:cBhvr>
                                        <p:cTn id="27" dur="500"/>
                                        <p:tgtEl>
                                          <p:spTgt spid="44"/>
                                        </p:tgtEl>
                                      </p:cBhvr>
                                    </p:animEffect>
                                    <p:set>
                                      <p:cBhvr>
                                        <p:cTn id="28" dur="1" fill="hold">
                                          <p:stCondLst>
                                            <p:cond delay="499"/>
                                          </p:stCondLst>
                                        </p:cTn>
                                        <p:tgtEl>
                                          <p:spTgt spid="4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0" nodeType="clickEffect">
                                  <p:stCondLst>
                                    <p:cond delay="0"/>
                                  </p:stCondLst>
                                  <p:childTnLst>
                                    <p:animMotion origin="layout" path="M 3.75E-6 -0.13357 L 3.75E-6 -0.29144 " pathEditMode="relative" rAng="0" ptsTypes="AA">
                                      <p:cBhvr>
                                        <p:cTn id="32" dur="500" fill="hold"/>
                                        <p:tgtEl>
                                          <p:spTgt spid="40"/>
                                        </p:tgtEl>
                                        <p:attrNameLst>
                                          <p:attrName>ppt_x</p:attrName>
                                          <p:attrName>ppt_y</p:attrName>
                                        </p:attrNameLst>
                                      </p:cBhvr>
                                      <p:rCtr x="0" y="-7894"/>
                                    </p:animMotion>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53" presetClass="exit" presetSubtype="32" fill="hold" nodeType="withEffect">
                                  <p:stCondLst>
                                    <p:cond delay="0"/>
                                  </p:stCondLst>
                                  <p:childTnLst>
                                    <p:anim calcmode="lin" valueType="num">
                                      <p:cBhvr>
                                        <p:cTn id="38" dur="500"/>
                                        <p:tgtEl>
                                          <p:spTgt spid="41"/>
                                        </p:tgtEl>
                                        <p:attrNameLst>
                                          <p:attrName>ppt_w</p:attrName>
                                        </p:attrNameLst>
                                      </p:cBhvr>
                                      <p:tavLst>
                                        <p:tav tm="0">
                                          <p:val>
                                            <p:strVal val="ppt_w"/>
                                          </p:val>
                                        </p:tav>
                                        <p:tav tm="100000">
                                          <p:val>
                                            <p:fltVal val="0"/>
                                          </p:val>
                                        </p:tav>
                                      </p:tavLst>
                                    </p:anim>
                                    <p:anim calcmode="lin" valueType="num">
                                      <p:cBhvr>
                                        <p:cTn id="39" dur="500"/>
                                        <p:tgtEl>
                                          <p:spTgt spid="41"/>
                                        </p:tgtEl>
                                        <p:attrNameLst>
                                          <p:attrName>ppt_h</p:attrName>
                                        </p:attrNameLst>
                                      </p:cBhvr>
                                      <p:tavLst>
                                        <p:tav tm="0">
                                          <p:val>
                                            <p:strVal val="ppt_h"/>
                                          </p:val>
                                        </p:tav>
                                        <p:tav tm="100000">
                                          <p:val>
                                            <p:fltVal val="0"/>
                                          </p:val>
                                        </p:tav>
                                      </p:tavLst>
                                    </p:anim>
                                    <p:animEffect transition="out" filter="fade">
                                      <p:cBhvr>
                                        <p:cTn id="40" dur="500"/>
                                        <p:tgtEl>
                                          <p:spTgt spid="41"/>
                                        </p:tgtEl>
                                      </p:cBhvr>
                                    </p:animEffect>
                                    <p:set>
                                      <p:cBhvr>
                                        <p:cTn id="41"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4759" y="459543"/>
            <a:ext cx="6137188" cy="1200330"/>
          </a:xfrm>
        </p:spPr>
        <p:txBody>
          <a:bodyPr>
            <a:normAutofit fontScale="90000"/>
          </a:bodyPr>
          <a:lstStyle/>
          <a:p>
            <a:r>
              <a:rPr lang="en-US" sz="2400" b="1" dirty="0">
                <a:latin typeface="Calibri" panose="020F0502020204030204" pitchFamily="34" charset="0"/>
                <a:cs typeface="Calibri" panose="020F0502020204030204" pitchFamily="34" charset="0"/>
              </a:rPr>
              <a:t>Azure Machine Learning</a:t>
            </a:r>
            <a:r>
              <a:rPr lang="ru-RU" sz="2400" b="1"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Studio</a:t>
            </a:r>
            <a:br>
              <a:rPr lang="en-US" sz="2400" b="1"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Drag &amp; Drop + </a:t>
            </a:r>
            <a:r>
              <a:rPr lang="ru-RU" sz="2400" dirty="0">
                <a:latin typeface="Calibri" panose="020F0502020204030204" pitchFamily="34" charset="0"/>
                <a:cs typeface="Calibri" panose="020F0502020204030204" pitchFamily="34" charset="0"/>
              </a:rPr>
              <a:t>лучшие в своем классе алгоритмы</a:t>
            </a:r>
            <a:r>
              <a:rPr lang="en-US" sz="2400" dirty="0">
                <a:latin typeface="Calibri" panose="020F0502020204030204" pitchFamily="34" charset="0"/>
                <a:cs typeface="Calibri" panose="020F0502020204030204" pitchFamily="34" charset="0"/>
              </a:rPr>
              <a:t> + </a:t>
            </a:r>
            <a:r>
              <a:rPr lang="ru-RU" sz="2400" dirty="0">
                <a:latin typeface="Calibri" panose="020F0502020204030204" pitchFamily="34" charset="0"/>
                <a:cs typeface="Calibri" panose="020F0502020204030204" pitchFamily="34" charset="0"/>
              </a:rPr>
              <a:t>интуитивно понятный интерфейс</a:t>
            </a:r>
            <a:endParaRPr lang="en-US" sz="24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cstate="print"/>
          <a:stretch>
            <a:fillRect/>
          </a:stretch>
        </p:blipFill>
        <p:spPr>
          <a:xfrm>
            <a:off x="131807" y="2073357"/>
            <a:ext cx="6203092" cy="3566778"/>
          </a:xfrm>
          <a:prstGeom prst="rect">
            <a:avLst/>
          </a:prstGeom>
        </p:spPr>
      </p:pic>
      <p:grpSp>
        <p:nvGrpSpPr>
          <p:cNvPr id="5" name="Group 4">
            <a:extLst>
              <a:ext uri="{FF2B5EF4-FFF2-40B4-BE49-F238E27FC236}">
                <a16:creationId xmlns:a16="http://schemas.microsoft.com/office/drawing/2014/main" xmlns="" id="{C73D0354-2F25-4170-82D9-8D7AF3E2A8C3}"/>
              </a:ext>
            </a:extLst>
          </p:cNvPr>
          <p:cNvGrpSpPr/>
          <p:nvPr/>
        </p:nvGrpSpPr>
        <p:grpSpPr>
          <a:xfrm>
            <a:off x="6334899" y="2180233"/>
            <a:ext cx="5815914" cy="3353026"/>
            <a:chOff x="2854200" y="1615831"/>
            <a:chExt cx="8161364" cy="4007729"/>
          </a:xfrm>
        </p:grpSpPr>
        <p:pic>
          <p:nvPicPr>
            <p:cNvPr id="6" name="Picture 5">
              <a:extLst>
                <a:ext uri="{FF2B5EF4-FFF2-40B4-BE49-F238E27FC236}">
                  <a16:creationId xmlns:a16="http://schemas.microsoft.com/office/drawing/2014/main" xmlns="" id="{D5BA1581-7852-4D26-9C22-270897C3176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158003" y="1817870"/>
              <a:ext cx="5575269" cy="3154787"/>
            </a:xfrm>
            <a:prstGeom prst="rect">
              <a:avLst/>
            </a:prstGeom>
          </p:spPr>
        </p:pic>
        <p:sp>
          <p:nvSpPr>
            <p:cNvPr id="7" name="Freeform 1383">
              <a:extLst>
                <a:ext uri="{FF2B5EF4-FFF2-40B4-BE49-F238E27FC236}">
                  <a16:creationId xmlns:a16="http://schemas.microsoft.com/office/drawing/2014/main" xmlns="" id="{08F7EA79-4A12-4133-B88A-0B90D2652B70}"/>
                </a:ext>
              </a:extLst>
            </p:cNvPr>
            <p:cNvSpPr>
              <a:spLocks noChangeAspect="1" noEditPoints="1"/>
            </p:cNvSpPr>
            <p:nvPr/>
          </p:nvSpPr>
          <p:spPr bwMode="auto">
            <a:xfrm>
              <a:off x="2854200" y="1615831"/>
              <a:ext cx="8161364" cy="4007729"/>
            </a:xfrm>
            <a:custGeom>
              <a:avLst/>
              <a:gdLst>
                <a:gd name="T0" fmla="*/ 340 w 400"/>
                <a:gd name="T1" fmla="*/ 0 h 214"/>
                <a:gd name="T2" fmla="*/ 61 w 400"/>
                <a:gd name="T3" fmla="*/ 0 h 214"/>
                <a:gd name="T4" fmla="*/ 51 w 400"/>
                <a:gd name="T5" fmla="*/ 10 h 214"/>
                <a:gd name="T6" fmla="*/ 51 w 400"/>
                <a:gd name="T7" fmla="*/ 181 h 214"/>
                <a:gd name="T8" fmla="*/ 61 w 400"/>
                <a:gd name="T9" fmla="*/ 191 h 214"/>
                <a:gd name="T10" fmla="*/ 340 w 400"/>
                <a:gd name="T11" fmla="*/ 191 h 214"/>
                <a:gd name="T12" fmla="*/ 350 w 400"/>
                <a:gd name="T13" fmla="*/ 181 h 214"/>
                <a:gd name="T14" fmla="*/ 350 w 400"/>
                <a:gd name="T15" fmla="*/ 10 h 214"/>
                <a:gd name="T16" fmla="*/ 340 w 400"/>
                <a:gd name="T17" fmla="*/ 0 h 214"/>
                <a:gd name="T18" fmla="*/ 337 w 400"/>
                <a:gd name="T19" fmla="*/ 179 h 214"/>
                <a:gd name="T20" fmla="*/ 64 w 400"/>
                <a:gd name="T21" fmla="*/ 179 h 214"/>
                <a:gd name="T22" fmla="*/ 64 w 400"/>
                <a:gd name="T23" fmla="*/ 11 h 214"/>
                <a:gd name="T24" fmla="*/ 337 w 400"/>
                <a:gd name="T25" fmla="*/ 11 h 214"/>
                <a:gd name="T26" fmla="*/ 337 w 400"/>
                <a:gd name="T27" fmla="*/ 179 h 214"/>
                <a:gd name="T28" fmla="*/ 228 w 400"/>
                <a:gd name="T29" fmla="*/ 198 h 214"/>
                <a:gd name="T30" fmla="*/ 228 w 400"/>
                <a:gd name="T31" fmla="*/ 200 h 214"/>
                <a:gd name="T32" fmla="*/ 224 w 400"/>
                <a:gd name="T33" fmla="*/ 203 h 214"/>
                <a:gd name="T34" fmla="*/ 177 w 400"/>
                <a:gd name="T35" fmla="*/ 203 h 214"/>
                <a:gd name="T36" fmla="*/ 173 w 400"/>
                <a:gd name="T37" fmla="*/ 200 h 214"/>
                <a:gd name="T38" fmla="*/ 173 w 400"/>
                <a:gd name="T39" fmla="*/ 198 h 214"/>
                <a:gd name="T40" fmla="*/ 0 w 400"/>
                <a:gd name="T41" fmla="*/ 198 h 214"/>
                <a:gd name="T42" fmla="*/ 0 w 400"/>
                <a:gd name="T43" fmla="*/ 208 h 214"/>
                <a:gd name="T44" fmla="*/ 13 w 400"/>
                <a:gd name="T45" fmla="*/ 214 h 214"/>
                <a:gd name="T46" fmla="*/ 13 w 400"/>
                <a:gd name="T47" fmla="*/ 214 h 214"/>
                <a:gd name="T48" fmla="*/ 387 w 400"/>
                <a:gd name="T49" fmla="*/ 214 h 214"/>
                <a:gd name="T50" fmla="*/ 387 w 400"/>
                <a:gd name="T51" fmla="*/ 214 h 214"/>
                <a:gd name="T52" fmla="*/ 400 w 400"/>
                <a:gd name="T53" fmla="*/ 208 h 214"/>
                <a:gd name="T54" fmla="*/ 400 w 400"/>
                <a:gd name="T55" fmla="*/ 198 h 214"/>
                <a:gd name="T56" fmla="*/ 228 w 400"/>
                <a:gd name="T57" fmla="*/ 19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0" h="214">
                  <a:moveTo>
                    <a:pt x="340" y="0"/>
                  </a:moveTo>
                  <a:cubicBezTo>
                    <a:pt x="61" y="0"/>
                    <a:pt x="61" y="0"/>
                    <a:pt x="61" y="0"/>
                  </a:cubicBezTo>
                  <a:cubicBezTo>
                    <a:pt x="56" y="0"/>
                    <a:pt x="51" y="4"/>
                    <a:pt x="51" y="10"/>
                  </a:cubicBezTo>
                  <a:cubicBezTo>
                    <a:pt x="51" y="181"/>
                    <a:pt x="51" y="181"/>
                    <a:pt x="51" y="181"/>
                  </a:cubicBezTo>
                  <a:cubicBezTo>
                    <a:pt x="51" y="187"/>
                    <a:pt x="56" y="191"/>
                    <a:pt x="61" y="191"/>
                  </a:cubicBezTo>
                  <a:cubicBezTo>
                    <a:pt x="340" y="191"/>
                    <a:pt x="340" y="191"/>
                    <a:pt x="340" y="191"/>
                  </a:cubicBezTo>
                  <a:cubicBezTo>
                    <a:pt x="346" y="191"/>
                    <a:pt x="350" y="187"/>
                    <a:pt x="350" y="181"/>
                  </a:cubicBezTo>
                  <a:cubicBezTo>
                    <a:pt x="350" y="10"/>
                    <a:pt x="350" y="10"/>
                    <a:pt x="350" y="10"/>
                  </a:cubicBezTo>
                  <a:cubicBezTo>
                    <a:pt x="350" y="4"/>
                    <a:pt x="346" y="0"/>
                    <a:pt x="340" y="0"/>
                  </a:cubicBezTo>
                  <a:close/>
                  <a:moveTo>
                    <a:pt x="337" y="179"/>
                  </a:moveTo>
                  <a:cubicBezTo>
                    <a:pt x="64" y="179"/>
                    <a:pt x="64" y="179"/>
                    <a:pt x="64" y="179"/>
                  </a:cubicBezTo>
                  <a:cubicBezTo>
                    <a:pt x="64" y="11"/>
                    <a:pt x="64" y="11"/>
                    <a:pt x="64" y="11"/>
                  </a:cubicBezTo>
                  <a:cubicBezTo>
                    <a:pt x="337" y="11"/>
                    <a:pt x="337" y="11"/>
                    <a:pt x="337" y="11"/>
                  </a:cubicBezTo>
                  <a:cubicBezTo>
                    <a:pt x="337" y="179"/>
                    <a:pt x="337" y="179"/>
                    <a:pt x="337" y="179"/>
                  </a:cubicBezTo>
                  <a:close/>
                  <a:moveTo>
                    <a:pt x="228" y="198"/>
                  </a:moveTo>
                  <a:cubicBezTo>
                    <a:pt x="228" y="200"/>
                    <a:pt x="228" y="200"/>
                    <a:pt x="228" y="200"/>
                  </a:cubicBezTo>
                  <a:cubicBezTo>
                    <a:pt x="228" y="202"/>
                    <a:pt x="226" y="203"/>
                    <a:pt x="224" y="203"/>
                  </a:cubicBezTo>
                  <a:cubicBezTo>
                    <a:pt x="177" y="203"/>
                    <a:pt x="177" y="203"/>
                    <a:pt x="177" y="203"/>
                  </a:cubicBezTo>
                  <a:cubicBezTo>
                    <a:pt x="175" y="203"/>
                    <a:pt x="173" y="202"/>
                    <a:pt x="173" y="200"/>
                  </a:cubicBezTo>
                  <a:cubicBezTo>
                    <a:pt x="173" y="198"/>
                    <a:pt x="173" y="198"/>
                    <a:pt x="173" y="198"/>
                  </a:cubicBezTo>
                  <a:cubicBezTo>
                    <a:pt x="0" y="198"/>
                    <a:pt x="0" y="198"/>
                    <a:pt x="0" y="198"/>
                  </a:cubicBezTo>
                  <a:cubicBezTo>
                    <a:pt x="0" y="208"/>
                    <a:pt x="0" y="208"/>
                    <a:pt x="0" y="208"/>
                  </a:cubicBezTo>
                  <a:cubicBezTo>
                    <a:pt x="0" y="208"/>
                    <a:pt x="9" y="214"/>
                    <a:pt x="13" y="214"/>
                  </a:cubicBezTo>
                  <a:cubicBezTo>
                    <a:pt x="13" y="214"/>
                    <a:pt x="13" y="214"/>
                    <a:pt x="13" y="214"/>
                  </a:cubicBezTo>
                  <a:cubicBezTo>
                    <a:pt x="387" y="214"/>
                    <a:pt x="387" y="214"/>
                    <a:pt x="387" y="214"/>
                  </a:cubicBezTo>
                  <a:cubicBezTo>
                    <a:pt x="387" y="214"/>
                    <a:pt x="387" y="214"/>
                    <a:pt x="387" y="214"/>
                  </a:cubicBezTo>
                  <a:cubicBezTo>
                    <a:pt x="391" y="214"/>
                    <a:pt x="400" y="208"/>
                    <a:pt x="400" y="208"/>
                  </a:cubicBezTo>
                  <a:cubicBezTo>
                    <a:pt x="400" y="198"/>
                    <a:pt x="400" y="198"/>
                    <a:pt x="400" y="198"/>
                  </a:cubicBezTo>
                  <a:lnTo>
                    <a:pt x="228" y="198"/>
                  </a:lnTo>
                  <a:close/>
                </a:path>
              </a:pathLst>
            </a:custGeom>
            <a:solidFill>
              <a:schemeClr val="tx1">
                <a:lumMod val="75000"/>
              </a:schemeClr>
            </a:solidFill>
            <a:ln w="9525">
              <a:solidFill>
                <a:srgbClr val="FFFFFF"/>
              </a:solidFill>
            </a:ln>
            <a:extLst/>
          </p:spPr>
          <p:txBody>
            <a:bodyPr vert="horz" wrap="square" lIns="93247" tIns="46623" rIns="93247" bIns="46623"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632" b="0" i="0" u="none" strike="noStrike" kern="1200" cap="none" spc="0" normalizeH="0" baseline="0" noProof="0" dirty="0">
                <a:ln>
                  <a:noFill/>
                </a:ln>
                <a:solidFill>
                  <a:srgbClr val="000000"/>
                </a:solidFill>
                <a:effectLst/>
                <a:uLnTx/>
                <a:uFillTx/>
                <a:latin typeface="Segoe UI"/>
                <a:ea typeface="+mn-ea"/>
                <a:cs typeface="+mn-cs"/>
              </a:endParaRPr>
            </a:p>
          </p:txBody>
        </p:sp>
      </p:grpSp>
      <p:sp>
        <p:nvSpPr>
          <p:cNvPr id="9" name="TextBox 8">
            <a:extLst>
              <a:ext uri="{FF2B5EF4-FFF2-40B4-BE49-F238E27FC236}">
                <a16:creationId xmlns:a16="http://schemas.microsoft.com/office/drawing/2014/main" xmlns="" id="{2B2AAF04-7AD4-47B5-9F60-740EC7399119}"/>
              </a:ext>
            </a:extLst>
          </p:cNvPr>
          <p:cNvSpPr txBox="1"/>
          <p:nvPr/>
        </p:nvSpPr>
        <p:spPr>
          <a:xfrm>
            <a:off x="6719752" y="459543"/>
            <a:ext cx="5128582" cy="1200329"/>
          </a:xfrm>
          <a:prstGeom prst="rect">
            <a:avLst/>
          </a:prstGeom>
          <a:noFill/>
        </p:spPr>
        <p:txBody>
          <a:bodyPr wrap="square" rtlCol="0">
            <a:spAutoFit/>
          </a:bodyPr>
          <a:lstStyle/>
          <a:p>
            <a:pPr lvl="0">
              <a:defRPr/>
            </a:pPr>
            <a:r>
              <a:rPr lang="ru-RU" sz="2400" b="1" dirty="0">
                <a:solidFill>
                  <a:prstClr val="black"/>
                </a:solidFill>
                <a:latin typeface="Calibri" panose="020F0502020204030204"/>
              </a:rPr>
              <a:t>Microsoft </a:t>
            </a:r>
            <a:r>
              <a:rPr lang="ru-RU" sz="2400" b="1" dirty="0" err="1">
                <a:solidFill>
                  <a:prstClr val="black"/>
                </a:solidFill>
                <a:latin typeface="Calibri" panose="020F0502020204030204"/>
              </a:rPr>
              <a:t>Power</a:t>
            </a:r>
            <a:r>
              <a:rPr lang="ru-RU" sz="2400" b="1" dirty="0">
                <a:solidFill>
                  <a:prstClr val="black"/>
                </a:solidFill>
                <a:latin typeface="Calibri" panose="020F0502020204030204"/>
              </a:rPr>
              <a:t> BI </a:t>
            </a:r>
            <a:r>
              <a:rPr lang="ru-RU" sz="2400" dirty="0">
                <a:solidFill>
                  <a:prstClr val="black"/>
                </a:solidFill>
                <a:latin typeface="Calibri" panose="020F0502020204030204"/>
              </a:rPr>
              <a:t>– аналитические панели, визуализация и отчеты в реальном времени</a:t>
            </a:r>
          </a:p>
        </p:txBody>
      </p:sp>
    </p:spTree>
    <p:extLst>
      <p:ext uri="{BB962C8B-B14F-4D97-AF65-F5344CB8AC3E}">
        <p14:creationId xmlns:p14="http://schemas.microsoft.com/office/powerpoint/2010/main" xmlns="" val="221322267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549420" y="2998127"/>
            <a:ext cx="2231136" cy="2479395"/>
            <a:chOff x="9549420" y="3806000"/>
            <a:chExt cx="2231136" cy="2747200"/>
          </a:xfrm>
        </p:grpSpPr>
        <p:sp>
          <p:nvSpPr>
            <p:cNvPr id="169" name="Rectangle 168"/>
            <p:cNvSpPr/>
            <p:nvPr/>
          </p:nvSpPr>
          <p:spPr>
            <a:xfrm>
              <a:off x="9549420" y="3806000"/>
              <a:ext cx="2231136" cy="2747200"/>
            </a:xfrm>
            <a:prstGeom prst="rect">
              <a:avLst/>
            </a:prstGeom>
            <a:solidFill>
              <a:schemeClr val="tx1">
                <a:lumMod val="20000"/>
                <a:lumOff val="80000"/>
              </a:schemeClr>
            </a:solidFill>
            <a:ln w="12700" cap="flat" cmpd="sng" algn="ctr">
              <a:noFill/>
              <a:prstDash val="solid"/>
              <a:miter lim="800000"/>
            </a:ln>
            <a:effectLst/>
          </p:spPr>
          <p:txBody>
            <a:bodyPr lIns="91440" tIns="134375" rIns="45720" bIns="134375" rtlCol="0" anchor="b"/>
            <a:lstStyle/>
            <a:p>
              <a:pPr marL="0" marR="0" lvl="0" indent="0" algn="l" defTabSz="895848" rtl="0" eaLnBrk="1" fontAlgn="auto" latinLnBrk="0" hangingPunct="1">
                <a:lnSpc>
                  <a:spcPct val="90000"/>
                </a:lnSpc>
                <a:spcBef>
                  <a:spcPts val="0"/>
                </a:spcBef>
                <a:spcAft>
                  <a:spcPts val="600"/>
                </a:spcAft>
                <a:buClrTx/>
                <a:buSzTx/>
                <a:buFontTx/>
                <a:buNone/>
                <a:tabLst/>
                <a:defRPr/>
              </a:pP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p:txBody>
        </p:sp>
        <p:sp>
          <p:nvSpPr>
            <p:cNvPr id="3" name="TextBox 2"/>
            <p:cNvSpPr txBox="1"/>
            <p:nvPr/>
          </p:nvSpPr>
          <p:spPr>
            <a:xfrm>
              <a:off x="9549420" y="4692929"/>
              <a:ext cx="2230457" cy="1093679"/>
            </a:xfrm>
            <a:prstGeom prst="rect">
              <a:avLst/>
            </a:prstGeom>
          </p:spPr>
          <p:txBody>
            <a:bodyPr vert="horz" wrap="square" lIns="91440" tIns="91440" rIns="45720" bIns="91440" rtlCol="0" anchor="t">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Управление и обеспечение безопасности использования мобильных устройств</a:t>
              </a:r>
              <a:endParaRPr kumimoji="0" lang="en-US" sz="1600" b="0" i="0" u="none" strike="noStrike" kern="1200" cap="none" spc="0" normalizeH="0" baseline="0" noProof="0" dirty="0">
                <a:ln>
                  <a:noFill/>
                </a:ln>
                <a:solidFill>
                  <a:srgbClr val="505050"/>
                </a:solidFill>
                <a:effectLst/>
                <a:uLnTx/>
                <a:uFillTx/>
                <a:latin typeface="Segoe UI" pitchFamily="34" charset="0"/>
                <a:ea typeface="Segoe UI" pitchFamily="34" charset="0"/>
                <a:cs typeface="Segoe UI" pitchFamily="34" charset="0"/>
              </a:endParaRPr>
            </a:p>
          </p:txBody>
        </p:sp>
      </p:grpSp>
      <p:grpSp>
        <p:nvGrpSpPr>
          <p:cNvPr id="7" name="Group 6"/>
          <p:cNvGrpSpPr/>
          <p:nvPr/>
        </p:nvGrpSpPr>
        <p:grpSpPr>
          <a:xfrm>
            <a:off x="7277088" y="2998129"/>
            <a:ext cx="2231136" cy="2479393"/>
            <a:chOff x="7277088" y="3806002"/>
            <a:chExt cx="2231136" cy="2747200"/>
          </a:xfrm>
        </p:grpSpPr>
        <p:sp>
          <p:nvSpPr>
            <p:cNvPr id="170" name="Rectangle 169"/>
            <p:cNvSpPr/>
            <p:nvPr/>
          </p:nvSpPr>
          <p:spPr>
            <a:xfrm>
              <a:off x="7277088" y="3806002"/>
              <a:ext cx="2231136" cy="2747200"/>
            </a:xfrm>
            <a:prstGeom prst="rect">
              <a:avLst/>
            </a:prstGeom>
            <a:solidFill>
              <a:schemeClr val="tx1">
                <a:lumMod val="20000"/>
                <a:lumOff val="80000"/>
              </a:schemeClr>
            </a:solidFill>
            <a:ln w="12700" cap="flat" cmpd="sng" algn="ctr">
              <a:noFill/>
              <a:prstDash val="solid"/>
              <a:miter lim="800000"/>
            </a:ln>
            <a:effectLst/>
          </p:spPr>
          <p:txBody>
            <a:bodyPr lIns="91440" tIns="134375" rIns="45720" bIns="134375" rtlCol="0" anchor="b"/>
            <a:lstStyle/>
            <a:p>
              <a:pPr marL="0" marR="0" lvl="0" indent="0" algn="l" defTabSz="895848" rtl="0" eaLnBrk="1" fontAlgn="auto" latinLnBrk="0" hangingPunct="1">
                <a:lnSpc>
                  <a:spcPct val="90000"/>
                </a:lnSpc>
                <a:spcBef>
                  <a:spcPts val="0"/>
                </a:spcBef>
                <a:spcAft>
                  <a:spcPts val="600"/>
                </a:spcAft>
                <a:buClrTx/>
                <a:buSzTx/>
                <a:buFontTx/>
                <a:buNone/>
                <a:tabLst/>
                <a:defRPr/>
              </a:pP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p:txBody>
        </p:sp>
        <p:sp>
          <p:nvSpPr>
            <p:cNvPr id="55" name="TextBox 54"/>
            <p:cNvSpPr txBox="1"/>
            <p:nvPr/>
          </p:nvSpPr>
          <p:spPr>
            <a:xfrm>
              <a:off x="7277088" y="4404439"/>
              <a:ext cx="2230457" cy="2067625"/>
            </a:xfrm>
            <a:prstGeom prst="rect">
              <a:avLst/>
            </a:prstGeom>
          </p:spPr>
          <p:txBody>
            <a:bodyPr vert="horz" wrap="square" lIns="91440" tIns="91440" rIns="45720" bIns="91440" rtlCol="0" anchor="t">
              <a:noAutofit/>
            </a:bodyPr>
            <a:lstStyle/>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Клиническая аналитика</a:t>
              </a: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Аналитика по работе медучреждений</a:t>
              </a: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Машинное обучение и ИИ для анализа мед</a:t>
              </a:r>
              <a:r>
                <a:rPr kumimoji="0" lang="en-US" sz="1371" b="0" i="0" u="none" strike="noStrike" kern="0" cap="none" spc="0" normalizeH="0" baseline="0" noProof="0" dirty="0">
                  <a:ln>
                    <a:noFill/>
                  </a:ln>
                  <a:solidFill>
                    <a:srgbClr val="505050"/>
                  </a:solidFill>
                  <a:effectLst/>
                  <a:uLnTx/>
                  <a:uFillTx/>
                  <a:latin typeface="Segoe UI"/>
                  <a:ea typeface="+mn-ea"/>
                  <a:cs typeface="+mn-cs"/>
                </a:rPr>
                <a:t>.</a:t>
              </a:r>
              <a:r>
                <a:rPr kumimoji="0" lang="ru-RU" sz="1371" b="0" i="0" u="none" strike="noStrike" kern="0" cap="none" spc="0" normalizeH="0" baseline="0" noProof="0" dirty="0">
                  <a:ln>
                    <a:noFill/>
                  </a:ln>
                  <a:solidFill>
                    <a:srgbClr val="505050"/>
                  </a:solidFill>
                  <a:effectLst/>
                  <a:uLnTx/>
                  <a:uFillTx/>
                  <a:latin typeface="Segoe UI"/>
                  <a:ea typeface="+mn-ea"/>
                  <a:cs typeface="+mn-cs"/>
                </a:rPr>
                <a:t> информации</a:t>
              </a: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600" b="0" i="0" u="none" strike="noStrike" kern="0" cap="none" spc="0" normalizeH="0" baseline="0" noProof="0" dirty="0">
                  <a:ln>
                    <a:noFill/>
                  </a:ln>
                  <a:solidFill>
                    <a:srgbClr val="505050"/>
                  </a:solidFill>
                  <a:effectLst/>
                  <a:uLnTx/>
                  <a:uFillTx/>
                  <a:latin typeface="Segoe UI"/>
                  <a:ea typeface="+mn-ea"/>
                  <a:cs typeface="+mn-cs"/>
                </a:rPr>
                <a:t>Идентификация мошенничества</a:t>
              </a:r>
              <a:endParaRPr kumimoji="0" lang="en-US" sz="1600" b="0" i="0" u="none" strike="noStrike" kern="0" cap="none" spc="0" normalizeH="0" baseline="0" noProof="0" dirty="0">
                <a:ln>
                  <a:noFill/>
                </a:ln>
                <a:solidFill>
                  <a:srgbClr val="505050"/>
                </a:solidFill>
                <a:effectLst/>
                <a:uLnTx/>
                <a:uFillTx/>
                <a:latin typeface="Segoe UI"/>
                <a:ea typeface="+mn-ea"/>
                <a:cs typeface="+mn-cs"/>
              </a:endParaRPr>
            </a:p>
          </p:txBody>
        </p:sp>
      </p:grpSp>
      <p:grpSp>
        <p:nvGrpSpPr>
          <p:cNvPr id="6" name="Group 5"/>
          <p:cNvGrpSpPr/>
          <p:nvPr/>
        </p:nvGrpSpPr>
        <p:grpSpPr>
          <a:xfrm>
            <a:off x="5002198" y="2616382"/>
            <a:ext cx="2251394" cy="2878885"/>
            <a:chOff x="5002198" y="3805999"/>
            <a:chExt cx="2251394" cy="2878885"/>
          </a:xfrm>
        </p:grpSpPr>
        <p:sp>
          <p:nvSpPr>
            <p:cNvPr id="172" name="Rectangle 171"/>
            <p:cNvSpPr/>
            <p:nvPr/>
          </p:nvSpPr>
          <p:spPr>
            <a:xfrm>
              <a:off x="5002198" y="3805999"/>
              <a:ext cx="2231136" cy="2878885"/>
            </a:xfrm>
            <a:prstGeom prst="rect">
              <a:avLst/>
            </a:prstGeom>
            <a:solidFill>
              <a:schemeClr val="tx1">
                <a:lumMod val="20000"/>
                <a:lumOff val="80000"/>
              </a:schemeClr>
            </a:solidFill>
            <a:ln w="12700" cap="flat" cmpd="sng" algn="ctr">
              <a:noFill/>
              <a:prstDash val="solid"/>
              <a:miter lim="800000"/>
            </a:ln>
            <a:effectLst/>
          </p:spPr>
          <p:txBody>
            <a:bodyPr lIns="91440" tIns="134375" rIns="45720" bIns="134375" rtlCol="0" anchor="b"/>
            <a:lstStyle/>
            <a:p>
              <a:pPr marL="0" marR="0" lvl="0" indent="0" algn="l" defTabSz="895848" rtl="0" eaLnBrk="1" fontAlgn="auto" latinLnBrk="0" hangingPunct="1">
                <a:lnSpc>
                  <a:spcPct val="90000"/>
                </a:lnSpc>
                <a:spcBef>
                  <a:spcPts val="0"/>
                </a:spcBef>
                <a:spcAft>
                  <a:spcPts val="600"/>
                </a:spcAft>
                <a:buClrTx/>
                <a:buSzTx/>
                <a:buFontTx/>
                <a:buNone/>
                <a:tabLst/>
                <a:defRPr/>
              </a:pP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p:txBody>
        </p:sp>
        <p:sp>
          <p:nvSpPr>
            <p:cNvPr id="56" name="TextBox 55"/>
            <p:cNvSpPr txBox="1"/>
            <p:nvPr/>
          </p:nvSpPr>
          <p:spPr>
            <a:xfrm>
              <a:off x="5023135" y="4565048"/>
              <a:ext cx="2230457" cy="1748968"/>
            </a:xfrm>
            <a:prstGeom prst="rect">
              <a:avLst/>
            </a:prstGeom>
          </p:spPr>
          <p:txBody>
            <a:bodyPr vert="horz" wrap="square" lIns="91440" tIns="91440" rIns="45720" bIns="91440" rtlCol="0" anchor="t">
              <a:noAutofit/>
            </a:bodyPr>
            <a:lstStyle/>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Удаленный мониторинг пациентов</a:t>
              </a: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Превентивное обслуживание </a:t>
              </a:r>
              <a:r>
                <a:rPr kumimoji="0" lang="ru-RU" sz="1371" b="0" i="0" u="none" strike="noStrike" kern="0" cap="none" spc="0" normalizeH="0" baseline="0" noProof="0" dirty="0" err="1">
                  <a:ln>
                    <a:noFill/>
                  </a:ln>
                  <a:solidFill>
                    <a:srgbClr val="505050"/>
                  </a:solidFill>
                  <a:effectLst/>
                  <a:uLnTx/>
                  <a:uFillTx/>
                  <a:latin typeface="Segoe UI"/>
                  <a:ea typeface="+mn-ea"/>
                  <a:cs typeface="+mn-cs"/>
                </a:rPr>
                <a:t>медиц</a:t>
              </a:r>
              <a:r>
                <a:rPr kumimoji="0" lang="en-US" sz="1371" b="0" i="0" u="none" strike="noStrike" kern="0" cap="none" spc="0" normalizeH="0" baseline="0" noProof="0" dirty="0">
                  <a:ln>
                    <a:noFill/>
                  </a:ln>
                  <a:solidFill>
                    <a:srgbClr val="505050"/>
                  </a:solidFill>
                  <a:effectLst/>
                  <a:uLnTx/>
                  <a:uFillTx/>
                  <a:latin typeface="Segoe UI"/>
                  <a:ea typeface="+mn-ea"/>
                  <a:cs typeface="+mn-cs"/>
                </a:rPr>
                <a:t>.</a:t>
              </a:r>
              <a:r>
                <a:rPr kumimoji="0" lang="ru-RU" sz="1371" b="0" i="0" u="none" strike="noStrike" kern="0" cap="none" spc="0" normalizeH="0" baseline="0" noProof="0" dirty="0">
                  <a:ln>
                    <a:noFill/>
                  </a:ln>
                  <a:solidFill>
                    <a:srgbClr val="505050"/>
                  </a:solidFill>
                  <a:effectLst/>
                  <a:uLnTx/>
                  <a:uFillTx/>
                  <a:latin typeface="Segoe UI"/>
                  <a:ea typeface="+mn-ea"/>
                  <a:cs typeface="+mn-cs"/>
                </a:rPr>
                <a:t> оборудования</a:t>
              </a: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Контроль устройств и пациентов</a:t>
              </a: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Умные здания и кампусы</a:t>
              </a: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p:txBody>
        </p:sp>
      </p:grpSp>
      <p:grpSp>
        <p:nvGrpSpPr>
          <p:cNvPr id="5" name="Group 4"/>
          <p:cNvGrpSpPr/>
          <p:nvPr/>
        </p:nvGrpSpPr>
        <p:grpSpPr>
          <a:xfrm>
            <a:off x="2708255" y="2998130"/>
            <a:ext cx="2252285" cy="2479392"/>
            <a:chOff x="2708255" y="3806003"/>
            <a:chExt cx="2252285" cy="2878882"/>
          </a:xfrm>
        </p:grpSpPr>
        <p:sp>
          <p:nvSpPr>
            <p:cNvPr id="84" name="Rectangle 83"/>
            <p:cNvSpPr/>
            <p:nvPr/>
          </p:nvSpPr>
          <p:spPr>
            <a:xfrm>
              <a:off x="2729404" y="3806003"/>
              <a:ext cx="2231136" cy="2878882"/>
            </a:xfrm>
            <a:prstGeom prst="rect">
              <a:avLst/>
            </a:prstGeom>
            <a:solidFill>
              <a:schemeClr val="tx1">
                <a:lumMod val="20000"/>
                <a:lumOff val="80000"/>
              </a:schemeClr>
            </a:solidFill>
            <a:ln w="12700" cap="flat" cmpd="sng" algn="ctr">
              <a:noFill/>
              <a:prstDash val="solid"/>
              <a:miter lim="800000"/>
            </a:ln>
            <a:effectLst/>
          </p:spPr>
          <p:txBody>
            <a:bodyPr lIns="91440" tIns="134375" rIns="45720" bIns="134375" rtlCol="0" anchor="b"/>
            <a:lstStyle/>
            <a:p>
              <a:pPr marL="0" marR="0" lvl="0" indent="0" algn="l" defTabSz="895848" rtl="0" eaLnBrk="1" fontAlgn="auto" latinLnBrk="0" hangingPunct="1">
                <a:lnSpc>
                  <a:spcPct val="90000"/>
                </a:lnSpc>
                <a:spcBef>
                  <a:spcPts val="0"/>
                </a:spcBef>
                <a:spcAft>
                  <a:spcPts val="600"/>
                </a:spcAft>
                <a:buClrTx/>
                <a:buSzTx/>
                <a:buFontTx/>
                <a:buNone/>
                <a:tabLst/>
                <a:defRPr/>
              </a:pP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p:txBody>
        </p:sp>
        <p:sp>
          <p:nvSpPr>
            <p:cNvPr id="63" name="TextBox 62"/>
            <p:cNvSpPr txBox="1"/>
            <p:nvPr/>
          </p:nvSpPr>
          <p:spPr>
            <a:xfrm>
              <a:off x="2708255" y="4133850"/>
              <a:ext cx="2230457" cy="2302927"/>
            </a:xfrm>
            <a:prstGeom prst="rect">
              <a:avLst/>
            </a:prstGeom>
          </p:spPr>
          <p:txBody>
            <a:bodyPr vert="horz" wrap="square" lIns="91440" tIns="91440" rIns="45720" bIns="91440" rtlCol="0" anchor="t">
              <a:noAutofit/>
            </a:bodyPr>
            <a:lstStyle/>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Хранение медицинских снимков</a:t>
              </a: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Гибридное развертывание </a:t>
              </a:r>
              <a:r>
                <a:rPr kumimoji="0" lang="ru-RU" sz="1371" b="0" i="0" u="none" strike="noStrike" kern="0" cap="none" spc="0" normalizeH="0" baseline="0" noProof="0" dirty="0" err="1">
                  <a:ln>
                    <a:noFill/>
                  </a:ln>
                  <a:solidFill>
                    <a:srgbClr val="505050"/>
                  </a:solidFill>
                  <a:effectLst/>
                  <a:uLnTx/>
                  <a:uFillTx/>
                  <a:latin typeface="Segoe UI"/>
                  <a:ea typeface="+mn-ea"/>
                  <a:cs typeface="+mn-cs"/>
                </a:rPr>
                <a:t>медиц</a:t>
              </a:r>
              <a:r>
                <a:rPr kumimoji="0" lang="ru-RU" sz="1371" b="0" i="0" u="none" strike="noStrike" kern="0" cap="none" spc="0" normalizeH="0" baseline="0" noProof="0" dirty="0">
                  <a:ln>
                    <a:noFill/>
                  </a:ln>
                  <a:solidFill>
                    <a:srgbClr val="505050"/>
                  </a:solidFill>
                  <a:effectLst/>
                  <a:uLnTx/>
                  <a:uFillTx/>
                  <a:latin typeface="Segoe UI"/>
                  <a:ea typeface="+mn-ea"/>
                  <a:cs typeface="+mn-cs"/>
                </a:rPr>
                <a:t>. приложений</a:t>
              </a: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Резервные копий систем и данных для </a:t>
              </a:r>
              <a:r>
                <a:rPr kumimoji="0" lang="ru-RU" sz="1371" b="0" i="0" u="none" strike="noStrike" kern="0" cap="none" spc="0" normalizeH="0" baseline="0" noProof="0" dirty="0" err="1">
                  <a:ln>
                    <a:noFill/>
                  </a:ln>
                  <a:solidFill>
                    <a:srgbClr val="505050"/>
                  </a:solidFill>
                  <a:effectLst/>
                  <a:uLnTx/>
                  <a:uFillTx/>
                  <a:latin typeface="Segoe UI"/>
                  <a:ea typeface="+mn-ea"/>
                  <a:cs typeface="+mn-cs"/>
                </a:rPr>
                <a:t>восстанов</a:t>
              </a:r>
              <a:r>
                <a:rPr kumimoji="0" lang="en-US" sz="1371" b="0" i="0" u="none" strike="noStrike" kern="0" cap="none" spc="0" normalizeH="0" baseline="0" noProof="0" dirty="0">
                  <a:ln>
                    <a:noFill/>
                  </a:ln>
                  <a:solidFill>
                    <a:srgbClr val="505050"/>
                  </a:solidFill>
                  <a:effectLst/>
                  <a:uLnTx/>
                  <a:uFillTx/>
                  <a:latin typeface="Segoe UI"/>
                  <a:ea typeface="+mn-ea"/>
                  <a:cs typeface="+mn-cs"/>
                </a:rPr>
                <a:t>-</a:t>
              </a:r>
              <a:r>
                <a:rPr kumimoji="0" lang="ru-RU" sz="1371" b="0" i="0" u="none" strike="noStrike" kern="0" cap="none" spc="0" normalizeH="0" baseline="0" noProof="0" dirty="0" err="1">
                  <a:ln>
                    <a:noFill/>
                  </a:ln>
                  <a:solidFill>
                    <a:srgbClr val="505050"/>
                  </a:solidFill>
                  <a:effectLst/>
                  <a:uLnTx/>
                  <a:uFillTx/>
                  <a:latin typeface="Segoe UI"/>
                  <a:ea typeface="+mn-ea"/>
                  <a:cs typeface="+mn-cs"/>
                </a:rPr>
                <a:t>ления</a:t>
              </a:r>
              <a:r>
                <a:rPr kumimoji="0" lang="ru-RU" sz="1371" b="0" i="0" u="none" strike="noStrike" kern="0" cap="none" spc="0" normalizeH="0" baseline="0" noProof="0" dirty="0">
                  <a:ln>
                    <a:noFill/>
                  </a:ln>
                  <a:solidFill>
                    <a:srgbClr val="505050"/>
                  </a:solidFill>
                  <a:effectLst/>
                  <a:uLnTx/>
                  <a:uFillTx/>
                  <a:latin typeface="Segoe UI"/>
                  <a:ea typeface="+mn-ea"/>
                  <a:cs typeface="+mn-cs"/>
                </a:rPr>
                <a:t> после сбоев</a:t>
              </a: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Порталы пациентов в облаке</a:t>
              </a: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p:txBody>
        </p:sp>
      </p:grpSp>
      <p:grpSp>
        <p:nvGrpSpPr>
          <p:cNvPr id="4" name="Group 3"/>
          <p:cNvGrpSpPr/>
          <p:nvPr/>
        </p:nvGrpSpPr>
        <p:grpSpPr>
          <a:xfrm>
            <a:off x="436602" y="2998128"/>
            <a:ext cx="2237502" cy="2479394"/>
            <a:chOff x="436602" y="3806001"/>
            <a:chExt cx="2237502" cy="2878884"/>
          </a:xfrm>
        </p:grpSpPr>
        <p:sp>
          <p:nvSpPr>
            <p:cNvPr id="171" name="Rectangle 170"/>
            <p:cNvSpPr/>
            <p:nvPr/>
          </p:nvSpPr>
          <p:spPr>
            <a:xfrm>
              <a:off x="442968" y="3806001"/>
              <a:ext cx="2231136" cy="2878884"/>
            </a:xfrm>
            <a:prstGeom prst="rect">
              <a:avLst/>
            </a:prstGeom>
            <a:solidFill>
              <a:schemeClr val="tx1">
                <a:lumMod val="20000"/>
                <a:lumOff val="80000"/>
              </a:schemeClr>
            </a:solidFill>
            <a:ln w="12700" cap="flat" cmpd="sng" algn="ctr">
              <a:noFill/>
              <a:prstDash val="solid"/>
              <a:miter lim="800000"/>
            </a:ln>
            <a:effectLst/>
          </p:spPr>
          <p:txBody>
            <a:bodyPr lIns="91440" tIns="134375" rIns="45720" bIns="134375" rtlCol="0" anchor="b"/>
            <a:lstStyle/>
            <a:p>
              <a:pPr marL="0" marR="0" lvl="0" indent="0" algn="l" defTabSz="895848" rtl="0" eaLnBrk="1" fontAlgn="auto" latinLnBrk="0" hangingPunct="1">
                <a:lnSpc>
                  <a:spcPct val="90000"/>
                </a:lnSpc>
                <a:spcBef>
                  <a:spcPts val="0"/>
                </a:spcBef>
                <a:spcAft>
                  <a:spcPts val="600"/>
                </a:spcAft>
                <a:buClrTx/>
                <a:buSzTx/>
                <a:buFontTx/>
                <a:buNone/>
                <a:tabLst/>
                <a:defRPr/>
              </a:pPr>
              <a:r>
                <a:rPr kumimoji="0" lang="en-US" sz="1371" b="0" i="0" u="none" strike="noStrike" kern="0" cap="none" spc="0" normalizeH="0" baseline="0" noProof="0" dirty="0">
                  <a:ln>
                    <a:noFill/>
                  </a:ln>
                  <a:solidFill>
                    <a:srgbClr val="505050"/>
                  </a:solidFill>
                  <a:effectLst/>
                  <a:uLnTx/>
                  <a:uFillTx/>
                  <a:latin typeface="Segoe UI"/>
                  <a:ea typeface="+mn-ea"/>
                  <a:cs typeface="+mn-cs"/>
                </a:rPr>
                <a:t/>
              </a:r>
              <a:br>
                <a:rPr kumimoji="0" lang="en-US" sz="1371" b="0" i="0" u="none" strike="noStrike" kern="0" cap="none" spc="0" normalizeH="0" baseline="0" noProof="0" dirty="0">
                  <a:ln>
                    <a:noFill/>
                  </a:ln>
                  <a:solidFill>
                    <a:srgbClr val="505050"/>
                  </a:solidFill>
                  <a:effectLst/>
                  <a:uLnTx/>
                  <a:uFillTx/>
                  <a:latin typeface="Segoe UI"/>
                  <a:ea typeface="+mn-ea"/>
                  <a:cs typeface="+mn-cs"/>
                </a:rPr>
              </a:b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p:txBody>
        </p:sp>
        <p:sp>
          <p:nvSpPr>
            <p:cNvPr id="64" name="TextBox 63"/>
            <p:cNvSpPr txBox="1"/>
            <p:nvPr/>
          </p:nvSpPr>
          <p:spPr>
            <a:xfrm>
              <a:off x="436602" y="4141978"/>
              <a:ext cx="2230457" cy="2123380"/>
            </a:xfrm>
            <a:prstGeom prst="rect">
              <a:avLst/>
            </a:prstGeom>
          </p:spPr>
          <p:txBody>
            <a:bodyPr vert="horz" wrap="square" lIns="91440" tIns="91440" rIns="45720" bIns="91440" rtlCol="0" anchor="t">
              <a:noAutofit/>
            </a:bodyPr>
            <a:lstStyle/>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Академические и клинические исследования</a:t>
              </a: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err="1">
                  <a:ln>
                    <a:noFill/>
                  </a:ln>
                  <a:solidFill>
                    <a:srgbClr val="505050"/>
                  </a:solidFill>
                  <a:effectLst/>
                  <a:uLnTx/>
                  <a:uFillTx/>
                  <a:latin typeface="Segoe UI"/>
                  <a:ea typeface="+mn-ea"/>
                  <a:cs typeface="+mn-cs"/>
                </a:rPr>
                <a:t>Секвенирование</a:t>
              </a:r>
              <a:r>
                <a:rPr kumimoji="0" lang="ru-RU" sz="1371" b="0" i="0" u="none" strike="noStrike" kern="0" cap="none" spc="0" normalizeH="0" baseline="0" noProof="0" dirty="0">
                  <a:ln>
                    <a:noFill/>
                  </a:ln>
                  <a:solidFill>
                    <a:srgbClr val="505050"/>
                  </a:solidFill>
                  <a:effectLst/>
                  <a:uLnTx/>
                  <a:uFillTx/>
                  <a:latin typeface="Segoe UI"/>
                  <a:ea typeface="+mn-ea"/>
                  <a:cs typeface="+mn-cs"/>
                </a:rPr>
                <a:t> генома и точная медицина</a:t>
              </a:r>
              <a:endParaRPr kumimoji="0" lang="en-US" sz="1371" b="0" i="0" u="none" strike="noStrike" kern="0" cap="none" spc="0" normalizeH="0" baseline="0" noProof="0" dirty="0">
                <a:ln>
                  <a:noFill/>
                </a:ln>
                <a:solidFill>
                  <a:srgbClr val="505050"/>
                </a:solidFill>
                <a:effectLst/>
                <a:uLnTx/>
                <a:uFillTx/>
                <a:latin typeface="Segoe UI"/>
                <a:ea typeface="+mn-ea"/>
                <a:cs typeface="+mn-cs"/>
              </a:endParaRP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err="1">
                  <a:ln>
                    <a:noFill/>
                  </a:ln>
                  <a:solidFill>
                    <a:srgbClr val="505050"/>
                  </a:solidFill>
                  <a:effectLst/>
                  <a:uLnTx/>
                  <a:uFillTx/>
                  <a:latin typeface="Segoe UI"/>
                  <a:ea typeface="+mn-ea"/>
                  <a:cs typeface="+mn-cs"/>
                </a:rPr>
                <a:t>МИСы</a:t>
              </a:r>
              <a:endParaRPr kumimoji="0" lang="ru-RU" sz="1371" b="0" i="0" u="none" strike="noStrike" kern="0" cap="none" spc="0" normalizeH="0" baseline="0" noProof="0" dirty="0">
                <a:ln>
                  <a:noFill/>
                </a:ln>
                <a:solidFill>
                  <a:srgbClr val="505050"/>
                </a:solidFill>
                <a:effectLst/>
                <a:uLnTx/>
                <a:uFillTx/>
                <a:latin typeface="Segoe UI"/>
                <a:ea typeface="+mn-ea"/>
                <a:cs typeface="+mn-cs"/>
              </a:endParaRPr>
            </a:p>
            <a:p>
              <a:pPr marL="0" marR="0" lvl="0" indent="0" algn="l" defTabSz="895848" rtl="0" eaLnBrk="1" fontAlgn="auto" latinLnBrk="0" hangingPunct="1">
                <a:lnSpc>
                  <a:spcPct val="90000"/>
                </a:lnSpc>
                <a:spcBef>
                  <a:spcPts val="0"/>
                </a:spcBef>
                <a:spcAft>
                  <a:spcPts val="600"/>
                </a:spcAft>
                <a:buClrTx/>
                <a:buSzTx/>
                <a:buFontTx/>
                <a:buNone/>
                <a:tabLst/>
                <a:defRPr/>
              </a:pPr>
              <a:r>
                <a:rPr kumimoji="0" lang="ru-RU" sz="1371" b="0" i="0" u="none" strike="noStrike" kern="0" cap="none" spc="0" normalizeH="0" baseline="0" noProof="0" dirty="0">
                  <a:ln>
                    <a:noFill/>
                  </a:ln>
                  <a:solidFill>
                    <a:srgbClr val="505050"/>
                  </a:solidFill>
                  <a:effectLst/>
                  <a:uLnTx/>
                  <a:uFillTx/>
                  <a:latin typeface="Segoe UI"/>
                  <a:ea typeface="+mn-ea"/>
                  <a:cs typeface="+mn-cs"/>
                </a:rPr>
                <a:t>Виртуальная (теле-) медицина</a:t>
              </a:r>
            </a:p>
          </p:txBody>
        </p:sp>
      </p:grpSp>
      <p:sp>
        <p:nvSpPr>
          <p:cNvPr id="11" name="Rectangle 10"/>
          <p:cNvSpPr/>
          <p:nvPr/>
        </p:nvSpPr>
        <p:spPr>
          <a:xfrm>
            <a:off x="0" y="-26940"/>
            <a:ext cx="12192000" cy="814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err="1">
              <a:ln>
                <a:noFill/>
              </a:ln>
              <a:solidFill>
                <a:srgbClr val="FFFFFF"/>
              </a:solidFill>
              <a:effectLst/>
              <a:uLnTx/>
              <a:uFillTx/>
              <a:latin typeface="Segoe UI"/>
              <a:ea typeface="+mn-ea"/>
              <a:cs typeface="+mn-cs"/>
            </a:endParaRPr>
          </a:p>
        </p:txBody>
      </p:sp>
      <p:sp>
        <p:nvSpPr>
          <p:cNvPr id="2" name="Title 1"/>
          <p:cNvSpPr>
            <a:spLocks noGrp="1"/>
          </p:cNvSpPr>
          <p:nvPr>
            <p:ph type="title"/>
          </p:nvPr>
        </p:nvSpPr>
        <p:spPr>
          <a:xfrm>
            <a:off x="134585" y="16138"/>
            <a:ext cx="11696700" cy="727214"/>
          </a:xfrm>
        </p:spPr>
        <p:txBody>
          <a:bodyPr/>
          <a:lstStyle/>
          <a:p>
            <a:r>
              <a:rPr lang="ru-RU" sz="3200" b="1" dirty="0"/>
              <a:t>Типовые сценарии использования облачной платформы</a:t>
            </a:r>
            <a:r>
              <a:rPr lang="en-US" sz="3200" b="1" dirty="0"/>
              <a:t> Microsoft</a:t>
            </a:r>
          </a:p>
        </p:txBody>
      </p:sp>
      <p:sp>
        <p:nvSpPr>
          <p:cNvPr id="128" name="Rectangle 4"/>
          <p:cNvSpPr/>
          <p:nvPr>
            <p:custDataLst>
              <p:tags r:id="rId1"/>
            </p:custDataLst>
          </p:nvPr>
        </p:nvSpPr>
        <p:spPr bwMode="auto">
          <a:xfrm>
            <a:off x="7277087" y="1191316"/>
            <a:ext cx="2231136" cy="2231136"/>
          </a:xfrm>
          <a:prstGeom prst="ellipse">
            <a:avLst/>
          </a:prstGeom>
          <a:solidFill>
            <a:schemeClr val="tx2"/>
          </a:solidFill>
          <a:ln w="10795" cap="flat" cmpd="sng" algn="ctr">
            <a:noFill/>
            <a:prstDash val="soli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895796" rtl="0" eaLnBrk="1" fontAlgn="auto" latinLnBrk="0" hangingPunct="1">
              <a:lnSpc>
                <a:spcPct val="90000"/>
              </a:lnSpc>
              <a:spcBef>
                <a:spcPts val="0"/>
              </a:spcBef>
              <a:spcAft>
                <a:spcPts val="0"/>
              </a:spcAft>
              <a:buClrTx/>
              <a:buSzTx/>
              <a:buFontTx/>
              <a:buNone/>
              <a:tabLst/>
              <a:defRPr/>
            </a:pP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Анализ данных</a:t>
            </a:r>
            <a:b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и извлечение</a:t>
            </a:r>
            <a:b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знаний</a:t>
            </a:r>
          </a:p>
          <a:p>
            <a:pPr marL="0" marR="0" lvl="0" indent="0" algn="ctr" defTabSz="895796"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157" name="Rectangle 9"/>
          <p:cNvSpPr/>
          <p:nvPr>
            <p:custDataLst>
              <p:tags r:id="rId2"/>
            </p:custDataLst>
          </p:nvPr>
        </p:nvSpPr>
        <p:spPr bwMode="auto">
          <a:xfrm>
            <a:off x="9548741" y="1164681"/>
            <a:ext cx="2231136" cy="2231136"/>
          </a:xfrm>
          <a:prstGeom prst="ellipse">
            <a:avLst/>
          </a:prstGeom>
          <a:solidFill>
            <a:schemeClr val="tx2"/>
          </a:solidFill>
          <a:ln w="10795" cap="flat" cmpd="sng" algn="ctr">
            <a:noFill/>
            <a:prstDash val="soli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895796"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a:p>
            <a:pPr marL="0" marR="0" lvl="0" indent="0" algn="ctr" defTabSz="895796" rtl="0" eaLnBrk="1" fontAlgn="auto" latinLnBrk="0" hangingPunct="1">
              <a:lnSpc>
                <a:spcPct val="90000"/>
              </a:lnSpc>
              <a:spcBef>
                <a:spcPts val="0"/>
              </a:spcBef>
              <a:spcAft>
                <a:spcPts val="0"/>
              </a:spcAft>
              <a:buClrTx/>
              <a:buSzTx/>
              <a:buFontTx/>
              <a:buNone/>
              <a:tabLst/>
              <a:defRPr/>
            </a:pP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Обеспечение</a:t>
            </a:r>
            <a:b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мобильной</a:t>
            </a:r>
          </a:p>
          <a:p>
            <a:pPr marL="0" marR="0" lvl="0" indent="0" algn="ctr" defTabSz="895796" rtl="0" eaLnBrk="1" fontAlgn="auto" latinLnBrk="0" hangingPunct="1">
              <a:lnSpc>
                <a:spcPct val="90000"/>
              </a:lnSpc>
              <a:spcBef>
                <a:spcPts val="0"/>
              </a:spcBef>
              <a:spcAft>
                <a:spcPts val="0"/>
              </a:spcAft>
              <a:buClrTx/>
              <a:buSzTx/>
              <a:buFontTx/>
              <a:buNone/>
              <a:tabLst/>
              <a:defRPr/>
            </a:pP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р</a:t>
            </a:r>
            <a:r>
              <a:rPr kumimoji="0" lang="ru-RU" sz="2000" b="0" i="0" u="none" strike="noStrike" kern="0" cap="none" spc="-28" normalizeH="0" baseline="0" noProof="0" dirty="0" err="1">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аботы</a:t>
            </a:r>
            <a:endPar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a:p>
            <a:pPr marL="0" marR="0" lvl="0" indent="0" algn="ctr" defTabSz="895796" rtl="0" eaLnBrk="1" fontAlgn="auto" latinLnBrk="0" hangingPunct="1">
              <a:lnSpc>
                <a:spcPct val="90000"/>
              </a:lnSpc>
              <a:spcBef>
                <a:spcPts val="0"/>
              </a:spcBef>
              <a:spcAft>
                <a:spcPts val="0"/>
              </a:spcAft>
              <a:buClrTx/>
              <a:buSzTx/>
              <a:buFontTx/>
              <a:buNone/>
              <a:tabLst/>
              <a:defRPr/>
            </a:pPr>
            <a:r>
              <a:rPr kumimoji="0" lang="en-US"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a:r>
            <a:br>
              <a:rPr kumimoji="0" lang="en-US"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br>
            <a:endParaRPr kumimoji="0" lang="en-US"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a:p>
            <a:pPr marL="0" marR="0" lvl="0" indent="0" algn="ctr" defTabSz="895796"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162" name="Rectangle 5"/>
          <p:cNvSpPr/>
          <p:nvPr>
            <p:custDataLst>
              <p:tags r:id="rId3"/>
            </p:custDataLst>
          </p:nvPr>
        </p:nvSpPr>
        <p:spPr bwMode="auto">
          <a:xfrm>
            <a:off x="5002198" y="1200192"/>
            <a:ext cx="2231136" cy="2231136"/>
          </a:xfrm>
          <a:prstGeom prst="ellipse">
            <a:avLst/>
          </a:prstGeom>
          <a:solidFill>
            <a:schemeClr val="tx2"/>
          </a:solidFill>
          <a:ln w="10795" cap="flat" cmpd="sng" algn="ctr">
            <a:noFill/>
            <a:prstDash val="soli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895796" rtl="0" eaLnBrk="1" fontAlgn="auto" latinLnBrk="0" hangingPunct="1">
              <a:lnSpc>
                <a:spcPct val="90000"/>
              </a:lnSpc>
              <a:spcBef>
                <a:spcPts val="0"/>
              </a:spcBef>
              <a:spcAft>
                <a:spcPts val="0"/>
              </a:spcAft>
              <a:buClrTx/>
              <a:buSzTx/>
              <a:buFontTx/>
              <a:buNone/>
              <a:tabLst/>
              <a:defRPr/>
            </a:pP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Использование</a:t>
            </a:r>
          </a:p>
          <a:p>
            <a:pPr marL="0" marR="0" lvl="0" indent="0" algn="ctr" defTabSz="895796" rtl="0" eaLnBrk="1" fontAlgn="auto" latinLnBrk="0" hangingPunct="1">
              <a:lnSpc>
                <a:spcPct val="90000"/>
              </a:lnSpc>
              <a:spcBef>
                <a:spcPts val="0"/>
              </a:spcBef>
              <a:spcAft>
                <a:spcPts val="0"/>
              </a:spcAft>
              <a:buClrTx/>
              <a:buSzTx/>
              <a:buFontTx/>
              <a:buNone/>
              <a:tabLst/>
              <a:defRPr/>
            </a:pP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интернета вещей</a:t>
            </a:r>
          </a:p>
          <a:p>
            <a:pPr marL="0" marR="0" lvl="0" indent="0" algn="ctr" defTabSz="895796"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164" name="AutoShape 8"/>
          <p:cNvSpPr>
            <a:spLocks noChangeAspect="1" noChangeArrowheads="1" noTextEdit="1"/>
          </p:cNvSpPr>
          <p:nvPr/>
        </p:nvSpPr>
        <p:spPr bwMode="auto">
          <a:xfrm>
            <a:off x="6254432" y="3175387"/>
            <a:ext cx="689979" cy="6845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46" name="Rectangle 7"/>
          <p:cNvSpPr/>
          <p:nvPr>
            <p:custDataLst>
              <p:tags r:id="rId4"/>
            </p:custDataLst>
          </p:nvPr>
        </p:nvSpPr>
        <p:spPr bwMode="auto">
          <a:xfrm>
            <a:off x="2728889" y="1173556"/>
            <a:ext cx="2231136" cy="2231136"/>
          </a:xfrm>
          <a:prstGeom prst="ellipse">
            <a:avLst/>
          </a:prstGeom>
          <a:solidFill>
            <a:schemeClr val="tx2"/>
          </a:solidFill>
          <a:ln w="10795" cap="flat" cmpd="sng" algn="ctr">
            <a:noFill/>
            <a:prstDash val="soli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895796" rtl="0" eaLnBrk="1" fontAlgn="auto" latinLnBrk="0" hangingPunct="1">
              <a:lnSpc>
                <a:spcPct val="90000"/>
              </a:lnSpc>
              <a:spcBef>
                <a:spcPts val="0"/>
              </a:spcBef>
              <a:spcAft>
                <a:spcPts val="0"/>
              </a:spcAft>
              <a:buClrTx/>
              <a:buSzTx/>
              <a:buFontTx/>
              <a:buNone/>
              <a:tabLst/>
              <a:defRPr/>
            </a:pP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Трансформа-</a:t>
            </a:r>
          </a:p>
          <a:p>
            <a:pPr marL="0" marR="0" lvl="0" indent="0" algn="ctr" defTabSz="895796" rtl="0" eaLnBrk="1" fontAlgn="auto" latinLnBrk="0" hangingPunct="1">
              <a:lnSpc>
                <a:spcPct val="90000"/>
              </a:lnSpc>
              <a:spcBef>
                <a:spcPts val="0"/>
              </a:spcBef>
              <a:spcAft>
                <a:spcPts val="0"/>
              </a:spcAft>
              <a:buClrTx/>
              <a:buSzTx/>
              <a:buFontTx/>
              <a:buNone/>
              <a:tabLst/>
              <a:defRPr/>
            </a:pPr>
            <a:r>
              <a:rPr kumimoji="0" lang="ru-RU" sz="2000" b="0" i="0" u="none" strike="noStrike" kern="0" cap="none" spc="-28" normalizeH="0" baseline="0" noProof="0" dirty="0" err="1">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ция</a:t>
            </a: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 </a:t>
            </a:r>
            <a:r>
              <a:rPr kumimoji="0" lang="ru-RU" sz="2000" b="0" i="0" u="none" strike="noStrike" kern="0" cap="none" spc="-28" normalizeH="0" baseline="0" noProof="0" dirty="0" err="1">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ЦОДов</a:t>
            </a:r>
            <a:endPar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a:p>
            <a:pPr marL="0" marR="0" lvl="0" indent="0" algn="ctr" defTabSz="895796" rtl="0" eaLnBrk="1" fontAlgn="auto" latinLnBrk="0" hangingPunct="1">
              <a:lnSpc>
                <a:spcPct val="90000"/>
              </a:lnSpc>
              <a:spcBef>
                <a:spcPts val="0"/>
              </a:spcBef>
              <a:spcAft>
                <a:spcPts val="0"/>
              </a:spcAft>
              <a:buClrTx/>
              <a:buSzTx/>
              <a:buFontTx/>
              <a:buNone/>
              <a:tabLst/>
              <a:defRPr/>
            </a:pPr>
            <a:endPar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a:p>
            <a:pPr marL="0" marR="0" lvl="0" indent="0" algn="ctr" defTabSz="895796"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grpSp>
        <p:nvGrpSpPr>
          <p:cNvPr id="59" name="Group 58"/>
          <p:cNvGrpSpPr>
            <a:grpSpLocks noChangeAspect="1"/>
          </p:cNvGrpSpPr>
          <p:nvPr/>
        </p:nvGrpSpPr>
        <p:grpSpPr bwMode="auto">
          <a:xfrm>
            <a:off x="4188072" y="2998127"/>
            <a:ext cx="531033" cy="824290"/>
            <a:chOff x="6417" y="1965"/>
            <a:chExt cx="402" cy="624"/>
          </a:xfrm>
        </p:grpSpPr>
        <p:sp>
          <p:nvSpPr>
            <p:cNvPr id="60" name="AutoShape 3"/>
            <p:cNvSpPr>
              <a:spLocks noChangeAspect="1" noChangeArrowheads="1" noTextEdit="1"/>
            </p:cNvSpPr>
            <p:nvPr/>
          </p:nvSpPr>
          <p:spPr bwMode="auto">
            <a:xfrm>
              <a:off x="6417" y="1965"/>
              <a:ext cx="402" cy="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61" name="Rectangle 5"/>
            <p:cNvSpPr>
              <a:spLocks noChangeArrowheads="1"/>
            </p:cNvSpPr>
            <p:nvPr/>
          </p:nvSpPr>
          <p:spPr bwMode="auto">
            <a:xfrm>
              <a:off x="6417" y="1965"/>
              <a:ext cx="402" cy="624"/>
            </a:xfrm>
            <a:prstGeom prst="rect">
              <a:avLst/>
            </a:prstGeom>
            <a:noFill/>
            <a:ln w="0">
              <a:no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grpSp>
      <p:sp>
        <p:nvSpPr>
          <p:cNvPr id="151" name="Rectangle 6"/>
          <p:cNvSpPr/>
          <p:nvPr>
            <p:custDataLst>
              <p:tags r:id="rId5"/>
            </p:custDataLst>
          </p:nvPr>
        </p:nvSpPr>
        <p:spPr bwMode="auto">
          <a:xfrm>
            <a:off x="442965" y="1182441"/>
            <a:ext cx="2231136" cy="2231136"/>
          </a:xfrm>
          <a:prstGeom prst="ellipse">
            <a:avLst/>
          </a:prstGeom>
          <a:solidFill>
            <a:schemeClr val="tx2"/>
          </a:solidFill>
          <a:ln w="10795" cap="flat" cmpd="sng" algn="ctr">
            <a:noFill/>
            <a:prstDash val="solid"/>
            <a:headEnd type="none" w="med" len="med"/>
            <a:tailEnd type="none" w="med" len="med"/>
          </a:ln>
          <a:effectLst/>
        </p:spPr>
        <p:txBody>
          <a:bodyPr vert="horz" wrap="none" lIns="0" tIns="0" rIns="0" bIns="0" numCol="1" rtlCol="0" anchor="ctr" anchorCtr="0" compatLnSpc="1">
            <a:prstTxWarp prst="textNoShape">
              <a:avLst/>
            </a:prstTxWarp>
          </a:bodyPr>
          <a:lstStyle/>
          <a:p>
            <a:pPr marL="0" marR="0" lvl="0" indent="0" algn="ctr" defTabSz="895796" rtl="0" eaLnBrk="1" fontAlgn="auto" latinLnBrk="0" hangingPunct="1">
              <a:lnSpc>
                <a:spcPct val="90000"/>
              </a:lnSpc>
              <a:spcBef>
                <a:spcPts val="0"/>
              </a:spcBef>
              <a:spcAft>
                <a:spcPts val="0"/>
              </a:spcAft>
              <a:buClrTx/>
              <a:buSzTx/>
              <a:buFontTx/>
              <a:buNone/>
              <a:tabLst/>
              <a:defRPr/>
            </a:pP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Инновации</a:t>
            </a:r>
          </a:p>
          <a:p>
            <a:pPr marL="0" marR="0" lvl="0" indent="0" algn="ctr" defTabSz="895796" rtl="0" eaLnBrk="1" fontAlgn="auto" latinLnBrk="0" hangingPunct="1">
              <a:lnSpc>
                <a:spcPct val="90000"/>
              </a:lnSpc>
              <a:spcBef>
                <a:spcPts val="0"/>
              </a:spcBef>
              <a:spcAft>
                <a:spcPts val="0"/>
              </a:spcAft>
              <a:buClrTx/>
              <a:buSzTx/>
              <a:buFontTx/>
              <a:buNone/>
              <a:tabLst/>
              <a:defRPr/>
            </a:pP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в прикладных</a:t>
            </a:r>
          </a:p>
          <a:p>
            <a:pPr marL="0" marR="0" lvl="0" indent="0" algn="ctr" defTabSz="895796" rtl="0" eaLnBrk="1" fontAlgn="auto" latinLnBrk="0" hangingPunct="1">
              <a:lnSpc>
                <a:spcPct val="90000"/>
              </a:lnSpc>
              <a:spcBef>
                <a:spcPts val="0"/>
              </a:spcBef>
              <a:spcAft>
                <a:spcPts val="0"/>
              </a:spcAft>
              <a:buClrTx/>
              <a:buSzTx/>
              <a:buFontTx/>
              <a:buNone/>
              <a:tabLst/>
              <a:defRPr/>
            </a:pPr>
            <a:r>
              <a:rPr kumimoji="0" lang="ru-RU"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системах</a:t>
            </a:r>
          </a:p>
          <a:p>
            <a:pPr marL="0" marR="0" lvl="0" indent="0" algn="ctr" defTabSz="895796" rtl="0" eaLnBrk="1" fontAlgn="auto" latinLnBrk="0" hangingPunct="1">
              <a:lnSpc>
                <a:spcPct val="90000"/>
              </a:lnSpc>
              <a:spcBef>
                <a:spcPts val="0"/>
              </a:spcBef>
              <a:spcAft>
                <a:spcPts val="0"/>
              </a:spcAft>
              <a:buClrTx/>
              <a:buSzTx/>
              <a:buFontTx/>
              <a:buNone/>
              <a:tabLst/>
              <a:defRPr/>
            </a:pPr>
            <a:endParaRPr kumimoji="0" lang="en-US" sz="2000" b="0" i="0" u="none" strike="noStrike" kern="0" cap="none" spc="-28"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70" name="AutoShape 14"/>
          <p:cNvSpPr>
            <a:spLocks noChangeAspect="1" noChangeArrowheads="1" noTextEdit="1"/>
          </p:cNvSpPr>
          <p:nvPr/>
        </p:nvSpPr>
        <p:spPr bwMode="auto">
          <a:xfrm>
            <a:off x="1854170" y="3116615"/>
            <a:ext cx="697267" cy="810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pic>
        <p:nvPicPr>
          <p:cNvPr id="73" name="Picture 72"/>
          <p:cNvPicPr>
            <a:picLocks noChangeAspect="1"/>
          </p:cNvPicPr>
          <p:nvPr/>
        </p:nvPicPr>
        <p:blipFill>
          <a:blip r:embed="rId8" cstate="print">
            <a:lum bright="100000" contrast="100000"/>
          </a:blip>
          <a:stretch>
            <a:fillRect/>
          </a:stretch>
        </p:blipFill>
        <p:spPr>
          <a:xfrm>
            <a:off x="3595017" y="2547602"/>
            <a:ext cx="498880" cy="693249"/>
          </a:xfrm>
          <a:prstGeom prst="rect">
            <a:avLst/>
          </a:prstGeom>
        </p:spPr>
      </p:pic>
      <p:grpSp>
        <p:nvGrpSpPr>
          <p:cNvPr id="16" name="Group 14"/>
          <p:cNvGrpSpPr>
            <a:grpSpLocks noChangeAspect="1"/>
          </p:cNvGrpSpPr>
          <p:nvPr/>
        </p:nvGrpSpPr>
        <p:grpSpPr bwMode="auto">
          <a:xfrm>
            <a:off x="10359136" y="2568524"/>
            <a:ext cx="610346" cy="615893"/>
            <a:chOff x="1194" y="2156"/>
            <a:chExt cx="550" cy="555"/>
          </a:xfrm>
        </p:grpSpPr>
        <p:sp>
          <p:nvSpPr>
            <p:cNvPr id="17" name="AutoShape 13"/>
            <p:cNvSpPr>
              <a:spLocks noChangeAspect="1" noChangeArrowheads="1" noTextEdit="1"/>
            </p:cNvSpPr>
            <p:nvPr/>
          </p:nvSpPr>
          <p:spPr bwMode="auto">
            <a:xfrm>
              <a:off x="1194" y="2156"/>
              <a:ext cx="550" cy="5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8" name="Freeform 15"/>
            <p:cNvSpPr>
              <a:spLocks/>
            </p:cNvSpPr>
            <p:nvPr/>
          </p:nvSpPr>
          <p:spPr bwMode="auto">
            <a:xfrm>
              <a:off x="1313" y="2175"/>
              <a:ext cx="312" cy="519"/>
            </a:xfrm>
            <a:custGeom>
              <a:avLst/>
              <a:gdLst>
                <a:gd name="T0" fmla="*/ 170 w 180"/>
                <a:gd name="T1" fmla="*/ 300 h 300"/>
                <a:gd name="T2" fmla="*/ 10 w 180"/>
                <a:gd name="T3" fmla="*/ 300 h 300"/>
                <a:gd name="T4" fmla="*/ 0 w 180"/>
                <a:gd name="T5" fmla="*/ 290 h 300"/>
                <a:gd name="T6" fmla="*/ 0 w 180"/>
                <a:gd name="T7" fmla="*/ 10 h 300"/>
                <a:gd name="T8" fmla="*/ 10 w 180"/>
                <a:gd name="T9" fmla="*/ 0 h 300"/>
                <a:gd name="T10" fmla="*/ 170 w 180"/>
                <a:gd name="T11" fmla="*/ 0 h 300"/>
                <a:gd name="T12" fmla="*/ 180 w 180"/>
                <a:gd name="T13" fmla="*/ 10 h 300"/>
                <a:gd name="T14" fmla="*/ 180 w 180"/>
                <a:gd name="T15" fmla="*/ 290 h 300"/>
                <a:gd name="T16" fmla="*/ 170 w 180"/>
                <a:gd name="T17"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300">
                  <a:moveTo>
                    <a:pt x="170" y="300"/>
                  </a:moveTo>
                  <a:cubicBezTo>
                    <a:pt x="10" y="300"/>
                    <a:pt x="10" y="300"/>
                    <a:pt x="10" y="300"/>
                  </a:cubicBezTo>
                  <a:cubicBezTo>
                    <a:pt x="4" y="300"/>
                    <a:pt x="0" y="295"/>
                    <a:pt x="0" y="290"/>
                  </a:cubicBezTo>
                  <a:cubicBezTo>
                    <a:pt x="0" y="10"/>
                    <a:pt x="0" y="10"/>
                    <a:pt x="0" y="10"/>
                  </a:cubicBezTo>
                  <a:cubicBezTo>
                    <a:pt x="0" y="4"/>
                    <a:pt x="4" y="0"/>
                    <a:pt x="10" y="0"/>
                  </a:cubicBezTo>
                  <a:cubicBezTo>
                    <a:pt x="170" y="0"/>
                    <a:pt x="170" y="0"/>
                    <a:pt x="170" y="0"/>
                  </a:cubicBezTo>
                  <a:cubicBezTo>
                    <a:pt x="175" y="0"/>
                    <a:pt x="180" y="4"/>
                    <a:pt x="180" y="10"/>
                  </a:cubicBezTo>
                  <a:cubicBezTo>
                    <a:pt x="180" y="290"/>
                    <a:pt x="180" y="290"/>
                    <a:pt x="180" y="290"/>
                  </a:cubicBezTo>
                  <a:cubicBezTo>
                    <a:pt x="180" y="295"/>
                    <a:pt x="175" y="300"/>
                    <a:pt x="170" y="300"/>
                  </a:cubicBezTo>
                  <a:close/>
                </a:path>
              </a:pathLst>
            </a:custGeom>
            <a:noFill/>
            <a:ln w="55563"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9" name="Rectangle 16"/>
            <p:cNvSpPr>
              <a:spLocks noChangeArrowheads="1"/>
            </p:cNvSpPr>
            <p:nvPr/>
          </p:nvSpPr>
          <p:spPr bwMode="auto">
            <a:xfrm>
              <a:off x="1435" y="2607"/>
              <a:ext cx="69" cy="3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grpSp>
      <p:grpSp>
        <p:nvGrpSpPr>
          <p:cNvPr id="20" name="Group 19"/>
          <p:cNvGrpSpPr>
            <a:grpSpLocks noChangeAspect="1"/>
          </p:cNvGrpSpPr>
          <p:nvPr/>
        </p:nvGrpSpPr>
        <p:grpSpPr bwMode="auto">
          <a:xfrm>
            <a:off x="5810929" y="2634549"/>
            <a:ext cx="613674" cy="608126"/>
            <a:chOff x="2576" y="2163"/>
            <a:chExt cx="553" cy="548"/>
          </a:xfrm>
        </p:grpSpPr>
        <p:sp>
          <p:nvSpPr>
            <p:cNvPr id="21" name="AutoShape 18"/>
            <p:cNvSpPr>
              <a:spLocks noChangeAspect="1" noChangeArrowheads="1" noTextEdit="1"/>
            </p:cNvSpPr>
            <p:nvPr/>
          </p:nvSpPr>
          <p:spPr bwMode="auto">
            <a:xfrm>
              <a:off x="2576" y="2163"/>
              <a:ext cx="553" cy="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22" name="Oval 20"/>
            <p:cNvSpPr>
              <a:spLocks noChangeArrowheads="1"/>
            </p:cNvSpPr>
            <p:nvPr/>
          </p:nvSpPr>
          <p:spPr bwMode="auto">
            <a:xfrm>
              <a:off x="2593" y="2179"/>
              <a:ext cx="517" cy="517"/>
            </a:xfrm>
            <a:prstGeom prst="ellipse">
              <a:avLst/>
            </a:prstGeom>
            <a:noFill/>
            <a:ln w="55563"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23" name="Oval 21"/>
            <p:cNvSpPr>
              <a:spLocks noChangeArrowheads="1"/>
            </p:cNvSpPr>
            <p:nvPr/>
          </p:nvSpPr>
          <p:spPr bwMode="auto">
            <a:xfrm>
              <a:off x="2731" y="2179"/>
              <a:ext cx="241" cy="517"/>
            </a:xfrm>
            <a:prstGeom prst="ellipse">
              <a:avLst/>
            </a:prstGeom>
            <a:noFill/>
            <a:ln w="55563"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24" name="Line 22"/>
            <p:cNvSpPr>
              <a:spLocks noChangeShapeType="1"/>
            </p:cNvSpPr>
            <p:nvPr/>
          </p:nvSpPr>
          <p:spPr bwMode="auto">
            <a:xfrm>
              <a:off x="2602" y="2523"/>
              <a:ext cx="496" cy="0"/>
            </a:xfrm>
            <a:prstGeom prst="line">
              <a:avLst/>
            </a:prstGeom>
            <a:noFill/>
            <a:ln w="55563" cap="flat">
              <a:solidFill>
                <a:schemeClr val="bg1"/>
              </a:solidFill>
              <a:prstDash val="solid"/>
              <a:miter lim="800000"/>
              <a:headEnd/>
              <a:tailEnd/>
            </a:ln>
            <a:extLst>
              <a:ext uri="{909E8E84-426E-40dd-AFC4-6F175D3DCCD1}">
                <a14:hiddenFill xmlns:a14="http://schemas.microsoft.com/office/drawing/2010/main" xmlns="">
                  <a:noFill/>
                </a14:hiddenFill>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25" name="Line 23"/>
            <p:cNvSpPr>
              <a:spLocks noChangeShapeType="1"/>
            </p:cNvSpPr>
            <p:nvPr/>
          </p:nvSpPr>
          <p:spPr bwMode="auto">
            <a:xfrm>
              <a:off x="2604" y="2351"/>
              <a:ext cx="498" cy="0"/>
            </a:xfrm>
            <a:prstGeom prst="line">
              <a:avLst/>
            </a:prstGeom>
            <a:noFill/>
            <a:ln w="55563" cap="flat">
              <a:solidFill>
                <a:schemeClr val="bg1"/>
              </a:solidFill>
              <a:prstDash val="solid"/>
              <a:miter lim="800000"/>
              <a:headEnd/>
              <a:tailEnd/>
            </a:ln>
            <a:extLst>
              <a:ext uri="{909E8E84-426E-40dd-AFC4-6F175D3DCCD1}">
                <a14:hiddenFill xmlns:a14="http://schemas.microsoft.com/office/drawing/2010/main" xmlns="">
                  <a:noFill/>
                </a14:hiddenFill>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grpSp>
      <p:grpSp>
        <p:nvGrpSpPr>
          <p:cNvPr id="42" name="Group 43"/>
          <p:cNvGrpSpPr>
            <a:grpSpLocks noChangeAspect="1"/>
          </p:cNvGrpSpPr>
          <p:nvPr/>
        </p:nvGrpSpPr>
        <p:grpSpPr bwMode="auto">
          <a:xfrm>
            <a:off x="8175150" y="2597932"/>
            <a:ext cx="435011" cy="610345"/>
            <a:chOff x="5661" y="2182"/>
            <a:chExt cx="392" cy="550"/>
          </a:xfrm>
        </p:grpSpPr>
        <p:sp>
          <p:nvSpPr>
            <p:cNvPr id="43" name="AutoShape 42"/>
            <p:cNvSpPr>
              <a:spLocks noChangeAspect="1" noChangeArrowheads="1" noTextEdit="1"/>
            </p:cNvSpPr>
            <p:nvPr/>
          </p:nvSpPr>
          <p:spPr bwMode="auto">
            <a:xfrm>
              <a:off x="5661" y="2182"/>
              <a:ext cx="392" cy="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44" name="Freeform 44"/>
            <p:cNvSpPr>
              <a:spLocks/>
            </p:cNvSpPr>
            <p:nvPr/>
          </p:nvSpPr>
          <p:spPr bwMode="auto">
            <a:xfrm>
              <a:off x="5677" y="2198"/>
              <a:ext cx="358" cy="515"/>
            </a:xfrm>
            <a:custGeom>
              <a:avLst/>
              <a:gdLst>
                <a:gd name="T0" fmla="*/ 200 w 200"/>
                <a:gd name="T1" fmla="*/ 170 h 289"/>
                <a:gd name="T2" fmla="*/ 200 w 200"/>
                <a:gd name="T3" fmla="*/ 239 h 289"/>
                <a:gd name="T4" fmla="*/ 100 w 200"/>
                <a:gd name="T5" fmla="*/ 289 h 289"/>
                <a:gd name="T6" fmla="*/ 0 w 200"/>
                <a:gd name="T7" fmla="*/ 240 h 289"/>
                <a:gd name="T8" fmla="*/ 0 w 200"/>
                <a:gd name="T9" fmla="*/ 170 h 289"/>
                <a:gd name="T10" fmla="*/ 0 w 200"/>
                <a:gd name="T11" fmla="*/ 120 h 289"/>
                <a:gd name="T12" fmla="*/ 0 w 200"/>
                <a:gd name="T13" fmla="*/ 51 h 289"/>
                <a:gd name="T14" fmla="*/ 100 w 200"/>
                <a:gd name="T15" fmla="*/ 0 h 289"/>
                <a:gd name="T16" fmla="*/ 200 w 200"/>
                <a:gd name="T17" fmla="*/ 49 h 289"/>
                <a:gd name="T18" fmla="*/ 200 w 200"/>
                <a:gd name="T19" fmla="*/ 120 h 289"/>
                <a:gd name="T20" fmla="*/ 200 w 200"/>
                <a:gd name="T21" fmla="*/ 17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289">
                  <a:moveTo>
                    <a:pt x="200" y="170"/>
                  </a:moveTo>
                  <a:cubicBezTo>
                    <a:pt x="200" y="239"/>
                    <a:pt x="200" y="239"/>
                    <a:pt x="200" y="239"/>
                  </a:cubicBezTo>
                  <a:cubicBezTo>
                    <a:pt x="200" y="266"/>
                    <a:pt x="144" y="289"/>
                    <a:pt x="100" y="289"/>
                  </a:cubicBezTo>
                  <a:cubicBezTo>
                    <a:pt x="56" y="289"/>
                    <a:pt x="0" y="267"/>
                    <a:pt x="0" y="240"/>
                  </a:cubicBezTo>
                  <a:cubicBezTo>
                    <a:pt x="0" y="170"/>
                    <a:pt x="0" y="170"/>
                    <a:pt x="0" y="170"/>
                  </a:cubicBezTo>
                  <a:cubicBezTo>
                    <a:pt x="0" y="120"/>
                    <a:pt x="0" y="120"/>
                    <a:pt x="0" y="120"/>
                  </a:cubicBezTo>
                  <a:cubicBezTo>
                    <a:pt x="0" y="51"/>
                    <a:pt x="0" y="51"/>
                    <a:pt x="0" y="51"/>
                  </a:cubicBezTo>
                  <a:cubicBezTo>
                    <a:pt x="0" y="23"/>
                    <a:pt x="56" y="0"/>
                    <a:pt x="100" y="0"/>
                  </a:cubicBezTo>
                  <a:cubicBezTo>
                    <a:pt x="144" y="0"/>
                    <a:pt x="200" y="22"/>
                    <a:pt x="200" y="49"/>
                  </a:cubicBezTo>
                  <a:cubicBezTo>
                    <a:pt x="200" y="120"/>
                    <a:pt x="200" y="120"/>
                    <a:pt x="200" y="120"/>
                  </a:cubicBezTo>
                  <a:lnTo>
                    <a:pt x="200" y="170"/>
                  </a:lnTo>
                  <a:close/>
                </a:path>
              </a:pathLst>
            </a:custGeom>
            <a:noFill/>
            <a:ln w="57150" cap="flat">
              <a:solidFill>
                <a:schemeClr val="bg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45" name="Oval 45"/>
            <p:cNvSpPr>
              <a:spLocks noChangeArrowheads="1"/>
            </p:cNvSpPr>
            <p:nvPr/>
          </p:nvSpPr>
          <p:spPr bwMode="auto">
            <a:xfrm>
              <a:off x="5734" y="2252"/>
              <a:ext cx="251" cy="89"/>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grpSp>
      <p:grpSp>
        <p:nvGrpSpPr>
          <p:cNvPr id="105" name="Group 26"/>
          <p:cNvGrpSpPr>
            <a:grpSpLocks noChangeAspect="1"/>
          </p:cNvGrpSpPr>
          <p:nvPr/>
        </p:nvGrpSpPr>
        <p:grpSpPr bwMode="auto">
          <a:xfrm>
            <a:off x="1208750" y="2520945"/>
            <a:ext cx="699567" cy="693299"/>
            <a:chOff x="4085" y="2208"/>
            <a:chExt cx="558" cy="553"/>
          </a:xfrm>
        </p:grpSpPr>
        <p:sp>
          <p:nvSpPr>
            <p:cNvPr id="106" name="AutoShape 25"/>
            <p:cNvSpPr>
              <a:spLocks noChangeAspect="1" noChangeArrowheads="1" noTextEdit="1"/>
            </p:cNvSpPr>
            <p:nvPr/>
          </p:nvSpPr>
          <p:spPr bwMode="auto">
            <a:xfrm>
              <a:off x="4085" y="2208"/>
              <a:ext cx="558" cy="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07" name="Line 27"/>
            <p:cNvSpPr>
              <a:spLocks noChangeShapeType="1"/>
            </p:cNvSpPr>
            <p:nvPr/>
          </p:nvSpPr>
          <p:spPr bwMode="auto">
            <a:xfrm>
              <a:off x="4346" y="2580"/>
              <a:ext cx="0" cy="70"/>
            </a:xfrm>
            <a:prstGeom prst="line">
              <a:avLst/>
            </a:prstGeom>
            <a:noFill/>
            <a:ln w="55563" cap="flat">
              <a:solidFill>
                <a:schemeClr val="bg1"/>
              </a:solidFill>
              <a:prstDash val="solid"/>
              <a:miter lim="800000"/>
              <a:headEnd/>
              <a:tailEnd/>
            </a:ln>
            <a:extLst>
              <a:ext uri="{909E8E84-426E-40dd-AFC4-6F175D3DCCD1}">
                <a14:hiddenFill xmlns:a14="http://schemas.microsoft.com/office/drawing/2010/main" xmlns="">
                  <a:noFill/>
                </a14:hiddenFill>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08" name="Line 28"/>
            <p:cNvSpPr>
              <a:spLocks noChangeShapeType="1"/>
            </p:cNvSpPr>
            <p:nvPr/>
          </p:nvSpPr>
          <p:spPr bwMode="auto">
            <a:xfrm>
              <a:off x="4259" y="2641"/>
              <a:ext cx="174" cy="0"/>
            </a:xfrm>
            <a:prstGeom prst="line">
              <a:avLst/>
            </a:prstGeom>
            <a:noFill/>
            <a:ln w="55563" cap="flat">
              <a:solidFill>
                <a:schemeClr val="bg1"/>
              </a:solidFill>
              <a:prstDash val="solid"/>
              <a:miter lim="800000"/>
              <a:headEnd/>
              <a:tailEnd/>
            </a:ln>
            <a:extLst>
              <a:ext uri="{909E8E84-426E-40dd-AFC4-6F175D3DCCD1}">
                <a14:hiddenFill xmlns:a14="http://schemas.microsoft.com/office/drawing/2010/main" xmlns="">
                  <a:noFill/>
                </a14:hiddenFill>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09" name="Freeform 108"/>
            <p:cNvSpPr>
              <a:spLocks noEditPoints="1"/>
            </p:cNvSpPr>
            <p:nvPr/>
          </p:nvSpPr>
          <p:spPr bwMode="auto">
            <a:xfrm>
              <a:off x="4085" y="2276"/>
              <a:ext cx="521" cy="313"/>
            </a:xfrm>
            <a:custGeom>
              <a:avLst/>
              <a:gdLst>
                <a:gd name="T0" fmla="*/ 487 w 521"/>
                <a:gd name="T1" fmla="*/ 35 h 313"/>
                <a:gd name="T2" fmla="*/ 487 w 521"/>
                <a:gd name="T3" fmla="*/ 278 h 313"/>
                <a:gd name="T4" fmla="*/ 35 w 521"/>
                <a:gd name="T5" fmla="*/ 278 h 313"/>
                <a:gd name="T6" fmla="*/ 35 w 521"/>
                <a:gd name="T7" fmla="*/ 35 h 313"/>
                <a:gd name="T8" fmla="*/ 487 w 521"/>
                <a:gd name="T9" fmla="*/ 35 h 313"/>
                <a:gd name="T10" fmla="*/ 521 w 521"/>
                <a:gd name="T11" fmla="*/ 0 h 313"/>
                <a:gd name="T12" fmla="*/ 0 w 521"/>
                <a:gd name="T13" fmla="*/ 0 h 313"/>
                <a:gd name="T14" fmla="*/ 0 w 521"/>
                <a:gd name="T15" fmla="*/ 313 h 313"/>
                <a:gd name="T16" fmla="*/ 521 w 521"/>
                <a:gd name="T17" fmla="*/ 313 h 313"/>
                <a:gd name="T18" fmla="*/ 521 w 521"/>
                <a:gd name="T19" fmla="*/ 0 h 313"/>
                <a:gd name="T20" fmla="*/ 521 w 521"/>
                <a:gd name="T21"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313">
                  <a:moveTo>
                    <a:pt x="487" y="35"/>
                  </a:moveTo>
                  <a:lnTo>
                    <a:pt x="487" y="278"/>
                  </a:lnTo>
                  <a:lnTo>
                    <a:pt x="35" y="278"/>
                  </a:lnTo>
                  <a:lnTo>
                    <a:pt x="35" y="35"/>
                  </a:lnTo>
                  <a:lnTo>
                    <a:pt x="487" y="35"/>
                  </a:lnTo>
                  <a:close/>
                  <a:moveTo>
                    <a:pt x="521" y="0"/>
                  </a:moveTo>
                  <a:lnTo>
                    <a:pt x="0" y="0"/>
                  </a:lnTo>
                  <a:lnTo>
                    <a:pt x="0" y="313"/>
                  </a:lnTo>
                  <a:lnTo>
                    <a:pt x="521" y="313"/>
                  </a:lnTo>
                  <a:lnTo>
                    <a:pt x="521" y="0"/>
                  </a:lnTo>
                  <a:lnTo>
                    <a:pt x="521" y="0"/>
                  </a:lnTo>
                  <a:close/>
                </a:path>
              </a:pathLst>
            </a:custGeom>
            <a:solidFill>
              <a:schemeClr val="bg1"/>
            </a:solidFill>
            <a:ln w="9525">
              <a:noFill/>
              <a:round/>
              <a:headEnd/>
              <a:tailEnd/>
            </a:ln>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10" name="Freeform 109"/>
            <p:cNvSpPr>
              <a:spLocks noEditPoints="1"/>
            </p:cNvSpPr>
            <p:nvPr/>
          </p:nvSpPr>
          <p:spPr bwMode="auto">
            <a:xfrm>
              <a:off x="4085" y="2276"/>
              <a:ext cx="521" cy="313"/>
            </a:xfrm>
            <a:custGeom>
              <a:avLst/>
              <a:gdLst>
                <a:gd name="T0" fmla="*/ 487 w 521"/>
                <a:gd name="T1" fmla="*/ 35 h 313"/>
                <a:gd name="T2" fmla="*/ 487 w 521"/>
                <a:gd name="T3" fmla="*/ 278 h 313"/>
                <a:gd name="T4" fmla="*/ 35 w 521"/>
                <a:gd name="T5" fmla="*/ 278 h 313"/>
                <a:gd name="T6" fmla="*/ 35 w 521"/>
                <a:gd name="T7" fmla="*/ 35 h 313"/>
                <a:gd name="T8" fmla="*/ 487 w 521"/>
                <a:gd name="T9" fmla="*/ 35 h 313"/>
                <a:gd name="T10" fmla="*/ 521 w 521"/>
                <a:gd name="T11" fmla="*/ 0 h 313"/>
                <a:gd name="T12" fmla="*/ 0 w 521"/>
                <a:gd name="T13" fmla="*/ 0 h 313"/>
                <a:gd name="T14" fmla="*/ 0 w 521"/>
                <a:gd name="T15" fmla="*/ 313 h 313"/>
                <a:gd name="T16" fmla="*/ 521 w 521"/>
                <a:gd name="T17" fmla="*/ 313 h 313"/>
                <a:gd name="T18" fmla="*/ 521 w 521"/>
                <a:gd name="T19" fmla="*/ 0 h 313"/>
                <a:gd name="T20" fmla="*/ 521 w 521"/>
                <a:gd name="T21"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313">
                  <a:moveTo>
                    <a:pt x="487" y="35"/>
                  </a:moveTo>
                  <a:lnTo>
                    <a:pt x="487" y="278"/>
                  </a:lnTo>
                  <a:lnTo>
                    <a:pt x="35" y="278"/>
                  </a:lnTo>
                  <a:lnTo>
                    <a:pt x="35" y="35"/>
                  </a:lnTo>
                  <a:lnTo>
                    <a:pt x="487" y="35"/>
                  </a:lnTo>
                  <a:moveTo>
                    <a:pt x="521" y="0"/>
                  </a:moveTo>
                  <a:lnTo>
                    <a:pt x="0" y="0"/>
                  </a:lnTo>
                  <a:lnTo>
                    <a:pt x="0" y="313"/>
                  </a:lnTo>
                  <a:lnTo>
                    <a:pt x="521" y="313"/>
                  </a:lnTo>
                  <a:lnTo>
                    <a:pt x="521" y="0"/>
                  </a:lnTo>
                  <a:lnTo>
                    <a:pt x="521"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11" name="Rectangle 110"/>
            <p:cNvSpPr>
              <a:spLocks noChangeArrowheads="1"/>
            </p:cNvSpPr>
            <p:nvPr/>
          </p:nvSpPr>
          <p:spPr bwMode="auto">
            <a:xfrm>
              <a:off x="4189" y="2450"/>
              <a:ext cx="35" cy="3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12" name="Rectangle 111"/>
            <p:cNvSpPr>
              <a:spLocks noChangeArrowheads="1"/>
            </p:cNvSpPr>
            <p:nvPr/>
          </p:nvSpPr>
          <p:spPr bwMode="auto">
            <a:xfrm>
              <a:off x="4189" y="2380"/>
              <a:ext cx="35" cy="3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13" name="Rectangle 112"/>
            <p:cNvSpPr>
              <a:spLocks noChangeArrowheads="1"/>
            </p:cNvSpPr>
            <p:nvPr/>
          </p:nvSpPr>
          <p:spPr bwMode="auto">
            <a:xfrm>
              <a:off x="4259" y="2450"/>
              <a:ext cx="35" cy="3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14" name="Rectangle 113"/>
            <p:cNvSpPr>
              <a:spLocks noChangeArrowheads="1"/>
            </p:cNvSpPr>
            <p:nvPr/>
          </p:nvSpPr>
          <p:spPr bwMode="auto">
            <a:xfrm>
              <a:off x="4259" y="2380"/>
              <a:ext cx="35" cy="3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15" name="Rectangle 114"/>
            <p:cNvSpPr>
              <a:spLocks noChangeArrowheads="1"/>
            </p:cNvSpPr>
            <p:nvPr/>
          </p:nvSpPr>
          <p:spPr bwMode="auto">
            <a:xfrm>
              <a:off x="4328" y="2450"/>
              <a:ext cx="35" cy="3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16" name="Rectangle 115"/>
            <p:cNvSpPr>
              <a:spLocks noChangeArrowheads="1"/>
            </p:cNvSpPr>
            <p:nvPr/>
          </p:nvSpPr>
          <p:spPr bwMode="auto">
            <a:xfrm>
              <a:off x="4328" y="2380"/>
              <a:ext cx="35" cy="3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17" name="Rectangle 116"/>
            <p:cNvSpPr>
              <a:spLocks noChangeArrowheads="1"/>
            </p:cNvSpPr>
            <p:nvPr/>
          </p:nvSpPr>
          <p:spPr bwMode="auto">
            <a:xfrm>
              <a:off x="4398" y="2450"/>
              <a:ext cx="35" cy="3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18" name="Rectangle 117"/>
            <p:cNvSpPr>
              <a:spLocks noChangeArrowheads="1"/>
            </p:cNvSpPr>
            <p:nvPr/>
          </p:nvSpPr>
          <p:spPr bwMode="auto">
            <a:xfrm>
              <a:off x="4398" y="2380"/>
              <a:ext cx="35" cy="3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19" name="Rectangle 118"/>
            <p:cNvSpPr>
              <a:spLocks noChangeArrowheads="1"/>
            </p:cNvSpPr>
            <p:nvPr/>
          </p:nvSpPr>
          <p:spPr bwMode="auto">
            <a:xfrm>
              <a:off x="4467" y="2450"/>
              <a:ext cx="35" cy="3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sp>
          <p:nvSpPr>
            <p:cNvPr id="120" name="Rectangle 119"/>
            <p:cNvSpPr>
              <a:spLocks noChangeArrowheads="1"/>
            </p:cNvSpPr>
            <p:nvPr/>
          </p:nvSpPr>
          <p:spPr bwMode="auto">
            <a:xfrm>
              <a:off x="4467" y="2380"/>
              <a:ext cx="35" cy="3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89583" tIns="44792" rIns="89583" bIns="44792" numCol="1" anchor="t" anchorCtr="0" compatLnSpc="1">
              <a:prstTxWarp prst="textNoShape">
                <a:avLst/>
              </a:prstTxWarp>
            </a:bodyPr>
            <a:lstStyle/>
            <a:p>
              <a:pPr marL="0" marR="0" lvl="0" indent="0" algn="l" defTabSz="913818" rtl="0" eaLnBrk="1" fontAlgn="auto" latinLnBrk="0" hangingPunct="1">
                <a:lnSpc>
                  <a:spcPct val="100000"/>
                </a:lnSpc>
                <a:spcBef>
                  <a:spcPts val="0"/>
                </a:spcBef>
                <a:spcAft>
                  <a:spcPts val="0"/>
                </a:spcAft>
                <a:buClrTx/>
                <a:buSzTx/>
                <a:buFontTx/>
                <a:buNone/>
                <a:tabLst/>
                <a:defRPr/>
              </a:pPr>
              <a:endParaRPr kumimoji="0" lang="en-US" sz="1763" b="0" i="0" u="none" strike="noStrike" kern="0" cap="none" spc="0" normalizeH="0" baseline="0" noProof="0">
                <a:ln>
                  <a:noFill/>
                </a:ln>
                <a:solidFill>
                  <a:srgbClr val="505050"/>
                </a:solidFill>
                <a:effectLst/>
                <a:uLnTx/>
                <a:uFillTx/>
                <a:latin typeface="Segoe UI"/>
                <a:ea typeface="+mn-ea"/>
                <a:cs typeface="+mn-cs"/>
              </a:endParaRPr>
            </a:p>
          </p:txBody>
        </p:sp>
      </p:grpSp>
      <p:sp>
        <p:nvSpPr>
          <p:cNvPr id="57" name="Freeform 5"/>
          <p:cNvSpPr>
            <a:spLocks noChangeAspect="1" noEditPoints="1"/>
          </p:cNvSpPr>
          <p:nvPr/>
        </p:nvSpPr>
        <p:spPr bwMode="black">
          <a:xfrm>
            <a:off x="687382" y="596962"/>
            <a:ext cx="1800779" cy="398182"/>
          </a:xfrm>
          <a:custGeom>
            <a:avLst/>
            <a:gdLst>
              <a:gd name="T0" fmla="*/ 477 w 1529"/>
              <a:gd name="T1" fmla="*/ 273 h 336"/>
              <a:gd name="T2" fmla="*/ 394 w 1529"/>
              <a:gd name="T3" fmla="*/ 115 h 336"/>
              <a:gd name="T4" fmla="*/ 561 w 1529"/>
              <a:gd name="T5" fmla="*/ 113 h 336"/>
              <a:gd name="T6" fmla="*/ 479 w 1529"/>
              <a:gd name="T7" fmla="*/ 85 h 336"/>
              <a:gd name="T8" fmla="*/ 416 w 1529"/>
              <a:gd name="T9" fmla="*/ 212 h 336"/>
              <a:gd name="T10" fmla="*/ 548 w 1529"/>
              <a:gd name="T11" fmla="*/ 169 h 336"/>
              <a:gd name="T12" fmla="*/ 635 w 1529"/>
              <a:gd name="T13" fmla="*/ 125 h 336"/>
              <a:gd name="T14" fmla="*/ 635 w 1529"/>
              <a:gd name="T15" fmla="*/ 269 h 336"/>
              <a:gd name="T16" fmla="*/ 587 w 1529"/>
              <a:gd name="T17" fmla="*/ 125 h 336"/>
              <a:gd name="T18" fmla="*/ 658 w 1529"/>
              <a:gd name="T19" fmla="*/ 53 h 336"/>
              <a:gd name="T20" fmla="*/ 739 w 1529"/>
              <a:gd name="T21" fmla="*/ 73 h 336"/>
              <a:gd name="T22" fmla="*/ 748 w 1529"/>
              <a:gd name="T23" fmla="*/ 145 h 336"/>
              <a:gd name="T24" fmla="*/ 691 w 1529"/>
              <a:gd name="T25" fmla="*/ 145 h 336"/>
              <a:gd name="T26" fmla="*/ 691 w 1529"/>
              <a:gd name="T27" fmla="*/ 102 h 336"/>
              <a:gd name="T28" fmla="*/ 754 w 1529"/>
              <a:gd name="T29" fmla="*/ 76 h 336"/>
              <a:gd name="T30" fmla="*/ 771 w 1529"/>
              <a:gd name="T31" fmla="*/ 85 h 336"/>
              <a:gd name="T32" fmla="*/ 792 w 1529"/>
              <a:gd name="T33" fmla="*/ 63 h 336"/>
              <a:gd name="T34" fmla="*/ 769 w 1529"/>
              <a:gd name="T35" fmla="*/ 125 h 336"/>
              <a:gd name="T36" fmla="*/ 885 w 1529"/>
              <a:gd name="T37" fmla="*/ 273 h 336"/>
              <a:gd name="T38" fmla="*/ 837 w 1529"/>
              <a:gd name="T39" fmla="*/ 143 h 336"/>
              <a:gd name="T40" fmla="*/ 890 w 1529"/>
              <a:gd name="T41" fmla="*/ 141 h 336"/>
              <a:gd name="T42" fmla="*/ 889 w 1529"/>
              <a:gd name="T43" fmla="*/ 253 h 336"/>
              <a:gd name="T44" fmla="*/ 964 w 1529"/>
              <a:gd name="T45" fmla="*/ 203 h 336"/>
              <a:gd name="T46" fmla="*/ 1056 w 1529"/>
              <a:gd name="T47" fmla="*/ 259 h 336"/>
              <a:gd name="T48" fmla="*/ 949 w 1529"/>
              <a:gd name="T49" fmla="*/ 159 h 336"/>
              <a:gd name="T50" fmla="*/ 1066 w 1529"/>
              <a:gd name="T51" fmla="*/ 191 h 336"/>
              <a:gd name="T52" fmla="*/ 1006 w 1529"/>
              <a:gd name="T53" fmla="*/ 141 h 336"/>
              <a:gd name="T54" fmla="*/ 1241 w 1529"/>
              <a:gd name="T55" fmla="*/ 212 h 336"/>
              <a:gd name="T56" fmla="*/ 1125 w 1529"/>
              <a:gd name="T57" fmla="*/ 237 h 336"/>
              <a:gd name="T58" fmla="*/ 1161 w 1529"/>
              <a:gd name="T59" fmla="*/ 175 h 336"/>
              <a:gd name="T60" fmla="*/ 1210 w 1529"/>
              <a:gd name="T61" fmla="*/ 118 h 336"/>
              <a:gd name="T62" fmla="*/ 1178 w 1529"/>
              <a:gd name="T63" fmla="*/ 64 h 336"/>
              <a:gd name="T64" fmla="*/ 1194 w 1529"/>
              <a:gd name="T65" fmla="*/ 164 h 336"/>
              <a:gd name="T66" fmla="*/ 1385 w 1529"/>
              <a:gd name="T67" fmla="*/ 240 h 336"/>
              <a:gd name="T68" fmla="*/ 1265 w 1529"/>
              <a:gd name="T69" fmla="*/ 181 h 336"/>
              <a:gd name="T70" fmla="*/ 1381 w 1529"/>
              <a:gd name="T71" fmla="*/ 70 h 336"/>
              <a:gd name="T72" fmla="*/ 1289 w 1529"/>
              <a:gd name="T73" fmla="*/ 172 h 336"/>
              <a:gd name="T74" fmla="*/ 1393 w 1529"/>
              <a:gd name="T75" fmla="*/ 205 h 336"/>
              <a:gd name="T76" fmla="*/ 1302 w 1529"/>
              <a:gd name="T77" fmla="*/ 175 h 336"/>
              <a:gd name="T78" fmla="*/ 1359 w 1529"/>
              <a:gd name="T79" fmla="*/ 241 h 336"/>
              <a:gd name="T80" fmla="*/ 1457 w 1529"/>
              <a:gd name="T81" fmla="*/ 273 h 336"/>
              <a:gd name="T82" fmla="*/ 1492 w 1529"/>
              <a:gd name="T83" fmla="*/ 241 h 336"/>
              <a:gd name="T84" fmla="*/ 1419 w 1529"/>
              <a:gd name="T85" fmla="*/ 169 h 336"/>
              <a:gd name="T86" fmla="*/ 1446 w 1529"/>
              <a:gd name="T87" fmla="*/ 88 h 336"/>
              <a:gd name="T88" fmla="*/ 1529 w 1529"/>
              <a:gd name="T89" fmla="*/ 208 h 336"/>
              <a:gd name="T90" fmla="*/ 180 w 1529"/>
              <a:gd name="T91" fmla="*/ 0 h 336"/>
              <a:gd name="T92" fmla="*/ 61 w 1529"/>
              <a:gd name="T93" fmla="*/ 246 h 336"/>
              <a:gd name="T94" fmla="*/ 0 w 1529"/>
              <a:gd name="T95" fmla="*/ 270 h 336"/>
              <a:gd name="T96" fmla="*/ 281 w 1529"/>
              <a:gd name="T97" fmla="*/ 30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9" h="336">
                <a:moveTo>
                  <a:pt x="573" y="166"/>
                </a:moveTo>
                <a:cubicBezTo>
                  <a:pt x="573" y="187"/>
                  <a:pt x="569" y="206"/>
                  <a:pt x="561" y="222"/>
                </a:cubicBezTo>
                <a:cubicBezTo>
                  <a:pt x="553" y="239"/>
                  <a:pt x="542" y="251"/>
                  <a:pt x="528" y="260"/>
                </a:cubicBezTo>
                <a:cubicBezTo>
                  <a:pt x="513" y="268"/>
                  <a:pt x="496" y="273"/>
                  <a:pt x="477" y="273"/>
                </a:cubicBezTo>
                <a:cubicBezTo>
                  <a:pt x="458" y="273"/>
                  <a:pt x="442" y="269"/>
                  <a:pt x="428" y="260"/>
                </a:cubicBezTo>
                <a:cubicBezTo>
                  <a:pt x="413" y="252"/>
                  <a:pt x="402" y="240"/>
                  <a:pt x="394" y="224"/>
                </a:cubicBezTo>
                <a:cubicBezTo>
                  <a:pt x="386" y="208"/>
                  <a:pt x="382" y="191"/>
                  <a:pt x="382" y="171"/>
                </a:cubicBezTo>
                <a:cubicBezTo>
                  <a:pt x="382" y="150"/>
                  <a:pt x="386" y="131"/>
                  <a:pt x="394" y="115"/>
                </a:cubicBezTo>
                <a:cubicBezTo>
                  <a:pt x="402" y="98"/>
                  <a:pt x="414" y="86"/>
                  <a:pt x="429" y="77"/>
                </a:cubicBezTo>
                <a:cubicBezTo>
                  <a:pt x="444" y="69"/>
                  <a:pt x="461" y="64"/>
                  <a:pt x="480" y="64"/>
                </a:cubicBezTo>
                <a:cubicBezTo>
                  <a:pt x="498" y="64"/>
                  <a:pt x="514" y="68"/>
                  <a:pt x="529" y="77"/>
                </a:cubicBezTo>
                <a:cubicBezTo>
                  <a:pt x="543" y="86"/>
                  <a:pt x="554" y="98"/>
                  <a:pt x="561" y="113"/>
                </a:cubicBezTo>
                <a:cubicBezTo>
                  <a:pt x="569" y="128"/>
                  <a:pt x="573" y="146"/>
                  <a:pt x="573" y="166"/>
                </a:cubicBezTo>
                <a:close/>
                <a:moveTo>
                  <a:pt x="548" y="169"/>
                </a:moveTo>
                <a:cubicBezTo>
                  <a:pt x="548" y="143"/>
                  <a:pt x="542" y="122"/>
                  <a:pt x="530" y="108"/>
                </a:cubicBezTo>
                <a:cubicBezTo>
                  <a:pt x="518" y="93"/>
                  <a:pt x="500" y="85"/>
                  <a:pt x="479" y="85"/>
                </a:cubicBezTo>
                <a:cubicBezTo>
                  <a:pt x="465" y="85"/>
                  <a:pt x="452" y="89"/>
                  <a:pt x="441" y="96"/>
                </a:cubicBezTo>
                <a:cubicBezTo>
                  <a:pt x="431" y="103"/>
                  <a:pt x="422" y="113"/>
                  <a:pt x="416" y="126"/>
                </a:cubicBezTo>
                <a:cubicBezTo>
                  <a:pt x="410" y="139"/>
                  <a:pt x="407" y="153"/>
                  <a:pt x="407" y="169"/>
                </a:cubicBezTo>
                <a:cubicBezTo>
                  <a:pt x="407" y="185"/>
                  <a:pt x="410" y="199"/>
                  <a:pt x="416" y="212"/>
                </a:cubicBezTo>
                <a:cubicBezTo>
                  <a:pt x="422" y="224"/>
                  <a:pt x="430" y="234"/>
                  <a:pt x="440" y="241"/>
                </a:cubicBezTo>
                <a:cubicBezTo>
                  <a:pt x="451" y="248"/>
                  <a:pt x="463" y="251"/>
                  <a:pt x="477" y="251"/>
                </a:cubicBezTo>
                <a:cubicBezTo>
                  <a:pt x="499" y="251"/>
                  <a:pt x="517" y="244"/>
                  <a:pt x="529" y="229"/>
                </a:cubicBezTo>
                <a:cubicBezTo>
                  <a:pt x="542" y="215"/>
                  <a:pt x="548" y="195"/>
                  <a:pt x="548" y="169"/>
                </a:cubicBezTo>
                <a:close/>
                <a:moveTo>
                  <a:pt x="674" y="76"/>
                </a:moveTo>
                <a:cubicBezTo>
                  <a:pt x="670" y="74"/>
                  <a:pt x="665" y="73"/>
                  <a:pt x="659" y="73"/>
                </a:cubicBezTo>
                <a:cubicBezTo>
                  <a:pt x="643" y="73"/>
                  <a:pt x="635" y="83"/>
                  <a:pt x="635" y="103"/>
                </a:cubicBezTo>
                <a:cubicBezTo>
                  <a:pt x="635" y="125"/>
                  <a:pt x="635" y="125"/>
                  <a:pt x="635" y="125"/>
                </a:cubicBezTo>
                <a:cubicBezTo>
                  <a:pt x="669" y="125"/>
                  <a:pt x="669" y="125"/>
                  <a:pt x="669" y="125"/>
                </a:cubicBezTo>
                <a:cubicBezTo>
                  <a:pt x="669" y="145"/>
                  <a:pt x="669" y="145"/>
                  <a:pt x="669" y="145"/>
                </a:cubicBezTo>
                <a:cubicBezTo>
                  <a:pt x="635" y="145"/>
                  <a:pt x="635" y="145"/>
                  <a:pt x="635" y="145"/>
                </a:cubicBezTo>
                <a:cubicBezTo>
                  <a:pt x="635" y="269"/>
                  <a:pt x="635" y="269"/>
                  <a:pt x="635" y="269"/>
                </a:cubicBezTo>
                <a:cubicBezTo>
                  <a:pt x="612" y="269"/>
                  <a:pt x="612" y="269"/>
                  <a:pt x="612" y="269"/>
                </a:cubicBezTo>
                <a:cubicBezTo>
                  <a:pt x="612" y="145"/>
                  <a:pt x="612" y="145"/>
                  <a:pt x="612" y="145"/>
                </a:cubicBezTo>
                <a:cubicBezTo>
                  <a:pt x="587" y="145"/>
                  <a:pt x="587" y="145"/>
                  <a:pt x="587" y="145"/>
                </a:cubicBezTo>
                <a:cubicBezTo>
                  <a:pt x="587" y="125"/>
                  <a:pt x="587" y="125"/>
                  <a:pt x="587" y="125"/>
                </a:cubicBezTo>
                <a:cubicBezTo>
                  <a:pt x="612" y="125"/>
                  <a:pt x="612" y="125"/>
                  <a:pt x="612" y="125"/>
                </a:cubicBezTo>
                <a:cubicBezTo>
                  <a:pt x="612" y="102"/>
                  <a:pt x="612" y="102"/>
                  <a:pt x="612" y="102"/>
                </a:cubicBezTo>
                <a:cubicBezTo>
                  <a:pt x="612" y="87"/>
                  <a:pt x="616" y="75"/>
                  <a:pt x="625" y="66"/>
                </a:cubicBezTo>
                <a:cubicBezTo>
                  <a:pt x="633" y="57"/>
                  <a:pt x="644" y="53"/>
                  <a:pt x="658" y="53"/>
                </a:cubicBezTo>
                <a:cubicBezTo>
                  <a:pt x="665" y="53"/>
                  <a:pt x="670" y="54"/>
                  <a:pt x="674" y="55"/>
                </a:cubicBezTo>
                <a:lnTo>
                  <a:pt x="674" y="76"/>
                </a:lnTo>
                <a:close/>
                <a:moveTo>
                  <a:pt x="754" y="76"/>
                </a:moveTo>
                <a:cubicBezTo>
                  <a:pt x="749" y="74"/>
                  <a:pt x="744" y="73"/>
                  <a:pt x="739" y="73"/>
                </a:cubicBezTo>
                <a:cubicBezTo>
                  <a:pt x="722" y="73"/>
                  <a:pt x="714" y="83"/>
                  <a:pt x="714" y="103"/>
                </a:cubicBezTo>
                <a:cubicBezTo>
                  <a:pt x="714" y="125"/>
                  <a:pt x="714" y="125"/>
                  <a:pt x="714" y="125"/>
                </a:cubicBezTo>
                <a:cubicBezTo>
                  <a:pt x="748" y="125"/>
                  <a:pt x="748" y="125"/>
                  <a:pt x="748" y="125"/>
                </a:cubicBezTo>
                <a:cubicBezTo>
                  <a:pt x="748" y="145"/>
                  <a:pt x="748" y="145"/>
                  <a:pt x="748" y="145"/>
                </a:cubicBezTo>
                <a:cubicBezTo>
                  <a:pt x="714" y="145"/>
                  <a:pt x="714" y="145"/>
                  <a:pt x="714" y="145"/>
                </a:cubicBezTo>
                <a:cubicBezTo>
                  <a:pt x="714" y="269"/>
                  <a:pt x="714" y="269"/>
                  <a:pt x="714" y="269"/>
                </a:cubicBezTo>
                <a:cubicBezTo>
                  <a:pt x="691" y="269"/>
                  <a:pt x="691" y="269"/>
                  <a:pt x="691" y="269"/>
                </a:cubicBezTo>
                <a:cubicBezTo>
                  <a:pt x="691" y="145"/>
                  <a:pt x="691" y="145"/>
                  <a:pt x="691" y="145"/>
                </a:cubicBezTo>
                <a:cubicBezTo>
                  <a:pt x="667" y="145"/>
                  <a:pt x="667" y="145"/>
                  <a:pt x="667" y="145"/>
                </a:cubicBezTo>
                <a:cubicBezTo>
                  <a:pt x="667" y="125"/>
                  <a:pt x="667" y="125"/>
                  <a:pt x="667" y="125"/>
                </a:cubicBezTo>
                <a:cubicBezTo>
                  <a:pt x="691" y="125"/>
                  <a:pt x="691" y="125"/>
                  <a:pt x="691" y="125"/>
                </a:cubicBezTo>
                <a:cubicBezTo>
                  <a:pt x="691" y="102"/>
                  <a:pt x="691" y="102"/>
                  <a:pt x="691" y="102"/>
                </a:cubicBezTo>
                <a:cubicBezTo>
                  <a:pt x="691" y="87"/>
                  <a:pt x="696" y="75"/>
                  <a:pt x="704" y="66"/>
                </a:cubicBezTo>
                <a:cubicBezTo>
                  <a:pt x="713" y="57"/>
                  <a:pt x="724" y="53"/>
                  <a:pt x="737" y="53"/>
                </a:cubicBezTo>
                <a:cubicBezTo>
                  <a:pt x="744" y="53"/>
                  <a:pt x="750" y="54"/>
                  <a:pt x="754" y="55"/>
                </a:cubicBezTo>
                <a:lnTo>
                  <a:pt x="754" y="76"/>
                </a:lnTo>
                <a:close/>
                <a:moveTo>
                  <a:pt x="796" y="74"/>
                </a:moveTo>
                <a:cubicBezTo>
                  <a:pt x="796" y="78"/>
                  <a:pt x="795" y="82"/>
                  <a:pt x="792" y="84"/>
                </a:cubicBezTo>
                <a:cubicBezTo>
                  <a:pt x="789" y="87"/>
                  <a:pt x="785" y="89"/>
                  <a:pt x="781" y="89"/>
                </a:cubicBezTo>
                <a:cubicBezTo>
                  <a:pt x="777" y="89"/>
                  <a:pt x="773" y="87"/>
                  <a:pt x="771" y="85"/>
                </a:cubicBezTo>
                <a:cubicBezTo>
                  <a:pt x="768" y="82"/>
                  <a:pt x="766" y="78"/>
                  <a:pt x="766" y="74"/>
                </a:cubicBezTo>
                <a:cubicBezTo>
                  <a:pt x="766" y="70"/>
                  <a:pt x="768" y="66"/>
                  <a:pt x="770" y="63"/>
                </a:cubicBezTo>
                <a:cubicBezTo>
                  <a:pt x="773" y="60"/>
                  <a:pt x="777" y="59"/>
                  <a:pt x="781" y="59"/>
                </a:cubicBezTo>
                <a:cubicBezTo>
                  <a:pt x="786" y="59"/>
                  <a:pt x="789" y="60"/>
                  <a:pt x="792" y="63"/>
                </a:cubicBezTo>
                <a:cubicBezTo>
                  <a:pt x="795" y="66"/>
                  <a:pt x="796" y="70"/>
                  <a:pt x="796" y="74"/>
                </a:cubicBezTo>
                <a:close/>
                <a:moveTo>
                  <a:pt x="792" y="269"/>
                </a:moveTo>
                <a:cubicBezTo>
                  <a:pt x="769" y="269"/>
                  <a:pt x="769" y="269"/>
                  <a:pt x="769" y="269"/>
                </a:cubicBezTo>
                <a:cubicBezTo>
                  <a:pt x="769" y="125"/>
                  <a:pt x="769" y="125"/>
                  <a:pt x="769" y="125"/>
                </a:cubicBezTo>
                <a:cubicBezTo>
                  <a:pt x="792" y="125"/>
                  <a:pt x="792" y="125"/>
                  <a:pt x="792" y="125"/>
                </a:cubicBezTo>
                <a:lnTo>
                  <a:pt x="792" y="269"/>
                </a:lnTo>
                <a:close/>
                <a:moveTo>
                  <a:pt x="924" y="263"/>
                </a:moveTo>
                <a:cubicBezTo>
                  <a:pt x="913" y="269"/>
                  <a:pt x="900" y="273"/>
                  <a:pt x="885" y="273"/>
                </a:cubicBezTo>
                <a:cubicBezTo>
                  <a:pt x="871" y="273"/>
                  <a:pt x="860" y="270"/>
                  <a:pt x="849" y="264"/>
                </a:cubicBezTo>
                <a:cubicBezTo>
                  <a:pt x="839" y="258"/>
                  <a:pt x="831" y="249"/>
                  <a:pt x="825" y="238"/>
                </a:cubicBezTo>
                <a:cubicBezTo>
                  <a:pt x="819" y="227"/>
                  <a:pt x="816" y="215"/>
                  <a:pt x="816" y="201"/>
                </a:cubicBezTo>
                <a:cubicBezTo>
                  <a:pt x="816" y="177"/>
                  <a:pt x="823" y="158"/>
                  <a:pt x="837" y="143"/>
                </a:cubicBezTo>
                <a:cubicBezTo>
                  <a:pt x="850" y="129"/>
                  <a:pt x="868" y="122"/>
                  <a:pt x="891" y="122"/>
                </a:cubicBezTo>
                <a:cubicBezTo>
                  <a:pt x="904" y="122"/>
                  <a:pt x="915" y="124"/>
                  <a:pt x="924" y="129"/>
                </a:cubicBezTo>
                <a:cubicBezTo>
                  <a:pt x="924" y="153"/>
                  <a:pt x="924" y="153"/>
                  <a:pt x="924" y="153"/>
                </a:cubicBezTo>
                <a:cubicBezTo>
                  <a:pt x="914" y="145"/>
                  <a:pt x="902" y="141"/>
                  <a:pt x="890" y="141"/>
                </a:cubicBezTo>
                <a:cubicBezTo>
                  <a:pt x="875" y="141"/>
                  <a:pt x="863" y="147"/>
                  <a:pt x="854" y="157"/>
                </a:cubicBezTo>
                <a:cubicBezTo>
                  <a:pt x="844" y="168"/>
                  <a:pt x="840" y="182"/>
                  <a:pt x="840" y="199"/>
                </a:cubicBezTo>
                <a:cubicBezTo>
                  <a:pt x="840" y="215"/>
                  <a:pt x="844" y="229"/>
                  <a:pt x="853" y="238"/>
                </a:cubicBezTo>
                <a:cubicBezTo>
                  <a:pt x="862" y="248"/>
                  <a:pt x="874" y="253"/>
                  <a:pt x="889" y="253"/>
                </a:cubicBezTo>
                <a:cubicBezTo>
                  <a:pt x="901" y="253"/>
                  <a:pt x="913" y="249"/>
                  <a:pt x="924" y="241"/>
                </a:cubicBezTo>
                <a:lnTo>
                  <a:pt x="924" y="263"/>
                </a:lnTo>
                <a:close/>
                <a:moveTo>
                  <a:pt x="1066" y="203"/>
                </a:moveTo>
                <a:cubicBezTo>
                  <a:pt x="964" y="203"/>
                  <a:pt x="964" y="203"/>
                  <a:pt x="964" y="203"/>
                </a:cubicBezTo>
                <a:cubicBezTo>
                  <a:pt x="965" y="219"/>
                  <a:pt x="969" y="232"/>
                  <a:pt x="977" y="240"/>
                </a:cubicBezTo>
                <a:cubicBezTo>
                  <a:pt x="985" y="249"/>
                  <a:pt x="997" y="253"/>
                  <a:pt x="1011" y="253"/>
                </a:cubicBezTo>
                <a:cubicBezTo>
                  <a:pt x="1027" y="253"/>
                  <a:pt x="1042" y="248"/>
                  <a:pt x="1056" y="237"/>
                </a:cubicBezTo>
                <a:cubicBezTo>
                  <a:pt x="1056" y="259"/>
                  <a:pt x="1056" y="259"/>
                  <a:pt x="1056" y="259"/>
                </a:cubicBezTo>
                <a:cubicBezTo>
                  <a:pt x="1043" y="268"/>
                  <a:pt x="1026" y="273"/>
                  <a:pt x="1006" y="273"/>
                </a:cubicBezTo>
                <a:cubicBezTo>
                  <a:pt x="985" y="273"/>
                  <a:pt x="969" y="266"/>
                  <a:pt x="958" y="253"/>
                </a:cubicBezTo>
                <a:cubicBezTo>
                  <a:pt x="946" y="240"/>
                  <a:pt x="940" y="221"/>
                  <a:pt x="940" y="198"/>
                </a:cubicBezTo>
                <a:cubicBezTo>
                  <a:pt x="940" y="184"/>
                  <a:pt x="943" y="171"/>
                  <a:pt x="949" y="159"/>
                </a:cubicBezTo>
                <a:cubicBezTo>
                  <a:pt x="955" y="147"/>
                  <a:pt x="963" y="138"/>
                  <a:pt x="973" y="131"/>
                </a:cubicBezTo>
                <a:cubicBezTo>
                  <a:pt x="983" y="125"/>
                  <a:pt x="994" y="122"/>
                  <a:pt x="1006" y="122"/>
                </a:cubicBezTo>
                <a:cubicBezTo>
                  <a:pt x="1025" y="122"/>
                  <a:pt x="1040" y="128"/>
                  <a:pt x="1050" y="140"/>
                </a:cubicBezTo>
                <a:cubicBezTo>
                  <a:pt x="1061" y="152"/>
                  <a:pt x="1066" y="169"/>
                  <a:pt x="1066" y="191"/>
                </a:cubicBezTo>
                <a:lnTo>
                  <a:pt x="1066" y="203"/>
                </a:lnTo>
                <a:close/>
                <a:moveTo>
                  <a:pt x="1042" y="183"/>
                </a:moveTo>
                <a:cubicBezTo>
                  <a:pt x="1042" y="170"/>
                  <a:pt x="1039" y="160"/>
                  <a:pt x="1033" y="152"/>
                </a:cubicBezTo>
                <a:cubicBezTo>
                  <a:pt x="1026" y="145"/>
                  <a:pt x="1018" y="141"/>
                  <a:pt x="1006" y="141"/>
                </a:cubicBezTo>
                <a:cubicBezTo>
                  <a:pt x="996" y="141"/>
                  <a:pt x="986" y="145"/>
                  <a:pt x="979" y="153"/>
                </a:cubicBezTo>
                <a:cubicBezTo>
                  <a:pt x="971" y="161"/>
                  <a:pt x="966" y="171"/>
                  <a:pt x="964" y="183"/>
                </a:cubicBezTo>
                <a:lnTo>
                  <a:pt x="1042" y="183"/>
                </a:lnTo>
                <a:close/>
                <a:moveTo>
                  <a:pt x="1241" y="212"/>
                </a:moveTo>
                <a:cubicBezTo>
                  <a:pt x="1241" y="230"/>
                  <a:pt x="1235" y="245"/>
                  <a:pt x="1222" y="256"/>
                </a:cubicBezTo>
                <a:cubicBezTo>
                  <a:pt x="1209" y="267"/>
                  <a:pt x="1192" y="273"/>
                  <a:pt x="1170" y="273"/>
                </a:cubicBezTo>
                <a:cubicBezTo>
                  <a:pt x="1151" y="273"/>
                  <a:pt x="1136" y="269"/>
                  <a:pt x="1125" y="262"/>
                </a:cubicBezTo>
                <a:cubicBezTo>
                  <a:pt x="1125" y="237"/>
                  <a:pt x="1125" y="237"/>
                  <a:pt x="1125" y="237"/>
                </a:cubicBezTo>
                <a:cubicBezTo>
                  <a:pt x="1138" y="248"/>
                  <a:pt x="1154" y="253"/>
                  <a:pt x="1171" y="253"/>
                </a:cubicBezTo>
                <a:cubicBezTo>
                  <a:pt x="1185" y="253"/>
                  <a:pt x="1197" y="250"/>
                  <a:pt x="1205" y="243"/>
                </a:cubicBezTo>
                <a:cubicBezTo>
                  <a:pt x="1213" y="236"/>
                  <a:pt x="1218" y="226"/>
                  <a:pt x="1218" y="214"/>
                </a:cubicBezTo>
                <a:cubicBezTo>
                  <a:pt x="1218" y="188"/>
                  <a:pt x="1199" y="175"/>
                  <a:pt x="1161" y="175"/>
                </a:cubicBezTo>
                <a:cubicBezTo>
                  <a:pt x="1145" y="175"/>
                  <a:pt x="1145" y="175"/>
                  <a:pt x="1145" y="175"/>
                </a:cubicBezTo>
                <a:cubicBezTo>
                  <a:pt x="1145" y="155"/>
                  <a:pt x="1145" y="155"/>
                  <a:pt x="1145" y="155"/>
                </a:cubicBezTo>
                <a:cubicBezTo>
                  <a:pt x="1161" y="155"/>
                  <a:pt x="1161" y="155"/>
                  <a:pt x="1161" y="155"/>
                </a:cubicBezTo>
                <a:cubicBezTo>
                  <a:pt x="1194" y="155"/>
                  <a:pt x="1210" y="143"/>
                  <a:pt x="1210" y="118"/>
                </a:cubicBezTo>
                <a:cubicBezTo>
                  <a:pt x="1210" y="95"/>
                  <a:pt x="1198" y="84"/>
                  <a:pt x="1172" y="84"/>
                </a:cubicBezTo>
                <a:cubicBezTo>
                  <a:pt x="1158" y="84"/>
                  <a:pt x="1145" y="89"/>
                  <a:pt x="1132" y="98"/>
                </a:cubicBezTo>
                <a:cubicBezTo>
                  <a:pt x="1132" y="76"/>
                  <a:pt x="1132" y="76"/>
                  <a:pt x="1132" y="76"/>
                </a:cubicBezTo>
                <a:cubicBezTo>
                  <a:pt x="1145" y="68"/>
                  <a:pt x="1160" y="64"/>
                  <a:pt x="1178" y="64"/>
                </a:cubicBezTo>
                <a:cubicBezTo>
                  <a:pt x="1195" y="64"/>
                  <a:pt x="1208" y="69"/>
                  <a:pt x="1219" y="78"/>
                </a:cubicBezTo>
                <a:cubicBezTo>
                  <a:pt x="1229" y="86"/>
                  <a:pt x="1234" y="98"/>
                  <a:pt x="1234" y="112"/>
                </a:cubicBezTo>
                <a:cubicBezTo>
                  <a:pt x="1234" y="139"/>
                  <a:pt x="1221" y="156"/>
                  <a:pt x="1194" y="163"/>
                </a:cubicBezTo>
                <a:cubicBezTo>
                  <a:pt x="1194" y="164"/>
                  <a:pt x="1194" y="164"/>
                  <a:pt x="1194" y="164"/>
                </a:cubicBezTo>
                <a:cubicBezTo>
                  <a:pt x="1208" y="166"/>
                  <a:pt x="1219" y="171"/>
                  <a:pt x="1228" y="180"/>
                </a:cubicBezTo>
                <a:cubicBezTo>
                  <a:pt x="1237" y="188"/>
                  <a:pt x="1241" y="199"/>
                  <a:pt x="1241" y="212"/>
                </a:cubicBezTo>
                <a:close/>
                <a:moveTo>
                  <a:pt x="1393" y="205"/>
                </a:moveTo>
                <a:cubicBezTo>
                  <a:pt x="1393" y="218"/>
                  <a:pt x="1390" y="230"/>
                  <a:pt x="1385" y="240"/>
                </a:cubicBezTo>
                <a:cubicBezTo>
                  <a:pt x="1379" y="250"/>
                  <a:pt x="1372" y="258"/>
                  <a:pt x="1362" y="264"/>
                </a:cubicBezTo>
                <a:cubicBezTo>
                  <a:pt x="1352" y="270"/>
                  <a:pt x="1342" y="273"/>
                  <a:pt x="1330" y="273"/>
                </a:cubicBezTo>
                <a:cubicBezTo>
                  <a:pt x="1309" y="273"/>
                  <a:pt x="1294" y="265"/>
                  <a:pt x="1282" y="248"/>
                </a:cubicBezTo>
                <a:cubicBezTo>
                  <a:pt x="1271" y="232"/>
                  <a:pt x="1265" y="210"/>
                  <a:pt x="1265" y="181"/>
                </a:cubicBezTo>
                <a:cubicBezTo>
                  <a:pt x="1265" y="157"/>
                  <a:pt x="1268" y="137"/>
                  <a:pt x="1275" y="119"/>
                </a:cubicBezTo>
                <a:cubicBezTo>
                  <a:pt x="1282" y="102"/>
                  <a:pt x="1292" y="88"/>
                  <a:pt x="1304" y="79"/>
                </a:cubicBezTo>
                <a:cubicBezTo>
                  <a:pt x="1316" y="69"/>
                  <a:pt x="1331" y="64"/>
                  <a:pt x="1347" y="64"/>
                </a:cubicBezTo>
                <a:cubicBezTo>
                  <a:pt x="1361" y="64"/>
                  <a:pt x="1372" y="66"/>
                  <a:pt x="1381" y="70"/>
                </a:cubicBezTo>
                <a:cubicBezTo>
                  <a:pt x="1381" y="92"/>
                  <a:pt x="1381" y="92"/>
                  <a:pt x="1381" y="92"/>
                </a:cubicBezTo>
                <a:cubicBezTo>
                  <a:pt x="1370" y="86"/>
                  <a:pt x="1359" y="84"/>
                  <a:pt x="1348" y="84"/>
                </a:cubicBezTo>
                <a:cubicBezTo>
                  <a:pt x="1330" y="84"/>
                  <a:pt x="1316" y="92"/>
                  <a:pt x="1305" y="108"/>
                </a:cubicBezTo>
                <a:cubicBezTo>
                  <a:pt x="1294" y="124"/>
                  <a:pt x="1289" y="145"/>
                  <a:pt x="1289" y="172"/>
                </a:cubicBezTo>
                <a:cubicBezTo>
                  <a:pt x="1289" y="172"/>
                  <a:pt x="1289" y="172"/>
                  <a:pt x="1289" y="172"/>
                </a:cubicBezTo>
                <a:cubicBezTo>
                  <a:pt x="1299" y="153"/>
                  <a:pt x="1314" y="143"/>
                  <a:pt x="1335" y="143"/>
                </a:cubicBezTo>
                <a:cubicBezTo>
                  <a:pt x="1353" y="143"/>
                  <a:pt x="1367" y="149"/>
                  <a:pt x="1377" y="160"/>
                </a:cubicBezTo>
                <a:cubicBezTo>
                  <a:pt x="1388" y="172"/>
                  <a:pt x="1393" y="187"/>
                  <a:pt x="1393" y="205"/>
                </a:cubicBezTo>
                <a:close/>
                <a:moveTo>
                  <a:pt x="1369" y="208"/>
                </a:moveTo>
                <a:cubicBezTo>
                  <a:pt x="1369" y="194"/>
                  <a:pt x="1366" y="183"/>
                  <a:pt x="1359" y="175"/>
                </a:cubicBezTo>
                <a:cubicBezTo>
                  <a:pt x="1352" y="167"/>
                  <a:pt x="1343" y="163"/>
                  <a:pt x="1330" y="163"/>
                </a:cubicBezTo>
                <a:cubicBezTo>
                  <a:pt x="1319" y="163"/>
                  <a:pt x="1309" y="167"/>
                  <a:pt x="1302" y="175"/>
                </a:cubicBezTo>
                <a:cubicBezTo>
                  <a:pt x="1294" y="182"/>
                  <a:pt x="1290" y="192"/>
                  <a:pt x="1290" y="203"/>
                </a:cubicBezTo>
                <a:cubicBezTo>
                  <a:pt x="1290" y="217"/>
                  <a:pt x="1294" y="229"/>
                  <a:pt x="1302" y="239"/>
                </a:cubicBezTo>
                <a:cubicBezTo>
                  <a:pt x="1309" y="248"/>
                  <a:pt x="1319" y="253"/>
                  <a:pt x="1331" y="253"/>
                </a:cubicBezTo>
                <a:cubicBezTo>
                  <a:pt x="1342" y="253"/>
                  <a:pt x="1351" y="249"/>
                  <a:pt x="1359" y="241"/>
                </a:cubicBezTo>
                <a:cubicBezTo>
                  <a:pt x="1366" y="232"/>
                  <a:pt x="1369" y="222"/>
                  <a:pt x="1369" y="208"/>
                </a:cubicBezTo>
                <a:close/>
                <a:moveTo>
                  <a:pt x="1529" y="208"/>
                </a:moveTo>
                <a:cubicBezTo>
                  <a:pt x="1529" y="227"/>
                  <a:pt x="1522" y="243"/>
                  <a:pt x="1509" y="255"/>
                </a:cubicBezTo>
                <a:cubicBezTo>
                  <a:pt x="1496" y="267"/>
                  <a:pt x="1479" y="273"/>
                  <a:pt x="1457" y="273"/>
                </a:cubicBezTo>
                <a:cubicBezTo>
                  <a:pt x="1439" y="273"/>
                  <a:pt x="1425" y="270"/>
                  <a:pt x="1416" y="264"/>
                </a:cubicBezTo>
                <a:cubicBezTo>
                  <a:pt x="1416" y="240"/>
                  <a:pt x="1416" y="240"/>
                  <a:pt x="1416" y="240"/>
                </a:cubicBezTo>
                <a:cubicBezTo>
                  <a:pt x="1429" y="249"/>
                  <a:pt x="1443" y="253"/>
                  <a:pt x="1458" y="253"/>
                </a:cubicBezTo>
                <a:cubicBezTo>
                  <a:pt x="1472" y="253"/>
                  <a:pt x="1483" y="249"/>
                  <a:pt x="1492" y="241"/>
                </a:cubicBezTo>
                <a:cubicBezTo>
                  <a:pt x="1501" y="233"/>
                  <a:pt x="1505" y="222"/>
                  <a:pt x="1505" y="209"/>
                </a:cubicBezTo>
                <a:cubicBezTo>
                  <a:pt x="1505" y="196"/>
                  <a:pt x="1501" y="186"/>
                  <a:pt x="1492" y="178"/>
                </a:cubicBezTo>
                <a:cubicBezTo>
                  <a:pt x="1483" y="171"/>
                  <a:pt x="1470" y="167"/>
                  <a:pt x="1453" y="167"/>
                </a:cubicBezTo>
                <a:cubicBezTo>
                  <a:pt x="1440" y="167"/>
                  <a:pt x="1429" y="168"/>
                  <a:pt x="1419" y="169"/>
                </a:cubicBezTo>
                <a:cubicBezTo>
                  <a:pt x="1426" y="68"/>
                  <a:pt x="1426" y="68"/>
                  <a:pt x="1426" y="68"/>
                </a:cubicBezTo>
                <a:cubicBezTo>
                  <a:pt x="1519" y="68"/>
                  <a:pt x="1519" y="68"/>
                  <a:pt x="1519" y="68"/>
                </a:cubicBezTo>
                <a:cubicBezTo>
                  <a:pt x="1519" y="88"/>
                  <a:pt x="1519" y="88"/>
                  <a:pt x="1519" y="88"/>
                </a:cubicBezTo>
                <a:cubicBezTo>
                  <a:pt x="1446" y="88"/>
                  <a:pt x="1446" y="88"/>
                  <a:pt x="1446" y="88"/>
                </a:cubicBezTo>
                <a:cubicBezTo>
                  <a:pt x="1442" y="148"/>
                  <a:pt x="1442" y="148"/>
                  <a:pt x="1442" y="148"/>
                </a:cubicBezTo>
                <a:cubicBezTo>
                  <a:pt x="1461" y="147"/>
                  <a:pt x="1461" y="147"/>
                  <a:pt x="1461" y="147"/>
                </a:cubicBezTo>
                <a:cubicBezTo>
                  <a:pt x="1482" y="147"/>
                  <a:pt x="1498" y="152"/>
                  <a:pt x="1510" y="163"/>
                </a:cubicBezTo>
                <a:cubicBezTo>
                  <a:pt x="1523" y="173"/>
                  <a:pt x="1529" y="188"/>
                  <a:pt x="1529" y="208"/>
                </a:cubicBezTo>
                <a:close/>
                <a:moveTo>
                  <a:pt x="281" y="308"/>
                </a:moveTo>
                <a:cubicBezTo>
                  <a:pt x="281" y="308"/>
                  <a:pt x="281" y="308"/>
                  <a:pt x="281" y="308"/>
                </a:cubicBezTo>
                <a:cubicBezTo>
                  <a:pt x="281" y="29"/>
                  <a:pt x="281" y="29"/>
                  <a:pt x="281" y="29"/>
                </a:cubicBezTo>
                <a:cubicBezTo>
                  <a:pt x="180" y="0"/>
                  <a:pt x="180" y="0"/>
                  <a:pt x="180" y="0"/>
                </a:cubicBezTo>
                <a:cubicBezTo>
                  <a:pt x="0" y="68"/>
                  <a:pt x="0" y="68"/>
                  <a:pt x="0" y="68"/>
                </a:cubicBezTo>
                <a:cubicBezTo>
                  <a:pt x="0" y="68"/>
                  <a:pt x="0" y="68"/>
                  <a:pt x="0" y="68"/>
                </a:cubicBezTo>
                <a:cubicBezTo>
                  <a:pt x="0" y="270"/>
                  <a:pt x="0" y="270"/>
                  <a:pt x="0" y="270"/>
                </a:cubicBezTo>
                <a:cubicBezTo>
                  <a:pt x="61" y="246"/>
                  <a:pt x="61" y="246"/>
                  <a:pt x="61" y="246"/>
                </a:cubicBezTo>
                <a:cubicBezTo>
                  <a:pt x="61" y="81"/>
                  <a:pt x="61" y="81"/>
                  <a:pt x="61" y="81"/>
                </a:cubicBezTo>
                <a:cubicBezTo>
                  <a:pt x="180" y="53"/>
                  <a:pt x="180" y="53"/>
                  <a:pt x="180" y="53"/>
                </a:cubicBezTo>
                <a:cubicBezTo>
                  <a:pt x="180" y="295"/>
                  <a:pt x="180" y="295"/>
                  <a:pt x="180" y="295"/>
                </a:cubicBezTo>
                <a:cubicBezTo>
                  <a:pt x="0" y="270"/>
                  <a:pt x="0" y="270"/>
                  <a:pt x="0" y="270"/>
                </a:cubicBezTo>
                <a:cubicBezTo>
                  <a:pt x="180" y="336"/>
                  <a:pt x="180" y="336"/>
                  <a:pt x="180" y="336"/>
                </a:cubicBezTo>
                <a:cubicBezTo>
                  <a:pt x="180" y="336"/>
                  <a:pt x="180" y="336"/>
                  <a:pt x="180" y="336"/>
                </a:cubicBezTo>
                <a:cubicBezTo>
                  <a:pt x="281" y="309"/>
                  <a:pt x="281" y="309"/>
                  <a:pt x="281" y="309"/>
                </a:cubicBezTo>
                <a:cubicBezTo>
                  <a:pt x="281" y="308"/>
                  <a:pt x="281" y="308"/>
                  <a:pt x="281" y="308"/>
                </a:cubicBezTo>
                <a:close/>
              </a:path>
            </a:pathLst>
          </a:custGeom>
          <a:solidFill>
            <a:srgbClr val="DC3C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58" name="Freeform 57"/>
          <p:cNvSpPr>
            <a:spLocks noChangeAspect="1" noEditPoints="1"/>
          </p:cNvSpPr>
          <p:nvPr/>
        </p:nvSpPr>
        <p:spPr bwMode="black">
          <a:xfrm>
            <a:off x="9326350" y="647567"/>
            <a:ext cx="2065571" cy="249538"/>
          </a:xfrm>
          <a:custGeom>
            <a:avLst/>
            <a:gdLst>
              <a:gd name="T0" fmla="*/ 184 w 1840"/>
              <a:gd name="T1" fmla="*/ 42 h 220"/>
              <a:gd name="T2" fmla="*/ 97 w 1840"/>
              <a:gd name="T3" fmla="*/ 216 h 220"/>
              <a:gd name="T4" fmla="*/ 23 w 1840"/>
              <a:gd name="T5" fmla="*/ 81 h 220"/>
              <a:gd name="T6" fmla="*/ 31 w 1840"/>
              <a:gd name="T7" fmla="*/ 15 h 220"/>
              <a:gd name="T8" fmla="*/ 113 w 1840"/>
              <a:gd name="T9" fmla="*/ 155 h 220"/>
              <a:gd name="T10" fmla="*/ 275 w 1840"/>
              <a:gd name="T11" fmla="*/ 21 h 220"/>
              <a:gd name="T12" fmla="*/ 244 w 1840"/>
              <a:gd name="T13" fmla="*/ 21 h 220"/>
              <a:gd name="T14" fmla="*/ 275 w 1840"/>
              <a:gd name="T15" fmla="*/ 21 h 220"/>
              <a:gd name="T16" fmla="*/ 271 w 1840"/>
              <a:gd name="T17" fmla="*/ 72 h 220"/>
              <a:gd name="T18" fmla="*/ 332 w 1840"/>
              <a:gd name="T19" fmla="*/ 211 h 220"/>
              <a:gd name="T20" fmla="*/ 373 w 1840"/>
              <a:gd name="T21" fmla="*/ 69 h 220"/>
              <a:gd name="T22" fmla="*/ 336 w 1840"/>
              <a:gd name="T23" fmla="*/ 104 h 220"/>
              <a:gd name="T24" fmla="*/ 407 w 1840"/>
              <a:gd name="T25" fmla="*/ 188 h 220"/>
              <a:gd name="T26" fmla="*/ 466 w 1840"/>
              <a:gd name="T27" fmla="*/ 105 h 220"/>
              <a:gd name="T28" fmla="*/ 434 w 1840"/>
              <a:gd name="T29" fmla="*/ 72 h 220"/>
              <a:gd name="T30" fmla="*/ 472 w 1840"/>
              <a:gd name="T31" fmla="*/ 78 h 220"/>
              <a:gd name="T32" fmla="*/ 653 w 1840"/>
              <a:gd name="T33" fmla="*/ 144 h 220"/>
              <a:gd name="T34" fmla="*/ 511 w 1840"/>
              <a:gd name="T35" fmla="*/ 146 h 220"/>
              <a:gd name="T36" fmla="*/ 653 w 1840"/>
              <a:gd name="T37" fmla="*/ 144 h 220"/>
              <a:gd name="T38" fmla="*/ 548 w 1840"/>
              <a:gd name="T39" fmla="*/ 103 h 220"/>
              <a:gd name="T40" fmla="*/ 618 w 1840"/>
              <a:gd name="T41" fmla="*/ 186 h 220"/>
              <a:gd name="T42" fmla="*/ 707 w 1840"/>
              <a:gd name="T43" fmla="*/ 220 h 220"/>
              <a:gd name="T44" fmla="*/ 736 w 1840"/>
              <a:gd name="T45" fmla="*/ 180 h 220"/>
              <a:gd name="T46" fmla="*/ 671 w 1840"/>
              <a:gd name="T47" fmla="*/ 111 h 220"/>
              <a:gd name="T48" fmla="*/ 753 w 1840"/>
              <a:gd name="T49" fmla="*/ 99 h 220"/>
              <a:gd name="T50" fmla="*/ 700 w 1840"/>
              <a:gd name="T51" fmla="*/ 123 h 220"/>
              <a:gd name="T52" fmla="*/ 916 w 1840"/>
              <a:gd name="T53" fmla="*/ 144 h 220"/>
              <a:gd name="T54" fmla="*/ 775 w 1840"/>
              <a:gd name="T55" fmla="*/ 146 h 220"/>
              <a:gd name="T56" fmla="*/ 916 w 1840"/>
              <a:gd name="T57" fmla="*/ 144 h 220"/>
              <a:gd name="T58" fmla="*/ 811 w 1840"/>
              <a:gd name="T59" fmla="*/ 103 h 220"/>
              <a:gd name="T60" fmla="*/ 881 w 1840"/>
              <a:gd name="T61" fmla="*/ 186 h 220"/>
              <a:gd name="T62" fmla="*/ 971 w 1840"/>
              <a:gd name="T63" fmla="*/ 50 h 220"/>
              <a:gd name="T64" fmla="*/ 971 w 1840"/>
              <a:gd name="T65" fmla="*/ 92 h 220"/>
              <a:gd name="T66" fmla="*/ 923 w 1840"/>
              <a:gd name="T67" fmla="*/ 92 h 220"/>
              <a:gd name="T68" fmla="*/ 961 w 1840"/>
              <a:gd name="T69" fmla="*/ 14 h 220"/>
              <a:gd name="T70" fmla="*/ 1088 w 1840"/>
              <a:gd name="T71" fmla="*/ 215 h 220"/>
              <a:gd name="T72" fmla="*/ 1004 w 1840"/>
              <a:gd name="T73" fmla="*/ 92 h 220"/>
              <a:gd name="T74" fmla="*/ 1052 w 1840"/>
              <a:gd name="T75" fmla="*/ 30 h 220"/>
              <a:gd name="T76" fmla="*/ 1052 w 1840"/>
              <a:gd name="T77" fmla="*/ 92 h 220"/>
              <a:gd name="T78" fmla="*/ 1088 w 1840"/>
              <a:gd name="T79" fmla="*/ 195 h 220"/>
              <a:gd name="T80" fmla="*/ 1282 w 1840"/>
              <a:gd name="T81" fmla="*/ 160 h 220"/>
              <a:gd name="T82" fmla="*/ 1228 w 1840"/>
              <a:gd name="T83" fmla="*/ 15 h 220"/>
              <a:gd name="T84" fmla="*/ 1243 w 1840"/>
              <a:gd name="T85" fmla="*/ 53 h 220"/>
              <a:gd name="T86" fmla="*/ 1205 w 1840"/>
              <a:gd name="T87" fmla="*/ 139 h 220"/>
              <a:gd name="T88" fmla="*/ 1458 w 1840"/>
              <a:gd name="T89" fmla="*/ 197 h 220"/>
              <a:gd name="T90" fmla="*/ 1425 w 1840"/>
              <a:gd name="T91" fmla="*/ 92 h 220"/>
              <a:gd name="T92" fmla="*/ 1459 w 1840"/>
              <a:gd name="T93" fmla="*/ 79 h 220"/>
              <a:gd name="T94" fmla="*/ 1574 w 1840"/>
              <a:gd name="T95" fmla="*/ 194 h 220"/>
              <a:gd name="T96" fmla="*/ 1501 w 1840"/>
              <a:gd name="T97" fmla="*/ 72 h 220"/>
              <a:gd name="T98" fmla="*/ 1574 w 1840"/>
              <a:gd name="T99" fmla="*/ 155 h 220"/>
              <a:gd name="T100" fmla="*/ 1711 w 1840"/>
              <a:gd name="T101" fmla="*/ 96 h 220"/>
              <a:gd name="T102" fmla="*/ 1659 w 1840"/>
              <a:gd name="T103" fmla="*/ 216 h 220"/>
              <a:gd name="T104" fmla="*/ 1659 w 1840"/>
              <a:gd name="T105" fmla="*/ 102 h 220"/>
              <a:gd name="T106" fmla="*/ 1711 w 1840"/>
              <a:gd name="T107" fmla="*/ 72 h 220"/>
              <a:gd name="T108" fmla="*/ 1751 w 1840"/>
              <a:gd name="T109" fmla="*/ 187 h 220"/>
              <a:gd name="T110" fmla="*/ 1779 w 1840"/>
              <a:gd name="T111" fmla="*/ 220 h 220"/>
              <a:gd name="T112" fmla="*/ 1747 w 1840"/>
              <a:gd name="T113" fmla="*/ 79 h 220"/>
              <a:gd name="T114" fmla="*/ 1840 w 1840"/>
              <a:gd name="T115" fmla="*/ 150 h 220"/>
              <a:gd name="T116" fmla="*/ 1753 w 1840"/>
              <a:gd name="T117"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40" h="220">
                <a:moveTo>
                  <a:pt x="206" y="216"/>
                </a:moveTo>
                <a:cubicBezTo>
                  <a:pt x="182" y="216"/>
                  <a:pt x="182" y="216"/>
                  <a:pt x="182" y="216"/>
                </a:cubicBezTo>
                <a:cubicBezTo>
                  <a:pt x="182" y="81"/>
                  <a:pt x="182" y="81"/>
                  <a:pt x="182" y="81"/>
                </a:cubicBezTo>
                <a:cubicBezTo>
                  <a:pt x="182" y="70"/>
                  <a:pt x="183" y="57"/>
                  <a:pt x="184" y="42"/>
                </a:cubicBezTo>
                <a:cubicBezTo>
                  <a:pt x="183" y="42"/>
                  <a:pt x="183" y="42"/>
                  <a:pt x="183" y="42"/>
                </a:cubicBezTo>
                <a:cubicBezTo>
                  <a:pt x="181" y="51"/>
                  <a:pt x="179" y="57"/>
                  <a:pt x="177" y="61"/>
                </a:cubicBezTo>
                <a:cubicBezTo>
                  <a:pt x="108" y="216"/>
                  <a:pt x="108" y="216"/>
                  <a:pt x="108" y="216"/>
                </a:cubicBezTo>
                <a:cubicBezTo>
                  <a:pt x="97" y="216"/>
                  <a:pt x="97" y="216"/>
                  <a:pt x="97" y="216"/>
                </a:cubicBezTo>
                <a:cubicBezTo>
                  <a:pt x="28" y="63"/>
                  <a:pt x="28" y="63"/>
                  <a:pt x="28" y="63"/>
                </a:cubicBezTo>
                <a:cubicBezTo>
                  <a:pt x="26" y="58"/>
                  <a:pt x="24" y="51"/>
                  <a:pt x="22" y="42"/>
                </a:cubicBezTo>
                <a:cubicBezTo>
                  <a:pt x="21" y="42"/>
                  <a:pt x="21" y="42"/>
                  <a:pt x="21" y="42"/>
                </a:cubicBezTo>
                <a:cubicBezTo>
                  <a:pt x="22" y="50"/>
                  <a:pt x="23" y="63"/>
                  <a:pt x="23" y="81"/>
                </a:cubicBezTo>
                <a:cubicBezTo>
                  <a:pt x="23" y="216"/>
                  <a:pt x="23" y="216"/>
                  <a:pt x="23" y="216"/>
                </a:cubicBezTo>
                <a:cubicBezTo>
                  <a:pt x="0" y="216"/>
                  <a:pt x="0" y="216"/>
                  <a:pt x="0" y="216"/>
                </a:cubicBezTo>
                <a:cubicBezTo>
                  <a:pt x="0" y="15"/>
                  <a:pt x="0" y="15"/>
                  <a:pt x="0" y="15"/>
                </a:cubicBezTo>
                <a:cubicBezTo>
                  <a:pt x="31" y="15"/>
                  <a:pt x="31" y="15"/>
                  <a:pt x="31" y="15"/>
                </a:cubicBezTo>
                <a:cubicBezTo>
                  <a:pt x="93" y="155"/>
                  <a:pt x="93" y="155"/>
                  <a:pt x="93" y="155"/>
                </a:cubicBezTo>
                <a:cubicBezTo>
                  <a:pt x="98" y="166"/>
                  <a:pt x="101" y="174"/>
                  <a:pt x="102" y="180"/>
                </a:cubicBezTo>
                <a:cubicBezTo>
                  <a:pt x="103" y="180"/>
                  <a:pt x="103" y="180"/>
                  <a:pt x="103" y="180"/>
                </a:cubicBezTo>
                <a:cubicBezTo>
                  <a:pt x="108" y="167"/>
                  <a:pt x="111" y="158"/>
                  <a:pt x="113" y="155"/>
                </a:cubicBezTo>
                <a:cubicBezTo>
                  <a:pt x="176" y="15"/>
                  <a:pt x="176" y="15"/>
                  <a:pt x="176" y="15"/>
                </a:cubicBezTo>
                <a:cubicBezTo>
                  <a:pt x="206" y="15"/>
                  <a:pt x="206" y="15"/>
                  <a:pt x="206" y="15"/>
                </a:cubicBezTo>
                <a:lnTo>
                  <a:pt x="206" y="216"/>
                </a:lnTo>
                <a:close/>
                <a:moveTo>
                  <a:pt x="275" y="21"/>
                </a:moveTo>
                <a:cubicBezTo>
                  <a:pt x="275" y="25"/>
                  <a:pt x="273" y="29"/>
                  <a:pt x="270" y="32"/>
                </a:cubicBezTo>
                <a:cubicBezTo>
                  <a:pt x="267" y="34"/>
                  <a:pt x="263" y="36"/>
                  <a:pt x="259" y="36"/>
                </a:cubicBezTo>
                <a:cubicBezTo>
                  <a:pt x="255" y="36"/>
                  <a:pt x="252" y="34"/>
                  <a:pt x="249" y="32"/>
                </a:cubicBezTo>
                <a:cubicBezTo>
                  <a:pt x="246" y="29"/>
                  <a:pt x="244" y="25"/>
                  <a:pt x="244" y="21"/>
                </a:cubicBezTo>
                <a:cubicBezTo>
                  <a:pt x="244" y="17"/>
                  <a:pt x="246" y="13"/>
                  <a:pt x="249" y="10"/>
                </a:cubicBezTo>
                <a:cubicBezTo>
                  <a:pt x="251" y="7"/>
                  <a:pt x="255" y="6"/>
                  <a:pt x="259" y="6"/>
                </a:cubicBezTo>
                <a:cubicBezTo>
                  <a:pt x="264" y="6"/>
                  <a:pt x="267" y="7"/>
                  <a:pt x="270" y="10"/>
                </a:cubicBezTo>
                <a:cubicBezTo>
                  <a:pt x="273" y="13"/>
                  <a:pt x="275" y="17"/>
                  <a:pt x="275" y="21"/>
                </a:cubicBezTo>
                <a:close/>
                <a:moveTo>
                  <a:pt x="271" y="216"/>
                </a:moveTo>
                <a:cubicBezTo>
                  <a:pt x="248" y="216"/>
                  <a:pt x="248" y="216"/>
                  <a:pt x="248" y="216"/>
                </a:cubicBezTo>
                <a:cubicBezTo>
                  <a:pt x="248" y="72"/>
                  <a:pt x="248" y="72"/>
                  <a:pt x="248" y="72"/>
                </a:cubicBezTo>
                <a:cubicBezTo>
                  <a:pt x="271" y="72"/>
                  <a:pt x="271" y="72"/>
                  <a:pt x="271" y="72"/>
                </a:cubicBezTo>
                <a:lnTo>
                  <a:pt x="271" y="216"/>
                </a:lnTo>
                <a:close/>
                <a:moveTo>
                  <a:pt x="407" y="210"/>
                </a:moveTo>
                <a:cubicBezTo>
                  <a:pt x="395" y="216"/>
                  <a:pt x="382" y="220"/>
                  <a:pt x="367" y="220"/>
                </a:cubicBezTo>
                <a:cubicBezTo>
                  <a:pt x="354" y="220"/>
                  <a:pt x="342" y="217"/>
                  <a:pt x="332" y="211"/>
                </a:cubicBezTo>
                <a:cubicBezTo>
                  <a:pt x="321" y="205"/>
                  <a:pt x="313" y="196"/>
                  <a:pt x="307" y="185"/>
                </a:cubicBezTo>
                <a:cubicBezTo>
                  <a:pt x="301" y="174"/>
                  <a:pt x="299" y="162"/>
                  <a:pt x="299" y="148"/>
                </a:cubicBezTo>
                <a:cubicBezTo>
                  <a:pt x="299" y="124"/>
                  <a:pt x="305" y="105"/>
                  <a:pt x="319" y="90"/>
                </a:cubicBezTo>
                <a:cubicBezTo>
                  <a:pt x="333" y="76"/>
                  <a:pt x="351" y="69"/>
                  <a:pt x="373" y="69"/>
                </a:cubicBezTo>
                <a:cubicBezTo>
                  <a:pt x="386" y="69"/>
                  <a:pt x="397" y="71"/>
                  <a:pt x="407" y="76"/>
                </a:cubicBezTo>
                <a:cubicBezTo>
                  <a:pt x="407" y="100"/>
                  <a:pt x="407" y="100"/>
                  <a:pt x="407" y="100"/>
                </a:cubicBezTo>
                <a:cubicBezTo>
                  <a:pt x="396" y="92"/>
                  <a:pt x="385" y="89"/>
                  <a:pt x="373" y="89"/>
                </a:cubicBezTo>
                <a:cubicBezTo>
                  <a:pt x="358" y="89"/>
                  <a:pt x="345" y="94"/>
                  <a:pt x="336" y="104"/>
                </a:cubicBezTo>
                <a:cubicBezTo>
                  <a:pt x="327" y="115"/>
                  <a:pt x="322" y="129"/>
                  <a:pt x="322" y="146"/>
                </a:cubicBezTo>
                <a:cubicBezTo>
                  <a:pt x="322" y="163"/>
                  <a:pt x="327" y="176"/>
                  <a:pt x="335" y="186"/>
                </a:cubicBezTo>
                <a:cubicBezTo>
                  <a:pt x="344" y="195"/>
                  <a:pt x="356" y="200"/>
                  <a:pt x="371" y="200"/>
                </a:cubicBezTo>
                <a:cubicBezTo>
                  <a:pt x="384" y="200"/>
                  <a:pt x="395" y="196"/>
                  <a:pt x="407" y="188"/>
                </a:cubicBezTo>
                <a:lnTo>
                  <a:pt x="407" y="210"/>
                </a:lnTo>
                <a:close/>
                <a:moveTo>
                  <a:pt x="509" y="96"/>
                </a:moveTo>
                <a:cubicBezTo>
                  <a:pt x="505" y="93"/>
                  <a:pt x="499" y="91"/>
                  <a:pt x="491" y="91"/>
                </a:cubicBezTo>
                <a:cubicBezTo>
                  <a:pt x="481" y="91"/>
                  <a:pt x="473" y="96"/>
                  <a:pt x="466" y="105"/>
                </a:cubicBezTo>
                <a:cubicBezTo>
                  <a:pt x="460" y="115"/>
                  <a:pt x="457" y="128"/>
                  <a:pt x="457" y="143"/>
                </a:cubicBezTo>
                <a:cubicBezTo>
                  <a:pt x="457" y="216"/>
                  <a:pt x="457" y="216"/>
                  <a:pt x="457" y="216"/>
                </a:cubicBezTo>
                <a:cubicBezTo>
                  <a:pt x="434" y="216"/>
                  <a:pt x="434" y="216"/>
                  <a:pt x="434" y="216"/>
                </a:cubicBezTo>
                <a:cubicBezTo>
                  <a:pt x="434" y="72"/>
                  <a:pt x="434" y="72"/>
                  <a:pt x="434" y="72"/>
                </a:cubicBezTo>
                <a:cubicBezTo>
                  <a:pt x="457" y="72"/>
                  <a:pt x="457" y="72"/>
                  <a:pt x="457" y="72"/>
                </a:cubicBezTo>
                <a:cubicBezTo>
                  <a:pt x="457" y="102"/>
                  <a:pt x="457" y="102"/>
                  <a:pt x="457" y="102"/>
                </a:cubicBezTo>
                <a:cubicBezTo>
                  <a:pt x="457" y="102"/>
                  <a:pt x="457" y="102"/>
                  <a:pt x="457" y="102"/>
                </a:cubicBezTo>
                <a:cubicBezTo>
                  <a:pt x="460" y="92"/>
                  <a:pt x="465" y="84"/>
                  <a:pt x="472" y="78"/>
                </a:cubicBezTo>
                <a:cubicBezTo>
                  <a:pt x="479" y="73"/>
                  <a:pt x="486" y="70"/>
                  <a:pt x="495" y="70"/>
                </a:cubicBezTo>
                <a:cubicBezTo>
                  <a:pt x="501" y="70"/>
                  <a:pt x="506" y="70"/>
                  <a:pt x="509" y="72"/>
                </a:cubicBezTo>
                <a:lnTo>
                  <a:pt x="509" y="96"/>
                </a:lnTo>
                <a:close/>
                <a:moveTo>
                  <a:pt x="653" y="144"/>
                </a:moveTo>
                <a:cubicBezTo>
                  <a:pt x="653" y="167"/>
                  <a:pt x="647" y="185"/>
                  <a:pt x="634" y="199"/>
                </a:cubicBezTo>
                <a:cubicBezTo>
                  <a:pt x="621" y="213"/>
                  <a:pt x="603" y="220"/>
                  <a:pt x="581" y="220"/>
                </a:cubicBezTo>
                <a:cubicBezTo>
                  <a:pt x="560" y="220"/>
                  <a:pt x="543" y="213"/>
                  <a:pt x="530" y="200"/>
                </a:cubicBezTo>
                <a:cubicBezTo>
                  <a:pt x="518" y="186"/>
                  <a:pt x="511" y="168"/>
                  <a:pt x="511" y="146"/>
                </a:cubicBezTo>
                <a:cubicBezTo>
                  <a:pt x="511" y="122"/>
                  <a:pt x="518" y="103"/>
                  <a:pt x="531" y="90"/>
                </a:cubicBezTo>
                <a:cubicBezTo>
                  <a:pt x="544" y="76"/>
                  <a:pt x="562" y="69"/>
                  <a:pt x="585" y="69"/>
                </a:cubicBezTo>
                <a:cubicBezTo>
                  <a:pt x="606" y="69"/>
                  <a:pt x="623" y="76"/>
                  <a:pt x="635" y="89"/>
                </a:cubicBezTo>
                <a:cubicBezTo>
                  <a:pt x="647" y="102"/>
                  <a:pt x="653" y="121"/>
                  <a:pt x="653" y="144"/>
                </a:cubicBezTo>
                <a:close/>
                <a:moveTo>
                  <a:pt x="629" y="145"/>
                </a:moveTo>
                <a:cubicBezTo>
                  <a:pt x="629" y="127"/>
                  <a:pt x="625" y="113"/>
                  <a:pt x="617" y="103"/>
                </a:cubicBezTo>
                <a:cubicBezTo>
                  <a:pt x="609" y="93"/>
                  <a:pt x="598" y="89"/>
                  <a:pt x="583" y="89"/>
                </a:cubicBezTo>
                <a:cubicBezTo>
                  <a:pt x="568" y="89"/>
                  <a:pt x="557" y="93"/>
                  <a:pt x="548" y="103"/>
                </a:cubicBezTo>
                <a:cubicBezTo>
                  <a:pt x="539" y="113"/>
                  <a:pt x="535" y="127"/>
                  <a:pt x="535" y="145"/>
                </a:cubicBezTo>
                <a:cubicBezTo>
                  <a:pt x="535" y="162"/>
                  <a:pt x="539" y="176"/>
                  <a:pt x="548" y="186"/>
                </a:cubicBezTo>
                <a:cubicBezTo>
                  <a:pt x="557" y="195"/>
                  <a:pt x="568" y="200"/>
                  <a:pt x="583" y="200"/>
                </a:cubicBezTo>
                <a:cubicBezTo>
                  <a:pt x="598" y="200"/>
                  <a:pt x="610" y="195"/>
                  <a:pt x="618" y="186"/>
                </a:cubicBezTo>
                <a:cubicBezTo>
                  <a:pt x="625" y="176"/>
                  <a:pt x="629" y="163"/>
                  <a:pt x="629" y="145"/>
                </a:cubicBezTo>
                <a:close/>
                <a:moveTo>
                  <a:pt x="760" y="178"/>
                </a:moveTo>
                <a:cubicBezTo>
                  <a:pt x="760" y="190"/>
                  <a:pt x="755" y="200"/>
                  <a:pt x="745" y="208"/>
                </a:cubicBezTo>
                <a:cubicBezTo>
                  <a:pt x="736" y="216"/>
                  <a:pt x="723" y="220"/>
                  <a:pt x="707" y="220"/>
                </a:cubicBezTo>
                <a:cubicBezTo>
                  <a:pt x="693" y="220"/>
                  <a:pt x="681" y="217"/>
                  <a:pt x="671" y="211"/>
                </a:cubicBezTo>
                <a:cubicBezTo>
                  <a:pt x="671" y="186"/>
                  <a:pt x="671" y="186"/>
                  <a:pt x="671" y="186"/>
                </a:cubicBezTo>
                <a:cubicBezTo>
                  <a:pt x="683" y="196"/>
                  <a:pt x="695" y="200"/>
                  <a:pt x="709" y="200"/>
                </a:cubicBezTo>
                <a:cubicBezTo>
                  <a:pt x="727" y="200"/>
                  <a:pt x="736" y="193"/>
                  <a:pt x="736" y="180"/>
                </a:cubicBezTo>
                <a:cubicBezTo>
                  <a:pt x="736" y="175"/>
                  <a:pt x="734" y="170"/>
                  <a:pt x="731" y="167"/>
                </a:cubicBezTo>
                <a:cubicBezTo>
                  <a:pt x="727" y="163"/>
                  <a:pt x="719" y="159"/>
                  <a:pt x="706" y="153"/>
                </a:cubicBezTo>
                <a:cubicBezTo>
                  <a:pt x="694" y="148"/>
                  <a:pt x="685" y="142"/>
                  <a:pt x="679" y="135"/>
                </a:cubicBezTo>
                <a:cubicBezTo>
                  <a:pt x="674" y="129"/>
                  <a:pt x="671" y="121"/>
                  <a:pt x="671" y="111"/>
                </a:cubicBezTo>
                <a:cubicBezTo>
                  <a:pt x="671" y="99"/>
                  <a:pt x="676" y="89"/>
                  <a:pt x="686" y="81"/>
                </a:cubicBezTo>
                <a:cubicBezTo>
                  <a:pt x="695" y="73"/>
                  <a:pt x="708" y="69"/>
                  <a:pt x="722" y="69"/>
                </a:cubicBezTo>
                <a:cubicBezTo>
                  <a:pt x="734" y="69"/>
                  <a:pt x="744" y="71"/>
                  <a:pt x="753" y="76"/>
                </a:cubicBezTo>
                <a:cubicBezTo>
                  <a:pt x="753" y="99"/>
                  <a:pt x="753" y="99"/>
                  <a:pt x="753" y="99"/>
                </a:cubicBezTo>
                <a:cubicBezTo>
                  <a:pt x="744" y="92"/>
                  <a:pt x="733" y="89"/>
                  <a:pt x="720" y="89"/>
                </a:cubicBezTo>
                <a:cubicBezTo>
                  <a:pt x="713" y="89"/>
                  <a:pt x="707" y="90"/>
                  <a:pt x="702" y="94"/>
                </a:cubicBezTo>
                <a:cubicBezTo>
                  <a:pt x="697" y="98"/>
                  <a:pt x="695" y="103"/>
                  <a:pt x="695" y="109"/>
                </a:cubicBezTo>
                <a:cubicBezTo>
                  <a:pt x="695" y="115"/>
                  <a:pt x="697" y="120"/>
                  <a:pt x="700" y="123"/>
                </a:cubicBezTo>
                <a:cubicBezTo>
                  <a:pt x="704" y="127"/>
                  <a:pt x="711" y="131"/>
                  <a:pt x="723" y="135"/>
                </a:cubicBezTo>
                <a:cubicBezTo>
                  <a:pt x="736" y="141"/>
                  <a:pt x="746" y="147"/>
                  <a:pt x="751" y="154"/>
                </a:cubicBezTo>
                <a:cubicBezTo>
                  <a:pt x="757" y="160"/>
                  <a:pt x="760" y="168"/>
                  <a:pt x="760" y="178"/>
                </a:cubicBezTo>
                <a:close/>
                <a:moveTo>
                  <a:pt x="916" y="144"/>
                </a:moveTo>
                <a:cubicBezTo>
                  <a:pt x="916" y="167"/>
                  <a:pt x="910" y="185"/>
                  <a:pt x="897" y="199"/>
                </a:cubicBezTo>
                <a:cubicBezTo>
                  <a:pt x="884" y="213"/>
                  <a:pt x="867" y="220"/>
                  <a:pt x="845" y="220"/>
                </a:cubicBezTo>
                <a:cubicBezTo>
                  <a:pt x="823" y="220"/>
                  <a:pt x="806" y="213"/>
                  <a:pt x="794" y="200"/>
                </a:cubicBezTo>
                <a:cubicBezTo>
                  <a:pt x="781" y="186"/>
                  <a:pt x="775" y="168"/>
                  <a:pt x="775" y="146"/>
                </a:cubicBezTo>
                <a:cubicBezTo>
                  <a:pt x="775" y="122"/>
                  <a:pt x="781" y="103"/>
                  <a:pt x="794" y="90"/>
                </a:cubicBezTo>
                <a:cubicBezTo>
                  <a:pt x="807" y="76"/>
                  <a:pt x="825" y="69"/>
                  <a:pt x="848" y="69"/>
                </a:cubicBezTo>
                <a:cubicBezTo>
                  <a:pt x="869" y="69"/>
                  <a:pt x="886" y="76"/>
                  <a:pt x="898" y="89"/>
                </a:cubicBezTo>
                <a:cubicBezTo>
                  <a:pt x="910" y="102"/>
                  <a:pt x="916" y="121"/>
                  <a:pt x="916" y="144"/>
                </a:cubicBezTo>
                <a:close/>
                <a:moveTo>
                  <a:pt x="893" y="145"/>
                </a:moveTo>
                <a:cubicBezTo>
                  <a:pt x="893" y="127"/>
                  <a:pt x="889" y="113"/>
                  <a:pt x="881" y="103"/>
                </a:cubicBezTo>
                <a:cubicBezTo>
                  <a:pt x="873" y="93"/>
                  <a:pt x="861" y="89"/>
                  <a:pt x="846" y="89"/>
                </a:cubicBezTo>
                <a:cubicBezTo>
                  <a:pt x="832" y="89"/>
                  <a:pt x="820" y="93"/>
                  <a:pt x="811" y="103"/>
                </a:cubicBezTo>
                <a:cubicBezTo>
                  <a:pt x="803" y="113"/>
                  <a:pt x="798" y="127"/>
                  <a:pt x="798" y="145"/>
                </a:cubicBezTo>
                <a:cubicBezTo>
                  <a:pt x="798" y="162"/>
                  <a:pt x="803" y="176"/>
                  <a:pt x="811" y="186"/>
                </a:cubicBezTo>
                <a:cubicBezTo>
                  <a:pt x="820" y="195"/>
                  <a:pt x="832" y="200"/>
                  <a:pt x="846" y="200"/>
                </a:cubicBezTo>
                <a:cubicBezTo>
                  <a:pt x="861" y="200"/>
                  <a:pt x="873" y="195"/>
                  <a:pt x="881" y="186"/>
                </a:cubicBezTo>
                <a:cubicBezTo>
                  <a:pt x="889" y="176"/>
                  <a:pt x="893" y="163"/>
                  <a:pt x="893" y="145"/>
                </a:cubicBezTo>
                <a:close/>
                <a:moveTo>
                  <a:pt x="1010" y="23"/>
                </a:moveTo>
                <a:cubicBezTo>
                  <a:pt x="1006" y="21"/>
                  <a:pt x="1001" y="20"/>
                  <a:pt x="995" y="20"/>
                </a:cubicBezTo>
                <a:cubicBezTo>
                  <a:pt x="979" y="20"/>
                  <a:pt x="971" y="30"/>
                  <a:pt x="971" y="50"/>
                </a:cubicBezTo>
                <a:cubicBezTo>
                  <a:pt x="971" y="72"/>
                  <a:pt x="971" y="72"/>
                  <a:pt x="971" y="72"/>
                </a:cubicBezTo>
                <a:cubicBezTo>
                  <a:pt x="1005" y="72"/>
                  <a:pt x="1005" y="72"/>
                  <a:pt x="1005" y="72"/>
                </a:cubicBezTo>
                <a:cubicBezTo>
                  <a:pt x="1005" y="92"/>
                  <a:pt x="1005" y="92"/>
                  <a:pt x="1005" y="92"/>
                </a:cubicBezTo>
                <a:cubicBezTo>
                  <a:pt x="971" y="92"/>
                  <a:pt x="971" y="92"/>
                  <a:pt x="971" y="92"/>
                </a:cubicBezTo>
                <a:cubicBezTo>
                  <a:pt x="971" y="216"/>
                  <a:pt x="971" y="216"/>
                  <a:pt x="971" y="216"/>
                </a:cubicBezTo>
                <a:cubicBezTo>
                  <a:pt x="948" y="216"/>
                  <a:pt x="948" y="216"/>
                  <a:pt x="948" y="216"/>
                </a:cubicBezTo>
                <a:cubicBezTo>
                  <a:pt x="948" y="92"/>
                  <a:pt x="948" y="92"/>
                  <a:pt x="948" y="92"/>
                </a:cubicBezTo>
                <a:cubicBezTo>
                  <a:pt x="923" y="92"/>
                  <a:pt x="923" y="92"/>
                  <a:pt x="923" y="92"/>
                </a:cubicBezTo>
                <a:cubicBezTo>
                  <a:pt x="923" y="72"/>
                  <a:pt x="923" y="72"/>
                  <a:pt x="923" y="72"/>
                </a:cubicBezTo>
                <a:cubicBezTo>
                  <a:pt x="948" y="72"/>
                  <a:pt x="948" y="72"/>
                  <a:pt x="948" y="72"/>
                </a:cubicBezTo>
                <a:cubicBezTo>
                  <a:pt x="948" y="49"/>
                  <a:pt x="948" y="49"/>
                  <a:pt x="948" y="49"/>
                </a:cubicBezTo>
                <a:cubicBezTo>
                  <a:pt x="948" y="34"/>
                  <a:pt x="952" y="23"/>
                  <a:pt x="961" y="14"/>
                </a:cubicBezTo>
                <a:cubicBezTo>
                  <a:pt x="969" y="5"/>
                  <a:pt x="980" y="0"/>
                  <a:pt x="994" y="0"/>
                </a:cubicBezTo>
                <a:cubicBezTo>
                  <a:pt x="1001" y="0"/>
                  <a:pt x="1006" y="1"/>
                  <a:pt x="1010" y="3"/>
                </a:cubicBezTo>
                <a:lnTo>
                  <a:pt x="1010" y="23"/>
                </a:lnTo>
                <a:close/>
                <a:moveTo>
                  <a:pt x="1088" y="215"/>
                </a:moveTo>
                <a:cubicBezTo>
                  <a:pt x="1083" y="218"/>
                  <a:pt x="1076" y="220"/>
                  <a:pt x="1067" y="220"/>
                </a:cubicBezTo>
                <a:cubicBezTo>
                  <a:pt x="1042" y="220"/>
                  <a:pt x="1029" y="205"/>
                  <a:pt x="1029" y="177"/>
                </a:cubicBezTo>
                <a:cubicBezTo>
                  <a:pt x="1029" y="92"/>
                  <a:pt x="1029" y="92"/>
                  <a:pt x="1029" y="92"/>
                </a:cubicBezTo>
                <a:cubicBezTo>
                  <a:pt x="1004" y="92"/>
                  <a:pt x="1004" y="92"/>
                  <a:pt x="1004" y="92"/>
                </a:cubicBezTo>
                <a:cubicBezTo>
                  <a:pt x="1004" y="72"/>
                  <a:pt x="1004" y="72"/>
                  <a:pt x="1004" y="72"/>
                </a:cubicBezTo>
                <a:cubicBezTo>
                  <a:pt x="1029" y="72"/>
                  <a:pt x="1029" y="72"/>
                  <a:pt x="1029" y="72"/>
                </a:cubicBezTo>
                <a:cubicBezTo>
                  <a:pt x="1029" y="37"/>
                  <a:pt x="1029" y="37"/>
                  <a:pt x="1029" y="37"/>
                </a:cubicBezTo>
                <a:cubicBezTo>
                  <a:pt x="1052" y="30"/>
                  <a:pt x="1052" y="30"/>
                  <a:pt x="1052" y="30"/>
                </a:cubicBezTo>
                <a:cubicBezTo>
                  <a:pt x="1052" y="72"/>
                  <a:pt x="1052" y="72"/>
                  <a:pt x="1052" y="72"/>
                </a:cubicBezTo>
                <a:cubicBezTo>
                  <a:pt x="1088" y="72"/>
                  <a:pt x="1088" y="72"/>
                  <a:pt x="1088" y="72"/>
                </a:cubicBezTo>
                <a:cubicBezTo>
                  <a:pt x="1088" y="92"/>
                  <a:pt x="1088" y="92"/>
                  <a:pt x="1088" y="92"/>
                </a:cubicBezTo>
                <a:cubicBezTo>
                  <a:pt x="1052" y="92"/>
                  <a:pt x="1052" y="92"/>
                  <a:pt x="1052" y="92"/>
                </a:cubicBezTo>
                <a:cubicBezTo>
                  <a:pt x="1052" y="173"/>
                  <a:pt x="1052" y="173"/>
                  <a:pt x="1052" y="173"/>
                </a:cubicBezTo>
                <a:cubicBezTo>
                  <a:pt x="1052" y="183"/>
                  <a:pt x="1054" y="190"/>
                  <a:pt x="1057" y="194"/>
                </a:cubicBezTo>
                <a:cubicBezTo>
                  <a:pt x="1060" y="198"/>
                  <a:pt x="1066" y="200"/>
                  <a:pt x="1073" y="200"/>
                </a:cubicBezTo>
                <a:cubicBezTo>
                  <a:pt x="1079" y="200"/>
                  <a:pt x="1084" y="198"/>
                  <a:pt x="1088" y="195"/>
                </a:cubicBezTo>
                <a:lnTo>
                  <a:pt x="1088" y="215"/>
                </a:lnTo>
                <a:close/>
                <a:moveTo>
                  <a:pt x="1330" y="216"/>
                </a:moveTo>
                <a:cubicBezTo>
                  <a:pt x="1304" y="216"/>
                  <a:pt x="1304" y="216"/>
                  <a:pt x="1304" y="216"/>
                </a:cubicBezTo>
                <a:cubicBezTo>
                  <a:pt x="1282" y="160"/>
                  <a:pt x="1282" y="160"/>
                  <a:pt x="1282" y="160"/>
                </a:cubicBezTo>
                <a:cubicBezTo>
                  <a:pt x="1197" y="160"/>
                  <a:pt x="1197" y="160"/>
                  <a:pt x="1197" y="160"/>
                </a:cubicBezTo>
                <a:cubicBezTo>
                  <a:pt x="1177" y="216"/>
                  <a:pt x="1177" y="216"/>
                  <a:pt x="1177" y="216"/>
                </a:cubicBezTo>
                <a:cubicBezTo>
                  <a:pt x="1151" y="216"/>
                  <a:pt x="1151" y="216"/>
                  <a:pt x="1151" y="216"/>
                </a:cubicBezTo>
                <a:cubicBezTo>
                  <a:pt x="1228" y="15"/>
                  <a:pt x="1228" y="15"/>
                  <a:pt x="1228" y="15"/>
                </a:cubicBezTo>
                <a:cubicBezTo>
                  <a:pt x="1252" y="15"/>
                  <a:pt x="1252" y="15"/>
                  <a:pt x="1252" y="15"/>
                </a:cubicBezTo>
                <a:lnTo>
                  <a:pt x="1330" y="216"/>
                </a:lnTo>
                <a:close/>
                <a:moveTo>
                  <a:pt x="1275" y="139"/>
                </a:moveTo>
                <a:cubicBezTo>
                  <a:pt x="1243" y="53"/>
                  <a:pt x="1243" y="53"/>
                  <a:pt x="1243" y="53"/>
                </a:cubicBezTo>
                <a:cubicBezTo>
                  <a:pt x="1242" y="51"/>
                  <a:pt x="1241" y="46"/>
                  <a:pt x="1240" y="39"/>
                </a:cubicBezTo>
                <a:cubicBezTo>
                  <a:pt x="1239" y="39"/>
                  <a:pt x="1239" y="39"/>
                  <a:pt x="1239" y="39"/>
                </a:cubicBezTo>
                <a:cubicBezTo>
                  <a:pt x="1238" y="45"/>
                  <a:pt x="1237" y="50"/>
                  <a:pt x="1236" y="53"/>
                </a:cubicBezTo>
                <a:cubicBezTo>
                  <a:pt x="1205" y="139"/>
                  <a:pt x="1205" y="139"/>
                  <a:pt x="1205" y="139"/>
                </a:cubicBezTo>
                <a:lnTo>
                  <a:pt x="1275" y="139"/>
                </a:lnTo>
                <a:close/>
                <a:moveTo>
                  <a:pt x="1459" y="79"/>
                </a:moveTo>
                <a:cubicBezTo>
                  <a:pt x="1374" y="197"/>
                  <a:pt x="1374" y="197"/>
                  <a:pt x="1374" y="197"/>
                </a:cubicBezTo>
                <a:cubicBezTo>
                  <a:pt x="1458" y="197"/>
                  <a:pt x="1458" y="197"/>
                  <a:pt x="1458" y="197"/>
                </a:cubicBezTo>
                <a:cubicBezTo>
                  <a:pt x="1458" y="216"/>
                  <a:pt x="1458" y="216"/>
                  <a:pt x="1458" y="216"/>
                </a:cubicBezTo>
                <a:cubicBezTo>
                  <a:pt x="1340" y="216"/>
                  <a:pt x="1340" y="216"/>
                  <a:pt x="1340" y="216"/>
                </a:cubicBezTo>
                <a:cubicBezTo>
                  <a:pt x="1340" y="209"/>
                  <a:pt x="1340" y="209"/>
                  <a:pt x="1340" y="209"/>
                </a:cubicBezTo>
                <a:cubicBezTo>
                  <a:pt x="1425" y="92"/>
                  <a:pt x="1425" y="92"/>
                  <a:pt x="1425" y="92"/>
                </a:cubicBezTo>
                <a:cubicBezTo>
                  <a:pt x="1348" y="92"/>
                  <a:pt x="1348" y="92"/>
                  <a:pt x="1348" y="92"/>
                </a:cubicBezTo>
                <a:cubicBezTo>
                  <a:pt x="1348" y="72"/>
                  <a:pt x="1348" y="72"/>
                  <a:pt x="1348" y="72"/>
                </a:cubicBezTo>
                <a:cubicBezTo>
                  <a:pt x="1459" y="72"/>
                  <a:pt x="1459" y="72"/>
                  <a:pt x="1459" y="72"/>
                </a:cubicBezTo>
                <a:lnTo>
                  <a:pt x="1459" y="79"/>
                </a:lnTo>
                <a:close/>
                <a:moveTo>
                  <a:pt x="1597" y="216"/>
                </a:moveTo>
                <a:cubicBezTo>
                  <a:pt x="1574" y="216"/>
                  <a:pt x="1574" y="216"/>
                  <a:pt x="1574" y="216"/>
                </a:cubicBezTo>
                <a:cubicBezTo>
                  <a:pt x="1574" y="194"/>
                  <a:pt x="1574" y="194"/>
                  <a:pt x="1574" y="194"/>
                </a:cubicBezTo>
                <a:cubicBezTo>
                  <a:pt x="1574" y="194"/>
                  <a:pt x="1574" y="194"/>
                  <a:pt x="1574" y="194"/>
                </a:cubicBezTo>
                <a:cubicBezTo>
                  <a:pt x="1564" y="211"/>
                  <a:pt x="1549" y="220"/>
                  <a:pt x="1530" y="220"/>
                </a:cubicBezTo>
                <a:cubicBezTo>
                  <a:pt x="1495" y="220"/>
                  <a:pt x="1478" y="199"/>
                  <a:pt x="1478" y="158"/>
                </a:cubicBezTo>
                <a:cubicBezTo>
                  <a:pt x="1478" y="72"/>
                  <a:pt x="1478" y="72"/>
                  <a:pt x="1478" y="72"/>
                </a:cubicBezTo>
                <a:cubicBezTo>
                  <a:pt x="1501" y="72"/>
                  <a:pt x="1501" y="72"/>
                  <a:pt x="1501" y="72"/>
                </a:cubicBezTo>
                <a:cubicBezTo>
                  <a:pt x="1501" y="155"/>
                  <a:pt x="1501" y="155"/>
                  <a:pt x="1501" y="155"/>
                </a:cubicBezTo>
                <a:cubicBezTo>
                  <a:pt x="1501" y="185"/>
                  <a:pt x="1513" y="200"/>
                  <a:pt x="1536" y="200"/>
                </a:cubicBezTo>
                <a:cubicBezTo>
                  <a:pt x="1547" y="200"/>
                  <a:pt x="1557" y="196"/>
                  <a:pt x="1564" y="188"/>
                </a:cubicBezTo>
                <a:cubicBezTo>
                  <a:pt x="1571" y="179"/>
                  <a:pt x="1574" y="169"/>
                  <a:pt x="1574" y="155"/>
                </a:cubicBezTo>
                <a:cubicBezTo>
                  <a:pt x="1574" y="72"/>
                  <a:pt x="1574" y="72"/>
                  <a:pt x="1574" y="72"/>
                </a:cubicBezTo>
                <a:cubicBezTo>
                  <a:pt x="1597" y="72"/>
                  <a:pt x="1597" y="72"/>
                  <a:pt x="1597" y="72"/>
                </a:cubicBezTo>
                <a:lnTo>
                  <a:pt x="1597" y="216"/>
                </a:lnTo>
                <a:close/>
                <a:moveTo>
                  <a:pt x="1711" y="96"/>
                </a:moveTo>
                <a:cubicBezTo>
                  <a:pt x="1707" y="93"/>
                  <a:pt x="1701" y="91"/>
                  <a:pt x="1694" y="91"/>
                </a:cubicBezTo>
                <a:cubicBezTo>
                  <a:pt x="1684" y="91"/>
                  <a:pt x="1675" y="96"/>
                  <a:pt x="1669" y="105"/>
                </a:cubicBezTo>
                <a:cubicBezTo>
                  <a:pt x="1663" y="115"/>
                  <a:pt x="1659" y="128"/>
                  <a:pt x="1659" y="143"/>
                </a:cubicBezTo>
                <a:cubicBezTo>
                  <a:pt x="1659" y="216"/>
                  <a:pt x="1659" y="216"/>
                  <a:pt x="1659" y="216"/>
                </a:cubicBezTo>
                <a:cubicBezTo>
                  <a:pt x="1636" y="216"/>
                  <a:pt x="1636" y="216"/>
                  <a:pt x="1636" y="216"/>
                </a:cubicBezTo>
                <a:cubicBezTo>
                  <a:pt x="1636" y="72"/>
                  <a:pt x="1636" y="72"/>
                  <a:pt x="1636" y="72"/>
                </a:cubicBezTo>
                <a:cubicBezTo>
                  <a:pt x="1659" y="72"/>
                  <a:pt x="1659" y="72"/>
                  <a:pt x="1659" y="72"/>
                </a:cubicBezTo>
                <a:cubicBezTo>
                  <a:pt x="1659" y="102"/>
                  <a:pt x="1659" y="102"/>
                  <a:pt x="1659" y="102"/>
                </a:cubicBezTo>
                <a:cubicBezTo>
                  <a:pt x="1660" y="102"/>
                  <a:pt x="1660" y="102"/>
                  <a:pt x="1660" y="102"/>
                </a:cubicBezTo>
                <a:cubicBezTo>
                  <a:pt x="1663" y="92"/>
                  <a:pt x="1668" y="84"/>
                  <a:pt x="1675" y="78"/>
                </a:cubicBezTo>
                <a:cubicBezTo>
                  <a:pt x="1681" y="73"/>
                  <a:pt x="1689" y="70"/>
                  <a:pt x="1698" y="70"/>
                </a:cubicBezTo>
                <a:cubicBezTo>
                  <a:pt x="1704" y="70"/>
                  <a:pt x="1708" y="70"/>
                  <a:pt x="1711" y="72"/>
                </a:cubicBezTo>
                <a:lnTo>
                  <a:pt x="1711" y="96"/>
                </a:lnTo>
                <a:close/>
                <a:moveTo>
                  <a:pt x="1840" y="150"/>
                </a:moveTo>
                <a:cubicBezTo>
                  <a:pt x="1738" y="150"/>
                  <a:pt x="1738" y="150"/>
                  <a:pt x="1738" y="150"/>
                </a:cubicBezTo>
                <a:cubicBezTo>
                  <a:pt x="1738" y="166"/>
                  <a:pt x="1743" y="179"/>
                  <a:pt x="1751" y="187"/>
                </a:cubicBezTo>
                <a:cubicBezTo>
                  <a:pt x="1759" y="196"/>
                  <a:pt x="1770" y="200"/>
                  <a:pt x="1785" y="200"/>
                </a:cubicBezTo>
                <a:cubicBezTo>
                  <a:pt x="1801" y="200"/>
                  <a:pt x="1816" y="195"/>
                  <a:pt x="1830" y="184"/>
                </a:cubicBezTo>
                <a:cubicBezTo>
                  <a:pt x="1830" y="206"/>
                  <a:pt x="1830" y="206"/>
                  <a:pt x="1830" y="206"/>
                </a:cubicBezTo>
                <a:cubicBezTo>
                  <a:pt x="1817" y="215"/>
                  <a:pt x="1800" y="220"/>
                  <a:pt x="1779" y="220"/>
                </a:cubicBezTo>
                <a:cubicBezTo>
                  <a:pt x="1759" y="220"/>
                  <a:pt x="1743" y="213"/>
                  <a:pt x="1731" y="200"/>
                </a:cubicBezTo>
                <a:cubicBezTo>
                  <a:pt x="1720" y="187"/>
                  <a:pt x="1714" y="168"/>
                  <a:pt x="1714" y="145"/>
                </a:cubicBezTo>
                <a:cubicBezTo>
                  <a:pt x="1714" y="131"/>
                  <a:pt x="1717" y="118"/>
                  <a:pt x="1723" y="106"/>
                </a:cubicBezTo>
                <a:cubicBezTo>
                  <a:pt x="1728" y="94"/>
                  <a:pt x="1736" y="85"/>
                  <a:pt x="1747" y="79"/>
                </a:cubicBezTo>
                <a:cubicBezTo>
                  <a:pt x="1757" y="72"/>
                  <a:pt x="1768" y="69"/>
                  <a:pt x="1780" y="69"/>
                </a:cubicBezTo>
                <a:cubicBezTo>
                  <a:pt x="1799" y="69"/>
                  <a:pt x="1814" y="75"/>
                  <a:pt x="1824" y="87"/>
                </a:cubicBezTo>
                <a:cubicBezTo>
                  <a:pt x="1834" y="99"/>
                  <a:pt x="1840" y="116"/>
                  <a:pt x="1840" y="138"/>
                </a:cubicBezTo>
                <a:lnTo>
                  <a:pt x="1840" y="150"/>
                </a:lnTo>
                <a:close/>
                <a:moveTo>
                  <a:pt x="1816" y="131"/>
                </a:moveTo>
                <a:cubicBezTo>
                  <a:pt x="1816" y="117"/>
                  <a:pt x="1813" y="107"/>
                  <a:pt x="1806" y="100"/>
                </a:cubicBezTo>
                <a:cubicBezTo>
                  <a:pt x="1800" y="92"/>
                  <a:pt x="1791" y="89"/>
                  <a:pt x="1780" y="89"/>
                </a:cubicBezTo>
                <a:cubicBezTo>
                  <a:pt x="1769" y="89"/>
                  <a:pt x="1760" y="92"/>
                  <a:pt x="1753" y="100"/>
                </a:cubicBezTo>
                <a:cubicBezTo>
                  <a:pt x="1745" y="108"/>
                  <a:pt x="1740" y="118"/>
                  <a:pt x="1738" y="131"/>
                </a:cubicBezTo>
                <a:lnTo>
                  <a:pt x="1816" y="131"/>
                </a:lnTo>
                <a:close/>
              </a:path>
            </a:pathLst>
          </a:custGeom>
          <a:solidFill>
            <a:srgbClr val="29A6E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Segoe UI"/>
              <a:ea typeface="+mn-ea"/>
              <a:cs typeface="+mn-cs"/>
            </a:endParaRPr>
          </a:p>
        </p:txBody>
      </p:sp>
      <p:grpSp>
        <p:nvGrpSpPr>
          <p:cNvPr id="10" name="Group 9"/>
          <p:cNvGrpSpPr/>
          <p:nvPr/>
        </p:nvGrpSpPr>
        <p:grpSpPr>
          <a:xfrm>
            <a:off x="3471538" y="496230"/>
            <a:ext cx="4920008" cy="555195"/>
            <a:chOff x="3540573" y="1917165"/>
            <a:chExt cx="4920008" cy="555195"/>
          </a:xfrm>
        </p:grpSpPr>
        <p:sp>
          <p:nvSpPr>
            <p:cNvPr id="62" name="Freeform 5"/>
            <p:cNvSpPr>
              <a:spLocks noChangeAspect="1" noEditPoints="1"/>
            </p:cNvSpPr>
            <p:nvPr/>
          </p:nvSpPr>
          <p:spPr bwMode="black">
            <a:xfrm>
              <a:off x="3540573" y="1973327"/>
              <a:ext cx="3772173" cy="432312"/>
            </a:xfrm>
            <a:custGeom>
              <a:avLst/>
              <a:gdLst>
                <a:gd name="T0" fmla="*/ 2864 w 3362"/>
                <a:gd name="T1" fmla="*/ 123 h 382"/>
                <a:gd name="T2" fmla="*/ 2839 w 3362"/>
                <a:gd name="T3" fmla="*/ 215 h 382"/>
                <a:gd name="T4" fmla="*/ 3100 w 3362"/>
                <a:gd name="T5" fmla="*/ 314 h 382"/>
                <a:gd name="T6" fmla="*/ 3058 w 3362"/>
                <a:gd name="T7" fmla="*/ 112 h 382"/>
                <a:gd name="T8" fmla="*/ 3128 w 3362"/>
                <a:gd name="T9" fmla="*/ 314 h 382"/>
                <a:gd name="T10" fmla="*/ 3084 w 3362"/>
                <a:gd name="T11" fmla="*/ 196 h 382"/>
                <a:gd name="T12" fmla="*/ 3334 w 3362"/>
                <a:gd name="T13" fmla="*/ 159 h 382"/>
                <a:gd name="T14" fmla="*/ 3180 w 3362"/>
                <a:gd name="T15" fmla="*/ 314 h 382"/>
                <a:gd name="T16" fmla="*/ 3270 w 3362"/>
                <a:gd name="T17" fmla="*/ 252 h 382"/>
                <a:gd name="T18" fmla="*/ 687 w 3362"/>
                <a:gd name="T19" fmla="*/ 133 h 382"/>
                <a:gd name="T20" fmla="*/ 686 w 3362"/>
                <a:gd name="T21" fmla="*/ 314 h 382"/>
                <a:gd name="T22" fmla="*/ 622 w 3362"/>
                <a:gd name="T23" fmla="*/ 139 h 382"/>
                <a:gd name="T24" fmla="*/ 459 w 3362"/>
                <a:gd name="T25" fmla="*/ 139 h 382"/>
                <a:gd name="T26" fmla="*/ 540 w 3362"/>
                <a:gd name="T27" fmla="*/ 277 h 382"/>
                <a:gd name="T28" fmla="*/ 806 w 3362"/>
                <a:gd name="T29" fmla="*/ 317 h 382"/>
                <a:gd name="T30" fmla="*/ 846 w 3362"/>
                <a:gd name="T31" fmla="*/ 197 h 382"/>
                <a:gd name="T32" fmla="*/ 845 w 3362"/>
                <a:gd name="T33" fmla="*/ 307 h 382"/>
                <a:gd name="T34" fmla="*/ 873 w 3362"/>
                <a:gd name="T35" fmla="*/ 170 h 382"/>
                <a:gd name="T36" fmla="*/ 948 w 3362"/>
                <a:gd name="T37" fmla="*/ 193 h 382"/>
                <a:gd name="T38" fmla="*/ 1025 w 3362"/>
                <a:gd name="T39" fmla="*/ 166 h 382"/>
                <a:gd name="T40" fmla="*/ 975 w 3362"/>
                <a:gd name="T41" fmla="*/ 243 h 382"/>
                <a:gd name="T42" fmla="*/ 1148 w 3362"/>
                <a:gd name="T43" fmla="*/ 317 h 382"/>
                <a:gd name="T44" fmla="*/ 1120 w 3362"/>
                <a:gd name="T45" fmla="*/ 233 h 382"/>
                <a:gd name="T46" fmla="*/ 1143 w 3362"/>
                <a:gd name="T47" fmla="*/ 192 h 382"/>
                <a:gd name="T48" fmla="*/ 1338 w 3362"/>
                <a:gd name="T49" fmla="*/ 297 h 382"/>
                <a:gd name="T50" fmla="*/ 1358 w 3362"/>
                <a:gd name="T51" fmla="*/ 241 h 382"/>
                <a:gd name="T52" fmla="*/ 1288 w 3362"/>
                <a:gd name="T53" fmla="*/ 298 h 382"/>
                <a:gd name="T54" fmla="*/ 1446 w 3362"/>
                <a:gd name="T55" fmla="*/ 170 h 382"/>
                <a:gd name="T56" fmla="*/ 1365 w 3362"/>
                <a:gd name="T57" fmla="*/ 170 h 382"/>
                <a:gd name="T58" fmla="*/ 1528 w 3362"/>
                <a:gd name="T59" fmla="*/ 312 h 382"/>
                <a:gd name="T60" fmla="*/ 1468 w 3362"/>
                <a:gd name="T61" fmla="*/ 135 h 382"/>
                <a:gd name="T62" fmla="*/ 1496 w 3362"/>
                <a:gd name="T63" fmla="*/ 291 h 382"/>
                <a:gd name="T64" fmla="*/ 1668 w 3362"/>
                <a:gd name="T65" fmla="*/ 314 h 382"/>
                <a:gd name="T66" fmla="*/ 1638 w 3362"/>
                <a:gd name="T67" fmla="*/ 134 h 382"/>
                <a:gd name="T68" fmla="*/ 1805 w 3362"/>
                <a:gd name="T69" fmla="*/ 382 h 382"/>
                <a:gd name="T70" fmla="*/ 1810 w 3362"/>
                <a:gd name="T71" fmla="*/ 170 h 382"/>
                <a:gd name="T72" fmla="*/ 2058 w 3362"/>
                <a:gd name="T73" fmla="*/ 314 h 382"/>
                <a:gd name="T74" fmla="*/ 1938 w 3362"/>
                <a:gd name="T75" fmla="*/ 314 h 382"/>
                <a:gd name="T76" fmla="*/ 2058 w 3362"/>
                <a:gd name="T77" fmla="*/ 226 h 382"/>
                <a:gd name="T78" fmla="*/ 2095 w 3362"/>
                <a:gd name="T79" fmla="*/ 306 h 382"/>
                <a:gd name="T80" fmla="*/ 2118 w 3362"/>
                <a:gd name="T81" fmla="*/ 171 h 382"/>
                <a:gd name="T82" fmla="*/ 2106 w 3362"/>
                <a:gd name="T83" fmla="*/ 274 h 382"/>
                <a:gd name="T84" fmla="*/ 2414 w 3362"/>
                <a:gd name="T85" fmla="*/ 314 h 382"/>
                <a:gd name="T86" fmla="*/ 2323 w 3362"/>
                <a:gd name="T87" fmla="*/ 314 h 382"/>
                <a:gd name="T88" fmla="*/ 2232 w 3362"/>
                <a:gd name="T89" fmla="*/ 170 h 382"/>
                <a:gd name="T90" fmla="*/ 2389 w 3362"/>
                <a:gd name="T91" fmla="*/ 166 h 382"/>
                <a:gd name="T92" fmla="*/ 2524 w 3362"/>
                <a:gd name="T93" fmla="*/ 245 h 382"/>
                <a:gd name="T94" fmla="*/ 2548 w 3362"/>
                <a:gd name="T95" fmla="*/ 243 h 382"/>
                <a:gd name="T96" fmla="*/ 2686 w 3362"/>
                <a:gd name="T97" fmla="*/ 317 h 382"/>
                <a:gd name="T98" fmla="*/ 2658 w 3362"/>
                <a:gd name="T99" fmla="*/ 233 h 382"/>
                <a:gd name="T100" fmla="*/ 2681 w 3362"/>
                <a:gd name="T101" fmla="*/ 192 h 382"/>
                <a:gd name="T102" fmla="*/ 2495 w 3362"/>
                <a:gd name="T103" fmla="*/ 133 h 382"/>
                <a:gd name="T104" fmla="*/ 2500 w 3362"/>
                <a:gd name="T105" fmla="*/ 122 h 382"/>
                <a:gd name="T106" fmla="*/ 253 w 3362"/>
                <a:gd name="T107" fmla="*/ 55 h 382"/>
                <a:gd name="T108" fmla="*/ 260 w 3362"/>
                <a:gd name="T109" fmla="*/ 275 h 382"/>
                <a:gd name="T110" fmla="*/ 266 w 3362"/>
                <a:gd name="T111" fmla="*/ 282 h 382"/>
                <a:gd name="T112" fmla="*/ 337 w 3362"/>
                <a:gd name="T113" fmla="*/ 314 h 382"/>
                <a:gd name="T114" fmla="*/ 159 w 3362"/>
                <a:gd name="T115" fmla="*/ 0 h 382"/>
                <a:gd name="T116" fmla="*/ 167 w 3362"/>
                <a:gd name="T117" fmla="*/ 24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62" h="382">
                  <a:moveTo>
                    <a:pt x="2964" y="306"/>
                  </a:moveTo>
                  <a:cubicBezTo>
                    <a:pt x="2949" y="313"/>
                    <a:pt x="2931" y="317"/>
                    <a:pt x="2909" y="317"/>
                  </a:cubicBezTo>
                  <a:cubicBezTo>
                    <a:pt x="2890" y="317"/>
                    <a:pt x="2874" y="313"/>
                    <a:pt x="2859" y="305"/>
                  </a:cubicBezTo>
                  <a:cubicBezTo>
                    <a:pt x="2845" y="297"/>
                    <a:pt x="2834" y="285"/>
                    <a:pt x="2826" y="269"/>
                  </a:cubicBezTo>
                  <a:cubicBezTo>
                    <a:pt x="2818" y="254"/>
                    <a:pt x="2814" y="237"/>
                    <a:pt x="2814" y="217"/>
                  </a:cubicBezTo>
                  <a:cubicBezTo>
                    <a:pt x="2814" y="196"/>
                    <a:pt x="2818" y="178"/>
                    <a:pt x="2827" y="161"/>
                  </a:cubicBezTo>
                  <a:cubicBezTo>
                    <a:pt x="2836" y="145"/>
                    <a:pt x="2848" y="132"/>
                    <a:pt x="2864" y="123"/>
                  </a:cubicBezTo>
                  <a:cubicBezTo>
                    <a:pt x="2879" y="113"/>
                    <a:pt x="2897" y="109"/>
                    <a:pt x="2917" y="109"/>
                  </a:cubicBezTo>
                  <a:cubicBezTo>
                    <a:pt x="2936" y="109"/>
                    <a:pt x="2952" y="112"/>
                    <a:pt x="2964" y="117"/>
                  </a:cubicBezTo>
                  <a:cubicBezTo>
                    <a:pt x="2964" y="142"/>
                    <a:pt x="2964" y="142"/>
                    <a:pt x="2964" y="142"/>
                  </a:cubicBezTo>
                  <a:cubicBezTo>
                    <a:pt x="2950" y="134"/>
                    <a:pt x="2934" y="130"/>
                    <a:pt x="2916" y="130"/>
                  </a:cubicBezTo>
                  <a:cubicBezTo>
                    <a:pt x="2901" y="130"/>
                    <a:pt x="2888" y="134"/>
                    <a:pt x="2876" y="141"/>
                  </a:cubicBezTo>
                  <a:cubicBezTo>
                    <a:pt x="2864" y="148"/>
                    <a:pt x="2855" y="158"/>
                    <a:pt x="2848" y="171"/>
                  </a:cubicBezTo>
                  <a:cubicBezTo>
                    <a:pt x="2842" y="184"/>
                    <a:pt x="2839" y="199"/>
                    <a:pt x="2839" y="215"/>
                  </a:cubicBezTo>
                  <a:cubicBezTo>
                    <a:pt x="2839" y="231"/>
                    <a:pt x="2842" y="246"/>
                    <a:pt x="2848" y="258"/>
                  </a:cubicBezTo>
                  <a:cubicBezTo>
                    <a:pt x="2854" y="270"/>
                    <a:pt x="2863" y="280"/>
                    <a:pt x="2874" y="286"/>
                  </a:cubicBezTo>
                  <a:cubicBezTo>
                    <a:pt x="2885" y="293"/>
                    <a:pt x="2898" y="296"/>
                    <a:pt x="2912" y="296"/>
                  </a:cubicBezTo>
                  <a:cubicBezTo>
                    <a:pt x="2932" y="296"/>
                    <a:pt x="2950" y="292"/>
                    <a:pt x="2964" y="283"/>
                  </a:cubicBezTo>
                  <a:lnTo>
                    <a:pt x="2964" y="306"/>
                  </a:lnTo>
                  <a:close/>
                  <a:moveTo>
                    <a:pt x="3128" y="314"/>
                  </a:moveTo>
                  <a:cubicBezTo>
                    <a:pt x="3100" y="314"/>
                    <a:pt x="3100" y="314"/>
                    <a:pt x="3100" y="314"/>
                  </a:cubicBezTo>
                  <a:cubicBezTo>
                    <a:pt x="3073" y="253"/>
                    <a:pt x="3073" y="253"/>
                    <a:pt x="3073" y="253"/>
                  </a:cubicBezTo>
                  <a:cubicBezTo>
                    <a:pt x="3066" y="236"/>
                    <a:pt x="3056" y="228"/>
                    <a:pt x="3042" y="228"/>
                  </a:cubicBezTo>
                  <a:cubicBezTo>
                    <a:pt x="3022" y="228"/>
                    <a:pt x="3022" y="228"/>
                    <a:pt x="3022" y="228"/>
                  </a:cubicBezTo>
                  <a:cubicBezTo>
                    <a:pt x="3022" y="314"/>
                    <a:pt x="3022" y="314"/>
                    <a:pt x="3022" y="314"/>
                  </a:cubicBezTo>
                  <a:cubicBezTo>
                    <a:pt x="2998" y="314"/>
                    <a:pt x="2998" y="314"/>
                    <a:pt x="2998" y="314"/>
                  </a:cubicBezTo>
                  <a:cubicBezTo>
                    <a:pt x="2998" y="112"/>
                    <a:pt x="2998" y="112"/>
                    <a:pt x="2998" y="112"/>
                  </a:cubicBezTo>
                  <a:cubicBezTo>
                    <a:pt x="3058" y="112"/>
                    <a:pt x="3058" y="112"/>
                    <a:pt x="3058" y="112"/>
                  </a:cubicBezTo>
                  <a:cubicBezTo>
                    <a:pt x="3078" y="112"/>
                    <a:pt x="3093" y="117"/>
                    <a:pt x="3104" y="127"/>
                  </a:cubicBezTo>
                  <a:cubicBezTo>
                    <a:pt x="3114" y="136"/>
                    <a:pt x="3120" y="149"/>
                    <a:pt x="3120" y="166"/>
                  </a:cubicBezTo>
                  <a:cubicBezTo>
                    <a:pt x="3120" y="180"/>
                    <a:pt x="3116" y="192"/>
                    <a:pt x="3108" y="202"/>
                  </a:cubicBezTo>
                  <a:cubicBezTo>
                    <a:pt x="3099" y="212"/>
                    <a:pt x="3089" y="219"/>
                    <a:pt x="3075" y="222"/>
                  </a:cubicBezTo>
                  <a:cubicBezTo>
                    <a:pt x="3075" y="222"/>
                    <a:pt x="3075" y="222"/>
                    <a:pt x="3075" y="222"/>
                  </a:cubicBezTo>
                  <a:cubicBezTo>
                    <a:pt x="3083" y="225"/>
                    <a:pt x="3089" y="233"/>
                    <a:pt x="3096" y="246"/>
                  </a:cubicBezTo>
                  <a:lnTo>
                    <a:pt x="3128" y="314"/>
                  </a:lnTo>
                  <a:close/>
                  <a:moveTo>
                    <a:pt x="3095" y="168"/>
                  </a:moveTo>
                  <a:cubicBezTo>
                    <a:pt x="3095" y="157"/>
                    <a:pt x="3092" y="149"/>
                    <a:pt x="3085" y="143"/>
                  </a:cubicBezTo>
                  <a:cubicBezTo>
                    <a:pt x="3078" y="137"/>
                    <a:pt x="3068" y="134"/>
                    <a:pt x="3054" y="134"/>
                  </a:cubicBezTo>
                  <a:cubicBezTo>
                    <a:pt x="3022" y="134"/>
                    <a:pt x="3022" y="134"/>
                    <a:pt x="3022" y="134"/>
                  </a:cubicBezTo>
                  <a:cubicBezTo>
                    <a:pt x="3022" y="207"/>
                    <a:pt x="3022" y="207"/>
                    <a:pt x="3022" y="207"/>
                  </a:cubicBezTo>
                  <a:cubicBezTo>
                    <a:pt x="3053" y="207"/>
                    <a:pt x="3053" y="207"/>
                    <a:pt x="3053" y="207"/>
                  </a:cubicBezTo>
                  <a:cubicBezTo>
                    <a:pt x="3066" y="207"/>
                    <a:pt x="3076" y="203"/>
                    <a:pt x="3084" y="196"/>
                  </a:cubicBezTo>
                  <a:cubicBezTo>
                    <a:pt x="3091" y="189"/>
                    <a:pt x="3095" y="179"/>
                    <a:pt x="3095" y="168"/>
                  </a:cubicBezTo>
                  <a:close/>
                  <a:moveTo>
                    <a:pt x="3362" y="314"/>
                  </a:moveTo>
                  <a:cubicBezTo>
                    <a:pt x="3339" y="314"/>
                    <a:pt x="3339" y="314"/>
                    <a:pt x="3339" y="314"/>
                  </a:cubicBezTo>
                  <a:cubicBezTo>
                    <a:pt x="3339" y="178"/>
                    <a:pt x="3339" y="178"/>
                    <a:pt x="3339" y="178"/>
                  </a:cubicBezTo>
                  <a:cubicBezTo>
                    <a:pt x="3339" y="168"/>
                    <a:pt x="3340" y="155"/>
                    <a:pt x="3341" y="139"/>
                  </a:cubicBezTo>
                  <a:cubicBezTo>
                    <a:pt x="3340" y="139"/>
                    <a:pt x="3340" y="139"/>
                    <a:pt x="3340" y="139"/>
                  </a:cubicBezTo>
                  <a:cubicBezTo>
                    <a:pt x="3338" y="148"/>
                    <a:pt x="3336" y="155"/>
                    <a:pt x="3334" y="159"/>
                  </a:cubicBezTo>
                  <a:cubicBezTo>
                    <a:pt x="3265" y="314"/>
                    <a:pt x="3265" y="314"/>
                    <a:pt x="3265" y="314"/>
                  </a:cubicBezTo>
                  <a:cubicBezTo>
                    <a:pt x="3254" y="314"/>
                    <a:pt x="3254" y="314"/>
                    <a:pt x="3254" y="314"/>
                  </a:cubicBezTo>
                  <a:cubicBezTo>
                    <a:pt x="3185" y="160"/>
                    <a:pt x="3185" y="160"/>
                    <a:pt x="3185" y="160"/>
                  </a:cubicBezTo>
                  <a:cubicBezTo>
                    <a:pt x="3183" y="156"/>
                    <a:pt x="3181" y="149"/>
                    <a:pt x="3179" y="139"/>
                  </a:cubicBezTo>
                  <a:cubicBezTo>
                    <a:pt x="3178" y="139"/>
                    <a:pt x="3178" y="139"/>
                    <a:pt x="3178" y="139"/>
                  </a:cubicBezTo>
                  <a:cubicBezTo>
                    <a:pt x="3179" y="147"/>
                    <a:pt x="3180" y="161"/>
                    <a:pt x="3180" y="179"/>
                  </a:cubicBezTo>
                  <a:cubicBezTo>
                    <a:pt x="3180" y="314"/>
                    <a:pt x="3180" y="314"/>
                    <a:pt x="3180" y="314"/>
                  </a:cubicBezTo>
                  <a:cubicBezTo>
                    <a:pt x="3157" y="314"/>
                    <a:pt x="3157" y="314"/>
                    <a:pt x="3157" y="314"/>
                  </a:cubicBezTo>
                  <a:cubicBezTo>
                    <a:pt x="3157" y="112"/>
                    <a:pt x="3157" y="112"/>
                    <a:pt x="3157" y="112"/>
                  </a:cubicBezTo>
                  <a:cubicBezTo>
                    <a:pt x="3188" y="112"/>
                    <a:pt x="3188" y="112"/>
                    <a:pt x="3188" y="112"/>
                  </a:cubicBezTo>
                  <a:cubicBezTo>
                    <a:pt x="3250" y="253"/>
                    <a:pt x="3250" y="253"/>
                    <a:pt x="3250" y="253"/>
                  </a:cubicBezTo>
                  <a:cubicBezTo>
                    <a:pt x="3255" y="264"/>
                    <a:pt x="3258" y="272"/>
                    <a:pt x="3259" y="277"/>
                  </a:cubicBezTo>
                  <a:cubicBezTo>
                    <a:pt x="3260" y="277"/>
                    <a:pt x="3260" y="277"/>
                    <a:pt x="3260" y="277"/>
                  </a:cubicBezTo>
                  <a:cubicBezTo>
                    <a:pt x="3265" y="264"/>
                    <a:pt x="3268" y="256"/>
                    <a:pt x="3270" y="252"/>
                  </a:cubicBezTo>
                  <a:cubicBezTo>
                    <a:pt x="3333" y="112"/>
                    <a:pt x="3333" y="112"/>
                    <a:pt x="3333" y="112"/>
                  </a:cubicBezTo>
                  <a:cubicBezTo>
                    <a:pt x="3362" y="112"/>
                    <a:pt x="3362" y="112"/>
                    <a:pt x="3362" y="112"/>
                  </a:cubicBezTo>
                  <a:lnTo>
                    <a:pt x="3362" y="314"/>
                  </a:lnTo>
                  <a:close/>
                  <a:moveTo>
                    <a:pt x="713" y="122"/>
                  </a:moveTo>
                  <a:cubicBezTo>
                    <a:pt x="713" y="127"/>
                    <a:pt x="711" y="130"/>
                    <a:pt x="708" y="133"/>
                  </a:cubicBezTo>
                  <a:cubicBezTo>
                    <a:pt x="705" y="136"/>
                    <a:pt x="702" y="137"/>
                    <a:pt x="698" y="137"/>
                  </a:cubicBezTo>
                  <a:cubicBezTo>
                    <a:pt x="693" y="137"/>
                    <a:pt x="690" y="136"/>
                    <a:pt x="687" y="133"/>
                  </a:cubicBezTo>
                  <a:cubicBezTo>
                    <a:pt x="684" y="130"/>
                    <a:pt x="683" y="127"/>
                    <a:pt x="683" y="122"/>
                  </a:cubicBezTo>
                  <a:cubicBezTo>
                    <a:pt x="683" y="118"/>
                    <a:pt x="684" y="115"/>
                    <a:pt x="687" y="112"/>
                  </a:cubicBezTo>
                  <a:cubicBezTo>
                    <a:pt x="690" y="109"/>
                    <a:pt x="693" y="107"/>
                    <a:pt x="698" y="107"/>
                  </a:cubicBezTo>
                  <a:cubicBezTo>
                    <a:pt x="702" y="107"/>
                    <a:pt x="706" y="109"/>
                    <a:pt x="709" y="112"/>
                  </a:cubicBezTo>
                  <a:cubicBezTo>
                    <a:pt x="711" y="115"/>
                    <a:pt x="713" y="118"/>
                    <a:pt x="713" y="122"/>
                  </a:cubicBezTo>
                  <a:close/>
                  <a:moveTo>
                    <a:pt x="709" y="314"/>
                  </a:moveTo>
                  <a:cubicBezTo>
                    <a:pt x="686" y="314"/>
                    <a:pt x="686" y="314"/>
                    <a:pt x="686" y="314"/>
                  </a:cubicBezTo>
                  <a:cubicBezTo>
                    <a:pt x="686" y="170"/>
                    <a:pt x="686" y="170"/>
                    <a:pt x="686" y="170"/>
                  </a:cubicBezTo>
                  <a:cubicBezTo>
                    <a:pt x="709" y="170"/>
                    <a:pt x="709" y="170"/>
                    <a:pt x="709" y="170"/>
                  </a:cubicBezTo>
                  <a:lnTo>
                    <a:pt x="709" y="314"/>
                  </a:lnTo>
                  <a:close/>
                  <a:moveTo>
                    <a:pt x="643" y="314"/>
                  </a:moveTo>
                  <a:cubicBezTo>
                    <a:pt x="620" y="314"/>
                    <a:pt x="620" y="314"/>
                    <a:pt x="620" y="314"/>
                  </a:cubicBezTo>
                  <a:cubicBezTo>
                    <a:pt x="620" y="178"/>
                    <a:pt x="620" y="178"/>
                    <a:pt x="620" y="178"/>
                  </a:cubicBezTo>
                  <a:cubicBezTo>
                    <a:pt x="620" y="168"/>
                    <a:pt x="620" y="155"/>
                    <a:pt x="622" y="139"/>
                  </a:cubicBezTo>
                  <a:cubicBezTo>
                    <a:pt x="621" y="139"/>
                    <a:pt x="621" y="139"/>
                    <a:pt x="621" y="139"/>
                  </a:cubicBezTo>
                  <a:cubicBezTo>
                    <a:pt x="619" y="148"/>
                    <a:pt x="617" y="155"/>
                    <a:pt x="615" y="159"/>
                  </a:cubicBezTo>
                  <a:cubicBezTo>
                    <a:pt x="546" y="314"/>
                    <a:pt x="546" y="314"/>
                    <a:pt x="546" y="314"/>
                  </a:cubicBezTo>
                  <a:cubicBezTo>
                    <a:pt x="535" y="314"/>
                    <a:pt x="535" y="314"/>
                    <a:pt x="535" y="314"/>
                  </a:cubicBezTo>
                  <a:cubicBezTo>
                    <a:pt x="466" y="160"/>
                    <a:pt x="466" y="160"/>
                    <a:pt x="466" y="160"/>
                  </a:cubicBezTo>
                  <a:cubicBezTo>
                    <a:pt x="464" y="156"/>
                    <a:pt x="462" y="149"/>
                    <a:pt x="460" y="139"/>
                  </a:cubicBezTo>
                  <a:cubicBezTo>
                    <a:pt x="459" y="139"/>
                    <a:pt x="459" y="139"/>
                    <a:pt x="459" y="139"/>
                  </a:cubicBezTo>
                  <a:cubicBezTo>
                    <a:pt x="460" y="147"/>
                    <a:pt x="460" y="161"/>
                    <a:pt x="460" y="179"/>
                  </a:cubicBezTo>
                  <a:cubicBezTo>
                    <a:pt x="460" y="314"/>
                    <a:pt x="460" y="314"/>
                    <a:pt x="460" y="314"/>
                  </a:cubicBezTo>
                  <a:cubicBezTo>
                    <a:pt x="438" y="314"/>
                    <a:pt x="438" y="314"/>
                    <a:pt x="438" y="314"/>
                  </a:cubicBezTo>
                  <a:cubicBezTo>
                    <a:pt x="438" y="112"/>
                    <a:pt x="438" y="112"/>
                    <a:pt x="438" y="112"/>
                  </a:cubicBezTo>
                  <a:cubicBezTo>
                    <a:pt x="469" y="112"/>
                    <a:pt x="469" y="112"/>
                    <a:pt x="469" y="112"/>
                  </a:cubicBezTo>
                  <a:cubicBezTo>
                    <a:pt x="531" y="253"/>
                    <a:pt x="531" y="253"/>
                    <a:pt x="531" y="253"/>
                  </a:cubicBezTo>
                  <a:cubicBezTo>
                    <a:pt x="535" y="264"/>
                    <a:pt x="538" y="272"/>
                    <a:pt x="540" y="277"/>
                  </a:cubicBezTo>
                  <a:cubicBezTo>
                    <a:pt x="541" y="277"/>
                    <a:pt x="541" y="277"/>
                    <a:pt x="541" y="277"/>
                  </a:cubicBezTo>
                  <a:cubicBezTo>
                    <a:pt x="545" y="264"/>
                    <a:pt x="549" y="256"/>
                    <a:pt x="550" y="252"/>
                  </a:cubicBezTo>
                  <a:cubicBezTo>
                    <a:pt x="614" y="112"/>
                    <a:pt x="614" y="112"/>
                    <a:pt x="614" y="112"/>
                  </a:cubicBezTo>
                  <a:cubicBezTo>
                    <a:pt x="643" y="112"/>
                    <a:pt x="643" y="112"/>
                    <a:pt x="643" y="112"/>
                  </a:cubicBezTo>
                  <a:lnTo>
                    <a:pt x="643" y="314"/>
                  </a:lnTo>
                  <a:close/>
                  <a:moveTo>
                    <a:pt x="845" y="307"/>
                  </a:moveTo>
                  <a:cubicBezTo>
                    <a:pt x="834" y="314"/>
                    <a:pt x="821" y="317"/>
                    <a:pt x="806" y="317"/>
                  </a:cubicBezTo>
                  <a:cubicBezTo>
                    <a:pt x="793" y="317"/>
                    <a:pt x="781" y="314"/>
                    <a:pt x="771" y="308"/>
                  </a:cubicBezTo>
                  <a:cubicBezTo>
                    <a:pt x="760" y="302"/>
                    <a:pt x="752" y="294"/>
                    <a:pt x="746" y="283"/>
                  </a:cubicBezTo>
                  <a:cubicBezTo>
                    <a:pt x="740" y="272"/>
                    <a:pt x="737" y="259"/>
                    <a:pt x="737" y="245"/>
                  </a:cubicBezTo>
                  <a:cubicBezTo>
                    <a:pt x="737" y="222"/>
                    <a:pt x="744" y="202"/>
                    <a:pt x="758" y="188"/>
                  </a:cubicBezTo>
                  <a:cubicBezTo>
                    <a:pt x="772" y="174"/>
                    <a:pt x="790" y="166"/>
                    <a:pt x="812" y="166"/>
                  </a:cubicBezTo>
                  <a:cubicBezTo>
                    <a:pt x="825" y="166"/>
                    <a:pt x="836" y="169"/>
                    <a:pt x="846" y="174"/>
                  </a:cubicBezTo>
                  <a:cubicBezTo>
                    <a:pt x="846" y="197"/>
                    <a:pt x="846" y="197"/>
                    <a:pt x="846" y="197"/>
                  </a:cubicBezTo>
                  <a:cubicBezTo>
                    <a:pt x="835" y="190"/>
                    <a:pt x="823" y="186"/>
                    <a:pt x="811" y="186"/>
                  </a:cubicBezTo>
                  <a:cubicBezTo>
                    <a:pt x="796" y="186"/>
                    <a:pt x="784" y="191"/>
                    <a:pt x="775" y="202"/>
                  </a:cubicBezTo>
                  <a:cubicBezTo>
                    <a:pt x="766" y="213"/>
                    <a:pt x="761" y="226"/>
                    <a:pt x="761" y="243"/>
                  </a:cubicBezTo>
                  <a:cubicBezTo>
                    <a:pt x="761" y="260"/>
                    <a:pt x="765" y="273"/>
                    <a:pt x="774" y="283"/>
                  </a:cubicBezTo>
                  <a:cubicBezTo>
                    <a:pt x="783" y="293"/>
                    <a:pt x="795" y="298"/>
                    <a:pt x="810" y="298"/>
                  </a:cubicBezTo>
                  <a:cubicBezTo>
                    <a:pt x="823" y="298"/>
                    <a:pt x="834" y="294"/>
                    <a:pt x="845" y="285"/>
                  </a:cubicBezTo>
                  <a:lnTo>
                    <a:pt x="845" y="307"/>
                  </a:lnTo>
                  <a:close/>
                  <a:moveTo>
                    <a:pt x="948" y="193"/>
                  </a:moveTo>
                  <a:cubicBezTo>
                    <a:pt x="944" y="190"/>
                    <a:pt x="938" y="189"/>
                    <a:pt x="931" y="189"/>
                  </a:cubicBezTo>
                  <a:cubicBezTo>
                    <a:pt x="920" y="189"/>
                    <a:pt x="912" y="193"/>
                    <a:pt x="906" y="203"/>
                  </a:cubicBezTo>
                  <a:cubicBezTo>
                    <a:pt x="899" y="213"/>
                    <a:pt x="896" y="225"/>
                    <a:pt x="896" y="240"/>
                  </a:cubicBezTo>
                  <a:cubicBezTo>
                    <a:pt x="896" y="314"/>
                    <a:pt x="896" y="314"/>
                    <a:pt x="896" y="314"/>
                  </a:cubicBezTo>
                  <a:cubicBezTo>
                    <a:pt x="873" y="314"/>
                    <a:pt x="873" y="314"/>
                    <a:pt x="873" y="314"/>
                  </a:cubicBezTo>
                  <a:cubicBezTo>
                    <a:pt x="873" y="170"/>
                    <a:pt x="873" y="170"/>
                    <a:pt x="873" y="170"/>
                  </a:cubicBezTo>
                  <a:cubicBezTo>
                    <a:pt x="896" y="170"/>
                    <a:pt x="896" y="170"/>
                    <a:pt x="896" y="170"/>
                  </a:cubicBezTo>
                  <a:cubicBezTo>
                    <a:pt x="896" y="200"/>
                    <a:pt x="896" y="200"/>
                    <a:pt x="896" y="200"/>
                  </a:cubicBezTo>
                  <a:cubicBezTo>
                    <a:pt x="897" y="200"/>
                    <a:pt x="897" y="200"/>
                    <a:pt x="897" y="200"/>
                  </a:cubicBezTo>
                  <a:cubicBezTo>
                    <a:pt x="900" y="190"/>
                    <a:pt x="905" y="182"/>
                    <a:pt x="911" y="176"/>
                  </a:cubicBezTo>
                  <a:cubicBezTo>
                    <a:pt x="918" y="170"/>
                    <a:pt x="926" y="167"/>
                    <a:pt x="934" y="167"/>
                  </a:cubicBezTo>
                  <a:cubicBezTo>
                    <a:pt x="940" y="167"/>
                    <a:pt x="945" y="168"/>
                    <a:pt x="948" y="169"/>
                  </a:cubicBezTo>
                  <a:lnTo>
                    <a:pt x="948" y="193"/>
                  </a:lnTo>
                  <a:close/>
                  <a:moveTo>
                    <a:pt x="1093" y="241"/>
                  </a:moveTo>
                  <a:cubicBezTo>
                    <a:pt x="1093" y="264"/>
                    <a:pt x="1087" y="283"/>
                    <a:pt x="1074" y="297"/>
                  </a:cubicBezTo>
                  <a:cubicBezTo>
                    <a:pt x="1061" y="310"/>
                    <a:pt x="1043" y="317"/>
                    <a:pt x="1021" y="317"/>
                  </a:cubicBezTo>
                  <a:cubicBezTo>
                    <a:pt x="1000" y="317"/>
                    <a:pt x="983" y="311"/>
                    <a:pt x="970" y="297"/>
                  </a:cubicBezTo>
                  <a:cubicBezTo>
                    <a:pt x="958" y="284"/>
                    <a:pt x="951" y="266"/>
                    <a:pt x="951" y="244"/>
                  </a:cubicBezTo>
                  <a:cubicBezTo>
                    <a:pt x="951" y="220"/>
                    <a:pt x="958" y="201"/>
                    <a:pt x="971" y="187"/>
                  </a:cubicBezTo>
                  <a:cubicBezTo>
                    <a:pt x="984" y="173"/>
                    <a:pt x="1002" y="166"/>
                    <a:pt x="1025" y="166"/>
                  </a:cubicBezTo>
                  <a:cubicBezTo>
                    <a:pt x="1046" y="166"/>
                    <a:pt x="1063" y="173"/>
                    <a:pt x="1075" y="186"/>
                  </a:cubicBezTo>
                  <a:cubicBezTo>
                    <a:pt x="1087" y="200"/>
                    <a:pt x="1093" y="218"/>
                    <a:pt x="1093" y="241"/>
                  </a:cubicBezTo>
                  <a:close/>
                  <a:moveTo>
                    <a:pt x="1070" y="242"/>
                  </a:moveTo>
                  <a:cubicBezTo>
                    <a:pt x="1070" y="224"/>
                    <a:pt x="1066" y="210"/>
                    <a:pt x="1058" y="201"/>
                  </a:cubicBezTo>
                  <a:cubicBezTo>
                    <a:pt x="1049" y="191"/>
                    <a:pt x="1038" y="186"/>
                    <a:pt x="1023" y="186"/>
                  </a:cubicBezTo>
                  <a:cubicBezTo>
                    <a:pt x="1008" y="186"/>
                    <a:pt x="997" y="191"/>
                    <a:pt x="988" y="201"/>
                  </a:cubicBezTo>
                  <a:cubicBezTo>
                    <a:pt x="979" y="211"/>
                    <a:pt x="975" y="225"/>
                    <a:pt x="975" y="243"/>
                  </a:cubicBezTo>
                  <a:cubicBezTo>
                    <a:pt x="975" y="260"/>
                    <a:pt x="979" y="273"/>
                    <a:pt x="988" y="283"/>
                  </a:cubicBezTo>
                  <a:cubicBezTo>
                    <a:pt x="997" y="293"/>
                    <a:pt x="1008" y="298"/>
                    <a:pt x="1023" y="298"/>
                  </a:cubicBezTo>
                  <a:cubicBezTo>
                    <a:pt x="1038" y="298"/>
                    <a:pt x="1050" y="293"/>
                    <a:pt x="1058" y="283"/>
                  </a:cubicBezTo>
                  <a:cubicBezTo>
                    <a:pt x="1066" y="274"/>
                    <a:pt x="1070" y="260"/>
                    <a:pt x="1070" y="242"/>
                  </a:cubicBezTo>
                  <a:close/>
                  <a:moveTo>
                    <a:pt x="1200" y="275"/>
                  </a:moveTo>
                  <a:cubicBezTo>
                    <a:pt x="1200" y="288"/>
                    <a:pt x="1195" y="298"/>
                    <a:pt x="1186" y="306"/>
                  </a:cubicBezTo>
                  <a:cubicBezTo>
                    <a:pt x="1176" y="314"/>
                    <a:pt x="1163" y="317"/>
                    <a:pt x="1148" y="317"/>
                  </a:cubicBezTo>
                  <a:cubicBezTo>
                    <a:pt x="1134" y="317"/>
                    <a:pt x="1122" y="314"/>
                    <a:pt x="1112" y="309"/>
                  </a:cubicBezTo>
                  <a:cubicBezTo>
                    <a:pt x="1112" y="284"/>
                    <a:pt x="1112" y="284"/>
                    <a:pt x="1112" y="284"/>
                  </a:cubicBezTo>
                  <a:cubicBezTo>
                    <a:pt x="1123" y="293"/>
                    <a:pt x="1136" y="298"/>
                    <a:pt x="1149" y="298"/>
                  </a:cubicBezTo>
                  <a:cubicBezTo>
                    <a:pt x="1168" y="298"/>
                    <a:pt x="1177" y="291"/>
                    <a:pt x="1177" y="278"/>
                  </a:cubicBezTo>
                  <a:cubicBezTo>
                    <a:pt x="1177" y="272"/>
                    <a:pt x="1175" y="268"/>
                    <a:pt x="1171" y="264"/>
                  </a:cubicBezTo>
                  <a:cubicBezTo>
                    <a:pt x="1168" y="261"/>
                    <a:pt x="1160" y="256"/>
                    <a:pt x="1147" y="250"/>
                  </a:cubicBezTo>
                  <a:cubicBezTo>
                    <a:pt x="1134" y="245"/>
                    <a:pt x="1125" y="239"/>
                    <a:pt x="1120" y="233"/>
                  </a:cubicBezTo>
                  <a:cubicBezTo>
                    <a:pt x="1115" y="227"/>
                    <a:pt x="1112" y="218"/>
                    <a:pt x="1112" y="208"/>
                  </a:cubicBezTo>
                  <a:cubicBezTo>
                    <a:pt x="1112" y="196"/>
                    <a:pt x="1117" y="186"/>
                    <a:pt x="1126" y="178"/>
                  </a:cubicBezTo>
                  <a:cubicBezTo>
                    <a:pt x="1136" y="170"/>
                    <a:pt x="1148" y="166"/>
                    <a:pt x="1163" y="166"/>
                  </a:cubicBezTo>
                  <a:cubicBezTo>
                    <a:pt x="1174" y="166"/>
                    <a:pt x="1184" y="169"/>
                    <a:pt x="1194" y="173"/>
                  </a:cubicBezTo>
                  <a:cubicBezTo>
                    <a:pt x="1194" y="196"/>
                    <a:pt x="1194" y="196"/>
                    <a:pt x="1194" y="196"/>
                  </a:cubicBezTo>
                  <a:cubicBezTo>
                    <a:pt x="1184" y="189"/>
                    <a:pt x="1173" y="186"/>
                    <a:pt x="1161" y="186"/>
                  </a:cubicBezTo>
                  <a:cubicBezTo>
                    <a:pt x="1153" y="186"/>
                    <a:pt x="1147" y="188"/>
                    <a:pt x="1143" y="192"/>
                  </a:cubicBezTo>
                  <a:cubicBezTo>
                    <a:pt x="1138" y="195"/>
                    <a:pt x="1136" y="200"/>
                    <a:pt x="1136" y="206"/>
                  </a:cubicBezTo>
                  <a:cubicBezTo>
                    <a:pt x="1136" y="213"/>
                    <a:pt x="1138" y="217"/>
                    <a:pt x="1141" y="221"/>
                  </a:cubicBezTo>
                  <a:cubicBezTo>
                    <a:pt x="1145" y="224"/>
                    <a:pt x="1152" y="228"/>
                    <a:pt x="1163" y="233"/>
                  </a:cubicBezTo>
                  <a:cubicBezTo>
                    <a:pt x="1177" y="239"/>
                    <a:pt x="1186" y="245"/>
                    <a:pt x="1192" y="251"/>
                  </a:cubicBezTo>
                  <a:cubicBezTo>
                    <a:pt x="1198" y="258"/>
                    <a:pt x="1200" y="266"/>
                    <a:pt x="1200" y="275"/>
                  </a:cubicBezTo>
                  <a:close/>
                  <a:moveTo>
                    <a:pt x="1358" y="241"/>
                  </a:moveTo>
                  <a:cubicBezTo>
                    <a:pt x="1358" y="264"/>
                    <a:pt x="1351" y="283"/>
                    <a:pt x="1338" y="297"/>
                  </a:cubicBezTo>
                  <a:cubicBezTo>
                    <a:pt x="1325" y="310"/>
                    <a:pt x="1308" y="317"/>
                    <a:pt x="1286" y="317"/>
                  </a:cubicBezTo>
                  <a:cubicBezTo>
                    <a:pt x="1265" y="317"/>
                    <a:pt x="1248" y="311"/>
                    <a:pt x="1235" y="297"/>
                  </a:cubicBezTo>
                  <a:cubicBezTo>
                    <a:pt x="1222" y="284"/>
                    <a:pt x="1216" y="266"/>
                    <a:pt x="1216" y="244"/>
                  </a:cubicBezTo>
                  <a:cubicBezTo>
                    <a:pt x="1216" y="220"/>
                    <a:pt x="1222" y="201"/>
                    <a:pt x="1235" y="187"/>
                  </a:cubicBezTo>
                  <a:cubicBezTo>
                    <a:pt x="1248" y="173"/>
                    <a:pt x="1266" y="166"/>
                    <a:pt x="1289" y="166"/>
                  </a:cubicBezTo>
                  <a:cubicBezTo>
                    <a:pt x="1311" y="166"/>
                    <a:pt x="1327" y="173"/>
                    <a:pt x="1339" y="186"/>
                  </a:cubicBezTo>
                  <a:cubicBezTo>
                    <a:pt x="1352" y="200"/>
                    <a:pt x="1358" y="218"/>
                    <a:pt x="1358" y="241"/>
                  </a:cubicBezTo>
                  <a:close/>
                  <a:moveTo>
                    <a:pt x="1334" y="242"/>
                  </a:moveTo>
                  <a:cubicBezTo>
                    <a:pt x="1334" y="224"/>
                    <a:pt x="1330" y="210"/>
                    <a:pt x="1322" y="201"/>
                  </a:cubicBezTo>
                  <a:cubicBezTo>
                    <a:pt x="1314" y="191"/>
                    <a:pt x="1302" y="186"/>
                    <a:pt x="1288" y="186"/>
                  </a:cubicBezTo>
                  <a:cubicBezTo>
                    <a:pt x="1273" y="186"/>
                    <a:pt x="1261" y="191"/>
                    <a:pt x="1252" y="201"/>
                  </a:cubicBezTo>
                  <a:cubicBezTo>
                    <a:pt x="1244" y="211"/>
                    <a:pt x="1239" y="225"/>
                    <a:pt x="1239" y="243"/>
                  </a:cubicBezTo>
                  <a:cubicBezTo>
                    <a:pt x="1239" y="260"/>
                    <a:pt x="1244" y="273"/>
                    <a:pt x="1252" y="283"/>
                  </a:cubicBezTo>
                  <a:cubicBezTo>
                    <a:pt x="1261" y="293"/>
                    <a:pt x="1273" y="298"/>
                    <a:pt x="1288" y="298"/>
                  </a:cubicBezTo>
                  <a:cubicBezTo>
                    <a:pt x="1303" y="298"/>
                    <a:pt x="1314" y="293"/>
                    <a:pt x="1322" y="283"/>
                  </a:cubicBezTo>
                  <a:cubicBezTo>
                    <a:pt x="1330" y="274"/>
                    <a:pt x="1334" y="260"/>
                    <a:pt x="1334" y="242"/>
                  </a:cubicBezTo>
                  <a:close/>
                  <a:moveTo>
                    <a:pt x="1452" y="121"/>
                  </a:moveTo>
                  <a:cubicBezTo>
                    <a:pt x="1448" y="118"/>
                    <a:pt x="1442" y="117"/>
                    <a:pt x="1437" y="117"/>
                  </a:cubicBezTo>
                  <a:cubicBezTo>
                    <a:pt x="1421" y="117"/>
                    <a:pt x="1413" y="127"/>
                    <a:pt x="1413" y="148"/>
                  </a:cubicBezTo>
                  <a:cubicBezTo>
                    <a:pt x="1413" y="170"/>
                    <a:pt x="1413" y="170"/>
                    <a:pt x="1413" y="170"/>
                  </a:cubicBezTo>
                  <a:cubicBezTo>
                    <a:pt x="1446" y="170"/>
                    <a:pt x="1446" y="170"/>
                    <a:pt x="1446" y="170"/>
                  </a:cubicBezTo>
                  <a:cubicBezTo>
                    <a:pt x="1446" y="189"/>
                    <a:pt x="1446" y="189"/>
                    <a:pt x="1446" y="189"/>
                  </a:cubicBezTo>
                  <a:cubicBezTo>
                    <a:pt x="1413" y="189"/>
                    <a:pt x="1413" y="189"/>
                    <a:pt x="1413" y="189"/>
                  </a:cubicBezTo>
                  <a:cubicBezTo>
                    <a:pt x="1413" y="314"/>
                    <a:pt x="1413" y="314"/>
                    <a:pt x="1413" y="314"/>
                  </a:cubicBezTo>
                  <a:cubicBezTo>
                    <a:pt x="1390" y="314"/>
                    <a:pt x="1390" y="314"/>
                    <a:pt x="1390" y="314"/>
                  </a:cubicBezTo>
                  <a:cubicBezTo>
                    <a:pt x="1390" y="189"/>
                    <a:pt x="1390" y="189"/>
                    <a:pt x="1390" y="189"/>
                  </a:cubicBezTo>
                  <a:cubicBezTo>
                    <a:pt x="1365" y="189"/>
                    <a:pt x="1365" y="189"/>
                    <a:pt x="1365" y="189"/>
                  </a:cubicBezTo>
                  <a:cubicBezTo>
                    <a:pt x="1365" y="170"/>
                    <a:pt x="1365" y="170"/>
                    <a:pt x="1365" y="170"/>
                  </a:cubicBezTo>
                  <a:cubicBezTo>
                    <a:pt x="1390" y="170"/>
                    <a:pt x="1390" y="170"/>
                    <a:pt x="1390" y="170"/>
                  </a:cubicBezTo>
                  <a:cubicBezTo>
                    <a:pt x="1390" y="147"/>
                    <a:pt x="1390" y="147"/>
                    <a:pt x="1390" y="147"/>
                  </a:cubicBezTo>
                  <a:cubicBezTo>
                    <a:pt x="1390" y="132"/>
                    <a:pt x="1394" y="120"/>
                    <a:pt x="1402" y="111"/>
                  </a:cubicBezTo>
                  <a:cubicBezTo>
                    <a:pt x="1411" y="102"/>
                    <a:pt x="1422" y="98"/>
                    <a:pt x="1435" y="98"/>
                  </a:cubicBezTo>
                  <a:cubicBezTo>
                    <a:pt x="1442" y="98"/>
                    <a:pt x="1448" y="98"/>
                    <a:pt x="1452" y="100"/>
                  </a:cubicBezTo>
                  <a:lnTo>
                    <a:pt x="1452" y="121"/>
                  </a:lnTo>
                  <a:close/>
                  <a:moveTo>
                    <a:pt x="1528" y="312"/>
                  </a:moveTo>
                  <a:cubicBezTo>
                    <a:pt x="1522" y="316"/>
                    <a:pt x="1515" y="317"/>
                    <a:pt x="1506" y="317"/>
                  </a:cubicBezTo>
                  <a:cubicBezTo>
                    <a:pt x="1481" y="317"/>
                    <a:pt x="1468" y="303"/>
                    <a:pt x="1468" y="275"/>
                  </a:cubicBezTo>
                  <a:cubicBezTo>
                    <a:pt x="1468" y="189"/>
                    <a:pt x="1468" y="189"/>
                    <a:pt x="1468" y="189"/>
                  </a:cubicBezTo>
                  <a:cubicBezTo>
                    <a:pt x="1444" y="189"/>
                    <a:pt x="1444" y="189"/>
                    <a:pt x="1444" y="189"/>
                  </a:cubicBezTo>
                  <a:cubicBezTo>
                    <a:pt x="1444" y="170"/>
                    <a:pt x="1444" y="170"/>
                    <a:pt x="1444" y="170"/>
                  </a:cubicBezTo>
                  <a:cubicBezTo>
                    <a:pt x="1468" y="170"/>
                    <a:pt x="1468" y="170"/>
                    <a:pt x="1468" y="170"/>
                  </a:cubicBezTo>
                  <a:cubicBezTo>
                    <a:pt x="1468" y="135"/>
                    <a:pt x="1468" y="135"/>
                    <a:pt x="1468" y="135"/>
                  </a:cubicBezTo>
                  <a:cubicBezTo>
                    <a:pt x="1492" y="127"/>
                    <a:pt x="1492" y="127"/>
                    <a:pt x="1492" y="127"/>
                  </a:cubicBezTo>
                  <a:cubicBezTo>
                    <a:pt x="1492" y="170"/>
                    <a:pt x="1492" y="170"/>
                    <a:pt x="1492" y="170"/>
                  </a:cubicBezTo>
                  <a:cubicBezTo>
                    <a:pt x="1528" y="170"/>
                    <a:pt x="1528" y="170"/>
                    <a:pt x="1528" y="170"/>
                  </a:cubicBezTo>
                  <a:cubicBezTo>
                    <a:pt x="1528" y="189"/>
                    <a:pt x="1528" y="189"/>
                    <a:pt x="1528" y="189"/>
                  </a:cubicBezTo>
                  <a:cubicBezTo>
                    <a:pt x="1492" y="189"/>
                    <a:pt x="1492" y="189"/>
                    <a:pt x="1492" y="189"/>
                  </a:cubicBezTo>
                  <a:cubicBezTo>
                    <a:pt x="1492" y="271"/>
                    <a:pt x="1492" y="271"/>
                    <a:pt x="1492" y="271"/>
                  </a:cubicBezTo>
                  <a:cubicBezTo>
                    <a:pt x="1492" y="280"/>
                    <a:pt x="1493" y="287"/>
                    <a:pt x="1496" y="291"/>
                  </a:cubicBezTo>
                  <a:cubicBezTo>
                    <a:pt x="1500" y="295"/>
                    <a:pt x="1505" y="297"/>
                    <a:pt x="1513" y="297"/>
                  </a:cubicBezTo>
                  <a:cubicBezTo>
                    <a:pt x="1519" y="297"/>
                    <a:pt x="1524" y="296"/>
                    <a:pt x="1528" y="293"/>
                  </a:cubicBezTo>
                  <a:lnTo>
                    <a:pt x="1528" y="312"/>
                  </a:lnTo>
                  <a:close/>
                  <a:moveTo>
                    <a:pt x="1776" y="211"/>
                  </a:moveTo>
                  <a:cubicBezTo>
                    <a:pt x="1776" y="231"/>
                    <a:pt x="1772" y="249"/>
                    <a:pt x="1763" y="265"/>
                  </a:cubicBezTo>
                  <a:cubicBezTo>
                    <a:pt x="1754" y="281"/>
                    <a:pt x="1741" y="293"/>
                    <a:pt x="1725" y="301"/>
                  </a:cubicBezTo>
                  <a:cubicBezTo>
                    <a:pt x="1708" y="310"/>
                    <a:pt x="1689" y="314"/>
                    <a:pt x="1668" y="314"/>
                  </a:cubicBezTo>
                  <a:cubicBezTo>
                    <a:pt x="1614" y="314"/>
                    <a:pt x="1614" y="314"/>
                    <a:pt x="1614" y="314"/>
                  </a:cubicBezTo>
                  <a:cubicBezTo>
                    <a:pt x="1614" y="112"/>
                    <a:pt x="1614" y="112"/>
                    <a:pt x="1614" y="112"/>
                  </a:cubicBezTo>
                  <a:cubicBezTo>
                    <a:pt x="1670" y="112"/>
                    <a:pt x="1670" y="112"/>
                    <a:pt x="1670" y="112"/>
                  </a:cubicBezTo>
                  <a:cubicBezTo>
                    <a:pt x="1741" y="112"/>
                    <a:pt x="1776" y="145"/>
                    <a:pt x="1776" y="211"/>
                  </a:cubicBezTo>
                  <a:close/>
                  <a:moveTo>
                    <a:pt x="1752" y="211"/>
                  </a:moveTo>
                  <a:cubicBezTo>
                    <a:pt x="1752" y="159"/>
                    <a:pt x="1724" y="134"/>
                    <a:pt x="1669" y="134"/>
                  </a:cubicBezTo>
                  <a:cubicBezTo>
                    <a:pt x="1638" y="134"/>
                    <a:pt x="1638" y="134"/>
                    <a:pt x="1638" y="134"/>
                  </a:cubicBezTo>
                  <a:cubicBezTo>
                    <a:pt x="1638" y="293"/>
                    <a:pt x="1638" y="293"/>
                    <a:pt x="1638" y="293"/>
                  </a:cubicBezTo>
                  <a:cubicBezTo>
                    <a:pt x="1668" y="293"/>
                    <a:pt x="1668" y="293"/>
                    <a:pt x="1668" y="293"/>
                  </a:cubicBezTo>
                  <a:cubicBezTo>
                    <a:pt x="1695" y="293"/>
                    <a:pt x="1715" y="285"/>
                    <a:pt x="1730" y="271"/>
                  </a:cubicBezTo>
                  <a:cubicBezTo>
                    <a:pt x="1744" y="257"/>
                    <a:pt x="1752" y="237"/>
                    <a:pt x="1752" y="211"/>
                  </a:cubicBezTo>
                  <a:close/>
                  <a:moveTo>
                    <a:pt x="1921" y="170"/>
                  </a:moveTo>
                  <a:cubicBezTo>
                    <a:pt x="1854" y="337"/>
                    <a:pt x="1854" y="337"/>
                    <a:pt x="1854" y="337"/>
                  </a:cubicBezTo>
                  <a:cubicBezTo>
                    <a:pt x="1843" y="367"/>
                    <a:pt x="1826" y="382"/>
                    <a:pt x="1805" y="382"/>
                  </a:cubicBezTo>
                  <a:cubicBezTo>
                    <a:pt x="1799" y="382"/>
                    <a:pt x="1794" y="381"/>
                    <a:pt x="1790" y="380"/>
                  </a:cubicBezTo>
                  <a:cubicBezTo>
                    <a:pt x="1790" y="359"/>
                    <a:pt x="1790" y="359"/>
                    <a:pt x="1790" y="359"/>
                  </a:cubicBezTo>
                  <a:cubicBezTo>
                    <a:pt x="1794" y="361"/>
                    <a:pt x="1799" y="362"/>
                    <a:pt x="1803" y="362"/>
                  </a:cubicBezTo>
                  <a:cubicBezTo>
                    <a:pt x="1815" y="362"/>
                    <a:pt x="1824" y="355"/>
                    <a:pt x="1829" y="341"/>
                  </a:cubicBezTo>
                  <a:cubicBezTo>
                    <a:pt x="1841" y="314"/>
                    <a:pt x="1841" y="314"/>
                    <a:pt x="1841" y="314"/>
                  </a:cubicBezTo>
                  <a:cubicBezTo>
                    <a:pt x="1785" y="170"/>
                    <a:pt x="1785" y="170"/>
                    <a:pt x="1785" y="170"/>
                  </a:cubicBezTo>
                  <a:cubicBezTo>
                    <a:pt x="1810" y="170"/>
                    <a:pt x="1810" y="170"/>
                    <a:pt x="1810" y="170"/>
                  </a:cubicBezTo>
                  <a:cubicBezTo>
                    <a:pt x="1849" y="281"/>
                    <a:pt x="1849" y="281"/>
                    <a:pt x="1849" y="281"/>
                  </a:cubicBezTo>
                  <a:cubicBezTo>
                    <a:pt x="1852" y="292"/>
                    <a:pt x="1852" y="292"/>
                    <a:pt x="1852" y="292"/>
                  </a:cubicBezTo>
                  <a:cubicBezTo>
                    <a:pt x="1853" y="292"/>
                    <a:pt x="1853" y="292"/>
                    <a:pt x="1853" y="292"/>
                  </a:cubicBezTo>
                  <a:cubicBezTo>
                    <a:pt x="1853" y="290"/>
                    <a:pt x="1854" y="286"/>
                    <a:pt x="1856" y="281"/>
                  </a:cubicBezTo>
                  <a:cubicBezTo>
                    <a:pt x="1897" y="170"/>
                    <a:pt x="1897" y="170"/>
                    <a:pt x="1897" y="170"/>
                  </a:cubicBezTo>
                  <a:lnTo>
                    <a:pt x="1921" y="170"/>
                  </a:lnTo>
                  <a:close/>
                  <a:moveTo>
                    <a:pt x="2058" y="314"/>
                  </a:moveTo>
                  <a:cubicBezTo>
                    <a:pt x="2035" y="314"/>
                    <a:pt x="2035" y="314"/>
                    <a:pt x="2035" y="314"/>
                  </a:cubicBezTo>
                  <a:cubicBezTo>
                    <a:pt x="2035" y="232"/>
                    <a:pt x="2035" y="232"/>
                    <a:pt x="2035" y="232"/>
                  </a:cubicBezTo>
                  <a:cubicBezTo>
                    <a:pt x="2035" y="201"/>
                    <a:pt x="2023" y="186"/>
                    <a:pt x="2001" y="186"/>
                  </a:cubicBezTo>
                  <a:cubicBezTo>
                    <a:pt x="1990" y="186"/>
                    <a:pt x="1980" y="190"/>
                    <a:pt x="1973" y="199"/>
                  </a:cubicBezTo>
                  <a:cubicBezTo>
                    <a:pt x="1965" y="207"/>
                    <a:pt x="1961" y="218"/>
                    <a:pt x="1961" y="232"/>
                  </a:cubicBezTo>
                  <a:cubicBezTo>
                    <a:pt x="1961" y="314"/>
                    <a:pt x="1961" y="314"/>
                    <a:pt x="1961" y="314"/>
                  </a:cubicBezTo>
                  <a:cubicBezTo>
                    <a:pt x="1938" y="314"/>
                    <a:pt x="1938" y="314"/>
                    <a:pt x="1938" y="314"/>
                  </a:cubicBezTo>
                  <a:cubicBezTo>
                    <a:pt x="1938" y="170"/>
                    <a:pt x="1938" y="170"/>
                    <a:pt x="1938" y="170"/>
                  </a:cubicBezTo>
                  <a:cubicBezTo>
                    <a:pt x="1961" y="170"/>
                    <a:pt x="1961" y="170"/>
                    <a:pt x="1961" y="170"/>
                  </a:cubicBezTo>
                  <a:cubicBezTo>
                    <a:pt x="1961" y="194"/>
                    <a:pt x="1961" y="194"/>
                    <a:pt x="1961" y="194"/>
                  </a:cubicBezTo>
                  <a:cubicBezTo>
                    <a:pt x="1962" y="194"/>
                    <a:pt x="1962" y="194"/>
                    <a:pt x="1962" y="194"/>
                  </a:cubicBezTo>
                  <a:cubicBezTo>
                    <a:pt x="1973" y="176"/>
                    <a:pt x="1988" y="166"/>
                    <a:pt x="2009" y="166"/>
                  </a:cubicBezTo>
                  <a:cubicBezTo>
                    <a:pt x="2025" y="166"/>
                    <a:pt x="2037" y="172"/>
                    <a:pt x="2045" y="182"/>
                  </a:cubicBezTo>
                  <a:cubicBezTo>
                    <a:pt x="2054" y="192"/>
                    <a:pt x="2058" y="207"/>
                    <a:pt x="2058" y="226"/>
                  </a:cubicBezTo>
                  <a:lnTo>
                    <a:pt x="2058" y="314"/>
                  </a:lnTo>
                  <a:close/>
                  <a:moveTo>
                    <a:pt x="2196" y="314"/>
                  </a:moveTo>
                  <a:cubicBezTo>
                    <a:pt x="2173" y="314"/>
                    <a:pt x="2173" y="314"/>
                    <a:pt x="2173" y="314"/>
                  </a:cubicBezTo>
                  <a:cubicBezTo>
                    <a:pt x="2173" y="291"/>
                    <a:pt x="2173" y="291"/>
                    <a:pt x="2173" y="291"/>
                  </a:cubicBezTo>
                  <a:cubicBezTo>
                    <a:pt x="2172" y="291"/>
                    <a:pt x="2172" y="291"/>
                    <a:pt x="2172" y="291"/>
                  </a:cubicBezTo>
                  <a:cubicBezTo>
                    <a:pt x="2162" y="309"/>
                    <a:pt x="2147" y="317"/>
                    <a:pt x="2128" y="317"/>
                  </a:cubicBezTo>
                  <a:cubicBezTo>
                    <a:pt x="2114" y="317"/>
                    <a:pt x="2103" y="314"/>
                    <a:pt x="2095" y="306"/>
                  </a:cubicBezTo>
                  <a:cubicBezTo>
                    <a:pt x="2086" y="299"/>
                    <a:pt x="2082" y="288"/>
                    <a:pt x="2082" y="276"/>
                  </a:cubicBezTo>
                  <a:cubicBezTo>
                    <a:pt x="2082" y="249"/>
                    <a:pt x="2098" y="233"/>
                    <a:pt x="2130" y="229"/>
                  </a:cubicBezTo>
                  <a:cubicBezTo>
                    <a:pt x="2173" y="223"/>
                    <a:pt x="2173" y="223"/>
                    <a:pt x="2173" y="223"/>
                  </a:cubicBezTo>
                  <a:cubicBezTo>
                    <a:pt x="2173" y="198"/>
                    <a:pt x="2163" y="186"/>
                    <a:pt x="2143" y="186"/>
                  </a:cubicBezTo>
                  <a:cubicBezTo>
                    <a:pt x="2126" y="186"/>
                    <a:pt x="2110" y="192"/>
                    <a:pt x="2096" y="204"/>
                  </a:cubicBezTo>
                  <a:cubicBezTo>
                    <a:pt x="2096" y="180"/>
                    <a:pt x="2096" y="180"/>
                    <a:pt x="2096" y="180"/>
                  </a:cubicBezTo>
                  <a:cubicBezTo>
                    <a:pt x="2100" y="177"/>
                    <a:pt x="2108" y="174"/>
                    <a:pt x="2118" y="171"/>
                  </a:cubicBezTo>
                  <a:cubicBezTo>
                    <a:pt x="2128" y="168"/>
                    <a:pt x="2137" y="166"/>
                    <a:pt x="2145" y="166"/>
                  </a:cubicBezTo>
                  <a:cubicBezTo>
                    <a:pt x="2179" y="166"/>
                    <a:pt x="2196" y="184"/>
                    <a:pt x="2196" y="220"/>
                  </a:cubicBezTo>
                  <a:lnTo>
                    <a:pt x="2196" y="314"/>
                  </a:lnTo>
                  <a:close/>
                  <a:moveTo>
                    <a:pt x="2173" y="241"/>
                  </a:moveTo>
                  <a:cubicBezTo>
                    <a:pt x="2138" y="246"/>
                    <a:pt x="2138" y="246"/>
                    <a:pt x="2138" y="246"/>
                  </a:cubicBezTo>
                  <a:cubicBezTo>
                    <a:pt x="2126" y="248"/>
                    <a:pt x="2118" y="250"/>
                    <a:pt x="2113" y="254"/>
                  </a:cubicBezTo>
                  <a:cubicBezTo>
                    <a:pt x="2108" y="258"/>
                    <a:pt x="2106" y="265"/>
                    <a:pt x="2106" y="274"/>
                  </a:cubicBezTo>
                  <a:cubicBezTo>
                    <a:pt x="2106" y="281"/>
                    <a:pt x="2108" y="287"/>
                    <a:pt x="2113" y="291"/>
                  </a:cubicBezTo>
                  <a:cubicBezTo>
                    <a:pt x="2119" y="296"/>
                    <a:pt x="2125" y="298"/>
                    <a:pt x="2133" y="298"/>
                  </a:cubicBezTo>
                  <a:cubicBezTo>
                    <a:pt x="2145" y="298"/>
                    <a:pt x="2154" y="294"/>
                    <a:pt x="2162" y="286"/>
                  </a:cubicBezTo>
                  <a:cubicBezTo>
                    <a:pt x="2169" y="278"/>
                    <a:pt x="2173" y="267"/>
                    <a:pt x="2173" y="255"/>
                  </a:cubicBezTo>
                  <a:lnTo>
                    <a:pt x="2173" y="241"/>
                  </a:lnTo>
                  <a:close/>
                  <a:moveTo>
                    <a:pt x="2437" y="314"/>
                  </a:moveTo>
                  <a:cubicBezTo>
                    <a:pt x="2414" y="314"/>
                    <a:pt x="2414" y="314"/>
                    <a:pt x="2414" y="314"/>
                  </a:cubicBezTo>
                  <a:cubicBezTo>
                    <a:pt x="2414" y="231"/>
                    <a:pt x="2414" y="231"/>
                    <a:pt x="2414" y="231"/>
                  </a:cubicBezTo>
                  <a:cubicBezTo>
                    <a:pt x="2414" y="215"/>
                    <a:pt x="2411" y="204"/>
                    <a:pt x="2406" y="197"/>
                  </a:cubicBezTo>
                  <a:cubicBezTo>
                    <a:pt x="2401" y="190"/>
                    <a:pt x="2393" y="186"/>
                    <a:pt x="2381" y="186"/>
                  </a:cubicBezTo>
                  <a:cubicBezTo>
                    <a:pt x="2372" y="186"/>
                    <a:pt x="2363" y="191"/>
                    <a:pt x="2356" y="200"/>
                  </a:cubicBezTo>
                  <a:cubicBezTo>
                    <a:pt x="2349" y="209"/>
                    <a:pt x="2346" y="219"/>
                    <a:pt x="2346" y="232"/>
                  </a:cubicBezTo>
                  <a:cubicBezTo>
                    <a:pt x="2346" y="314"/>
                    <a:pt x="2346" y="314"/>
                    <a:pt x="2346" y="314"/>
                  </a:cubicBezTo>
                  <a:cubicBezTo>
                    <a:pt x="2323" y="314"/>
                    <a:pt x="2323" y="314"/>
                    <a:pt x="2323" y="314"/>
                  </a:cubicBezTo>
                  <a:cubicBezTo>
                    <a:pt x="2323" y="228"/>
                    <a:pt x="2323" y="228"/>
                    <a:pt x="2323" y="228"/>
                  </a:cubicBezTo>
                  <a:cubicBezTo>
                    <a:pt x="2323" y="200"/>
                    <a:pt x="2312" y="186"/>
                    <a:pt x="2290" y="186"/>
                  </a:cubicBezTo>
                  <a:cubicBezTo>
                    <a:pt x="2280" y="186"/>
                    <a:pt x="2272" y="190"/>
                    <a:pt x="2265" y="199"/>
                  </a:cubicBezTo>
                  <a:cubicBezTo>
                    <a:pt x="2258" y="207"/>
                    <a:pt x="2255" y="218"/>
                    <a:pt x="2255" y="232"/>
                  </a:cubicBezTo>
                  <a:cubicBezTo>
                    <a:pt x="2255" y="314"/>
                    <a:pt x="2255" y="314"/>
                    <a:pt x="2255" y="314"/>
                  </a:cubicBezTo>
                  <a:cubicBezTo>
                    <a:pt x="2232" y="314"/>
                    <a:pt x="2232" y="314"/>
                    <a:pt x="2232" y="314"/>
                  </a:cubicBezTo>
                  <a:cubicBezTo>
                    <a:pt x="2232" y="170"/>
                    <a:pt x="2232" y="170"/>
                    <a:pt x="2232" y="170"/>
                  </a:cubicBezTo>
                  <a:cubicBezTo>
                    <a:pt x="2255" y="170"/>
                    <a:pt x="2255" y="170"/>
                    <a:pt x="2255" y="170"/>
                  </a:cubicBezTo>
                  <a:cubicBezTo>
                    <a:pt x="2255" y="193"/>
                    <a:pt x="2255" y="193"/>
                    <a:pt x="2255" y="193"/>
                  </a:cubicBezTo>
                  <a:cubicBezTo>
                    <a:pt x="2256" y="193"/>
                    <a:pt x="2256" y="193"/>
                    <a:pt x="2256" y="193"/>
                  </a:cubicBezTo>
                  <a:cubicBezTo>
                    <a:pt x="2266" y="175"/>
                    <a:pt x="2281" y="166"/>
                    <a:pt x="2300" y="166"/>
                  </a:cubicBezTo>
                  <a:cubicBezTo>
                    <a:pt x="2310" y="166"/>
                    <a:pt x="2318" y="169"/>
                    <a:pt x="2326" y="174"/>
                  </a:cubicBezTo>
                  <a:cubicBezTo>
                    <a:pt x="2333" y="179"/>
                    <a:pt x="2338" y="187"/>
                    <a:pt x="2341" y="196"/>
                  </a:cubicBezTo>
                  <a:cubicBezTo>
                    <a:pt x="2352" y="176"/>
                    <a:pt x="2368" y="166"/>
                    <a:pt x="2389" y="166"/>
                  </a:cubicBezTo>
                  <a:cubicBezTo>
                    <a:pt x="2421" y="166"/>
                    <a:pt x="2437" y="186"/>
                    <a:pt x="2437" y="225"/>
                  </a:cubicBezTo>
                  <a:lnTo>
                    <a:pt x="2437" y="314"/>
                  </a:lnTo>
                  <a:close/>
                  <a:moveTo>
                    <a:pt x="2632" y="307"/>
                  </a:moveTo>
                  <a:cubicBezTo>
                    <a:pt x="2621" y="314"/>
                    <a:pt x="2608" y="317"/>
                    <a:pt x="2593" y="317"/>
                  </a:cubicBezTo>
                  <a:cubicBezTo>
                    <a:pt x="2580" y="317"/>
                    <a:pt x="2568" y="314"/>
                    <a:pt x="2558" y="308"/>
                  </a:cubicBezTo>
                  <a:cubicBezTo>
                    <a:pt x="2547" y="302"/>
                    <a:pt x="2539" y="294"/>
                    <a:pt x="2533" y="283"/>
                  </a:cubicBezTo>
                  <a:cubicBezTo>
                    <a:pt x="2527" y="272"/>
                    <a:pt x="2524" y="259"/>
                    <a:pt x="2524" y="245"/>
                  </a:cubicBezTo>
                  <a:cubicBezTo>
                    <a:pt x="2524" y="222"/>
                    <a:pt x="2531" y="202"/>
                    <a:pt x="2545" y="188"/>
                  </a:cubicBezTo>
                  <a:cubicBezTo>
                    <a:pt x="2559" y="174"/>
                    <a:pt x="2577" y="166"/>
                    <a:pt x="2599" y="166"/>
                  </a:cubicBezTo>
                  <a:cubicBezTo>
                    <a:pt x="2612" y="166"/>
                    <a:pt x="2623" y="169"/>
                    <a:pt x="2633" y="174"/>
                  </a:cubicBezTo>
                  <a:cubicBezTo>
                    <a:pt x="2633" y="197"/>
                    <a:pt x="2633" y="197"/>
                    <a:pt x="2633" y="197"/>
                  </a:cubicBezTo>
                  <a:cubicBezTo>
                    <a:pt x="2622" y="190"/>
                    <a:pt x="2611" y="186"/>
                    <a:pt x="2598" y="186"/>
                  </a:cubicBezTo>
                  <a:cubicBezTo>
                    <a:pt x="2584" y="186"/>
                    <a:pt x="2571" y="191"/>
                    <a:pt x="2562" y="202"/>
                  </a:cubicBezTo>
                  <a:cubicBezTo>
                    <a:pt x="2553" y="213"/>
                    <a:pt x="2548" y="226"/>
                    <a:pt x="2548" y="243"/>
                  </a:cubicBezTo>
                  <a:cubicBezTo>
                    <a:pt x="2548" y="260"/>
                    <a:pt x="2553" y="273"/>
                    <a:pt x="2561" y="283"/>
                  </a:cubicBezTo>
                  <a:cubicBezTo>
                    <a:pt x="2570" y="293"/>
                    <a:pt x="2582" y="298"/>
                    <a:pt x="2597" y="298"/>
                  </a:cubicBezTo>
                  <a:cubicBezTo>
                    <a:pt x="2610" y="298"/>
                    <a:pt x="2621" y="294"/>
                    <a:pt x="2632" y="285"/>
                  </a:cubicBezTo>
                  <a:lnTo>
                    <a:pt x="2632" y="307"/>
                  </a:lnTo>
                  <a:close/>
                  <a:moveTo>
                    <a:pt x="2739" y="275"/>
                  </a:moveTo>
                  <a:cubicBezTo>
                    <a:pt x="2739" y="288"/>
                    <a:pt x="2734" y="298"/>
                    <a:pt x="2724" y="306"/>
                  </a:cubicBezTo>
                  <a:cubicBezTo>
                    <a:pt x="2715" y="314"/>
                    <a:pt x="2702" y="317"/>
                    <a:pt x="2686" y="317"/>
                  </a:cubicBezTo>
                  <a:cubicBezTo>
                    <a:pt x="2672" y="317"/>
                    <a:pt x="2661" y="314"/>
                    <a:pt x="2650" y="309"/>
                  </a:cubicBezTo>
                  <a:cubicBezTo>
                    <a:pt x="2650" y="284"/>
                    <a:pt x="2650" y="284"/>
                    <a:pt x="2650" y="284"/>
                  </a:cubicBezTo>
                  <a:cubicBezTo>
                    <a:pt x="2662" y="293"/>
                    <a:pt x="2674" y="298"/>
                    <a:pt x="2688" y="298"/>
                  </a:cubicBezTo>
                  <a:cubicBezTo>
                    <a:pt x="2706" y="298"/>
                    <a:pt x="2715" y="291"/>
                    <a:pt x="2715" y="278"/>
                  </a:cubicBezTo>
                  <a:cubicBezTo>
                    <a:pt x="2715" y="272"/>
                    <a:pt x="2713" y="268"/>
                    <a:pt x="2710" y="264"/>
                  </a:cubicBezTo>
                  <a:cubicBezTo>
                    <a:pt x="2706" y="261"/>
                    <a:pt x="2698" y="256"/>
                    <a:pt x="2685" y="250"/>
                  </a:cubicBezTo>
                  <a:cubicBezTo>
                    <a:pt x="2673" y="245"/>
                    <a:pt x="2664" y="239"/>
                    <a:pt x="2658" y="233"/>
                  </a:cubicBezTo>
                  <a:cubicBezTo>
                    <a:pt x="2653" y="227"/>
                    <a:pt x="2651" y="218"/>
                    <a:pt x="2651" y="208"/>
                  </a:cubicBezTo>
                  <a:cubicBezTo>
                    <a:pt x="2651" y="196"/>
                    <a:pt x="2655" y="186"/>
                    <a:pt x="2665" y="178"/>
                  </a:cubicBezTo>
                  <a:cubicBezTo>
                    <a:pt x="2674" y="170"/>
                    <a:pt x="2687" y="166"/>
                    <a:pt x="2701" y="166"/>
                  </a:cubicBezTo>
                  <a:cubicBezTo>
                    <a:pt x="2713" y="166"/>
                    <a:pt x="2723" y="169"/>
                    <a:pt x="2732" y="173"/>
                  </a:cubicBezTo>
                  <a:cubicBezTo>
                    <a:pt x="2732" y="196"/>
                    <a:pt x="2732" y="196"/>
                    <a:pt x="2732" y="196"/>
                  </a:cubicBezTo>
                  <a:cubicBezTo>
                    <a:pt x="2723" y="189"/>
                    <a:pt x="2712" y="186"/>
                    <a:pt x="2700" y="186"/>
                  </a:cubicBezTo>
                  <a:cubicBezTo>
                    <a:pt x="2692" y="186"/>
                    <a:pt x="2686" y="188"/>
                    <a:pt x="2681" y="192"/>
                  </a:cubicBezTo>
                  <a:cubicBezTo>
                    <a:pt x="2677" y="195"/>
                    <a:pt x="2674" y="200"/>
                    <a:pt x="2674" y="206"/>
                  </a:cubicBezTo>
                  <a:cubicBezTo>
                    <a:pt x="2674" y="213"/>
                    <a:pt x="2676" y="217"/>
                    <a:pt x="2680" y="221"/>
                  </a:cubicBezTo>
                  <a:cubicBezTo>
                    <a:pt x="2683" y="224"/>
                    <a:pt x="2690" y="228"/>
                    <a:pt x="2702" y="233"/>
                  </a:cubicBezTo>
                  <a:cubicBezTo>
                    <a:pt x="2715" y="239"/>
                    <a:pt x="2725" y="245"/>
                    <a:pt x="2730" y="251"/>
                  </a:cubicBezTo>
                  <a:cubicBezTo>
                    <a:pt x="2736" y="258"/>
                    <a:pt x="2739" y="266"/>
                    <a:pt x="2739" y="275"/>
                  </a:cubicBezTo>
                  <a:close/>
                  <a:moveTo>
                    <a:pt x="2500" y="122"/>
                  </a:moveTo>
                  <a:cubicBezTo>
                    <a:pt x="2500" y="127"/>
                    <a:pt x="2498" y="130"/>
                    <a:pt x="2495" y="133"/>
                  </a:cubicBezTo>
                  <a:cubicBezTo>
                    <a:pt x="2492" y="136"/>
                    <a:pt x="2489" y="137"/>
                    <a:pt x="2485" y="137"/>
                  </a:cubicBezTo>
                  <a:cubicBezTo>
                    <a:pt x="2480" y="137"/>
                    <a:pt x="2477" y="136"/>
                    <a:pt x="2474" y="133"/>
                  </a:cubicBezTo>
                  <a:cubicBezTo>
                    <a:pt x="2471" y="130"/>
                    <a:pt x="2470" y="127"/>
                    <a:pt x="2470" y="122"/>
                  </a:cubicBezTo>
                  <a:cubicBezTo>
                    <a:pt x="2470" y="118"/>
                    <a:pt x="2471" y="115"/>
                    <a:pt x="2474" y="112"/>
                  </a:cubicBezTo>
                  <a:cubicBezTo>
                    <a:pt x="2477" y="109"/>
                    <a:pt x="2480" y="107"/>
                    <a:pt x="2485" y="107"/>
                  </a:cubicBezTo>
                  <a:cubicBezTo>
                    <a:pt x="2489" y="107"/>
                    <a:pt x="2493" y="109"/>
                    <a:pt x="2496" y="112"/>
                  </a:cubicBezTo>
                  <a:cubicBezTo>
                    <a:pt x="2498" y="115"/>
                    <a:pt x="2500" y="118"/>
                    <a:pt x="2500" y="122"/>
                  </a:cubicBezTo>
                  <a:close/>
                  <a:moveTo>
                    <a:pt x="2496" y="314"/>
                  </a:moveTo>
                  <a:cubicBezTo>
                    <a:pt x="2473" y="314"/>
                    <a:pt x="2473" y="314"/>
                    <a:pt x="2473" y="314"/>
                  </a:cubicBezTo>
                  <a:cubicBezTo>
                    <a:pt x="2473" y="170"/>
                    <a:pt x="2473" y="170"/>
                    <a:pt x="2473" y="170"/>
                  </a:cubicBezTo>
                  <a:cubicBezTo>
                    <a:pt x="2496" y="170"/>
                    <a:pt x="2496" y="170"/>
                    <a:pt x="2496" y="170"/>
                  </a:cubicBezTo>
                  <a:lnTo>
                    <a:pt x="2496" y="314"/>
                  </a:lnTo>
                  <a:close/>
                  <a:moveTo>
                    <a:pt x="253" y="55"/>
                  </a:moveTo>
                  <a:cubicBezTo>
                    <a:pt x="253" y="55"/>
                    <a:pt x="253" y="55"/>
                    <a:pt x="253" y="55"/>
                  </a:cubicBezTo>
                  <a:cubicBezTo>
                    <a:pt x="234" y="103"/>
                    <a:pt x="204" y="148"/>
                    <a:pt x="173" y="179"/>
                  </a:cubicBezTo>
                  <a:cubicBezTo>
                    <a:pt x="173" y="254"/>
                    <a:pt x="173" y="254"/>
                    <a:pt x="173" y="254"/>
                  </a:cubicBezTo>
                  <a:cubicBezTo>
                    <a:pt x="171" y="256"/>
                    <a:pt x="171" y="256"/>
                    <a:pt x="171" y="256"/>
                  </a:cubicBezTo>
                  <a:cubicBezTo>
                    <a:pt x="166" y="256"/>
                    <a:pt x="166" y="256"/>
                    <a:pt x="166" y="256"/>
                  </a:cubicBezTo>
                  <a:cubicBezTo>
                    <a:pt x="61" y="263"/>
                    <a:pt x="0" y="315"/>
                    <a:pt x="0" y="315"/>
                  </a:cubicBezTo>
                  <a:cubicBezTo>
                    <a:pt x="117" y="243"/>
                    <a:pt x="250" y="276"/>
                    <a:pt x="250" y="276"/>
                  </a:cubicBezTo>
                  <a:cubicBezTo>
                    <a:pt x="260" y="275"/>
                    <a:pt x="260" y="275"/>
                    <a:pt x="260" y="275"/>
                  </a:cubicBezTo>
                  <a:cubicBezTo>
                    <a:pt x="260" y="57"/>
                    <a:pt x="260" y="57"/>
                    <a:pt x="260" y="57"/>
                  </a:cubicBezTo>
                  <a:lnTo>
                    <a:pt x="253" y="55"/>
                  </a:lnTo>
                  <a:close/>
                  <a:moveTo>
                    <a:pt x="331" y="107"/>
                  </a:moveTo>
                  <a:cubicBezTo>
                    <a:pt x="331" y="107"/>
                    <a:pt x="331" y="107"/>
                    <a:pt x="331" y="107"/>
                  </a:cubicBezTo>
                  <a:cubicBezTo>
                    <a:pt x="331" y="107"/>
                    <a:pt x="320" y="122"/>
                    <a:pt x="286" y="152"/>
                  </a:cubicBezTo>
                  <a:cubicBezTo>
                    <a:pt x="278" y="159"/>
                    <a:pt x="274" y="164"/>
                    <a:pt x="266" y="170"/>
                  </a:cubicBezTo>
                  <a:cubicBezTo>
                    <a:pt x="266" y="282"/>
                    <a:pt x="266" y="282"/>
                    <a:pt x="266" y="282"/>
                  </a:cubicBezTo>
                  <a:cubicBezTo>
                    <a:pt x="260" y="284"/>
                    <a:pt x="260" y="284"/>
                    <a:pt x="260" y="284"/>
                  </a:cubicBezTo>
                  <a:cubicBezTo>
                    <a:pt x="259" y="283"/>
                    <a:pt x="230" y="274"/>
                    <a:pt x="180" y="273"/>
                  </a:cubicBezTo>
                  <a:cubicBezTo>
                    <a:pt x="131" y="271"/>
                    <a:pt x="57" y="285"/>
                    <a:pt x="0" y="315"/>
                  </a:cubicBezTo>
                  <a:cubicBezTo>
                    <a:pt x="3" y="315"/>
                    <a:pt x="3" y="315"/>
                    <a:pt x="3" y="315"/>
                  </a:cubicBezTo>
                  <a:cubicBezTo>
                    <a:pt x="3" y="315"/>
                    <a:pt x="154" y="256"/>
                    <a:pt x="330" y="316"/>
                  </a:cubicBezTo>
                  <a:cubicBezTo>
                    <a:pt x="330" y="316"/>
                    <a:pt x="330" y="316"/>
                    <a:pt x="330" y="316"/>
                  </a:cubicBezTo>
                  <a:cubicBezTo>
                    <a:pt x="337" y="314"/>
                    <a:pt x="337" y="314"/>
                    <a:pt x="337" y="314"/>
                  </a:cubicBezTo>
                  <a:cubicBezTo>
                    <a:pt x="337" y="110"/>
                    <a:pt x="337" y="110"/>
                    <a:pt x="337" y="110"/>
                  </a:cubicBezTo>
                  <a:lnTo>
                    <a:pt x="331" y="107"/>
                  </a:lnTo>
                  <a:close/>
                  <a:moveTo>
                    <a:pt x="167" y="2"/>
                  </a:moveTo>
                  <a:cubicBezTo>
                    <a:pt x="159" y="0"/>
                    <a:pt x="159" y="0"/>
                    <a:pt x="159" y="0"/>
                  </a:cubicBezTo>
                  <a:cubicBezTo>
                    <a:pt x="159" y="0"/>
                    <a:pt x="159" y="0"/>
                    <a:pt x="159" y="0"/>
                  </a:cubicBezTo>
                  <a:cubicBezTo>
                    <a:pt x="159" y="0"/>
                    <a:pt x="159" y="0"/>
                    <a:pt x="159" y="0"/>
                  </a:cubicBezTo>
                  <a:cubicBezTo>
                    <a:pt x="159" y="0"/>
                    <a:pt x="159" y="0"/>
                    <a:pt x="159" y="0"/>
                  </a:cubicBezTo>
                  <a:cubicBezTo>
                    <a:pt x="159" y="1"/>
                    <a:pt x="159" y="1"/>
                    <a:pt x="159" y="1"/>
                  </a:cubicBezTo>
                  <a:cubicBezTo>
                    <a:pt x="158" y="8"/>
                    <a:pt x="149" y="61"/>
                    <a:pt x="111" y="135"/>
                  </a:cubicBezTo>
                  <a:cubicBezTo>
                    <a:pt x="88" y="179"/>
                    <a:pt x="53" y="235"/>
                    <a:pt x="0" y="290"/>
                  </a:cubicBezTo>
                  <a:cubicBezTo>
                    <a:pt x="0" y="315"/>
                    <a:pt x="0" y="315"/>
                    <a:pt x="0" y="315"/>
                  </a:cubicBezTo>
                  <a:cubicBezTo>
                    <a:pt x="0" y="315"/>
                    <a:pt x="57" y="261"/>
                    <a:pt x="158" y="251"/>
                  </a:cubicBezTo>
                  <a:cubicBezTo>
                    <a:pt x="161" y="251"/>
                    <a:pt x="161" y="251"/>
                    <a:pt x="161" y="251"/>
                  </a:cubicBezTo>
                  <a:cubicBezTo>
                    <a:pt x="167" y="249"/>
                    <a:pt x="167" y="249"/>
                    <a:pt x="167" y="249"/>
                  </a:cubicBezTo>
                  <a:lnTo>
                    <a:pt x="167" y="2"/>
                  </a:lnTo>
                  <a:close/>
                </a:path>
              </a:pathLst>
            </a:custGeom>
            <a:solidFill>
              <a:srgbClr val="022E8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sp>
          <p:nvSpPr>
            <p:cNvPr id="9" name="TextBox 8"/>
            <p:cNvSpPr txBox="1"/>
            <p:nvPr/>
          </p:nvSpPr>
          <p:spPr>
            <a:xfrm>
              <a:off x="7312746" y="1917165"/>
              <a:ext cx="1147835" cy="555195"/>
            </a:xfrm>
            <a:prstGeom prst="rect">
              <a:avLst/>
            </a:prstGeom>
          </p:spPr>
          <p:txBody>
            <a:bodyPr vert="horz" wrap="square" lIns="91440" tIns="91440" rIns="91440" bIns="9144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75" b="0" i="0" u="none" strike="noStrike" kern="1200" cap="none" spc="0" normalizeH="0" baseline="0" noProof="0" dirty="0">
                  <a:ln>
                    <a:noFill/>
                  </a:ln>
                  <a:solidFill>
                    <a:srgbClr val="022E81"/>
                  </a:solidFill>
                  <a:effectLst/>
                  <a:uLnTx/>
                  <a:uFillTx/>
                  <a:latin typeface="Segoe UI" pitchFamily="34" charset="0"/>
                  <a:ea typeface="Segoe UI" pitchFamily="34" charset="0"/>
                  <a:cs typeface="Segoe UI" pitchFamily="34" charset="0"/>
                </a:rPr>
                <a:t>Online</a:t>
              </a:r>
            </a:p>
          </p:txBody>
        </p:sp>
      </p:grpSp>
      <p:grpSp>
        <p:nvGrpSpPr>
          <p:cNvPr id="13" name="Group 12"/>
          <p:cNvGrpSpPr/>
          <p:nvPr/>
        </p:nvGrpSpPr>
        <p:grpSpPr>
          <a:xfrm>
            <a:off x="319277" y="5433802"/>
            <a:ext cx="11736598" cy="1477328"/>
            <a:chOff x="319277" y="5433802"/>
            <a:chExt cx="11736598" cy="1477328"/>
          </a:xfrm>
        </p:grpSpPr>
        <p:sp>
          <p:nvSpPr>
            <p:cNvPr id="66" name="Rectangle 65"/>
            <p:cNvSpPr/>
            <p:nvPr/>
          </p:nvSpPr>
          <p:spPr>
            <a:xfrm>
              <a:off x="319277" y="5433802"/>
              <a:ext cx="2232160"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Office 365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SharePoint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Skype for Business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Exchange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Azure SQL</a:t>
              </a:r>
            </a:p>
          </p:txBody>
        </p:sp>
        <p:sp>
          <p:nvSpPr>
            <p:cNvPr id="67" name="Rectangle 66"/>
            <p:cNvSpPr/>
            <p:nvPr/>
          </p:nvSpPr>
          <p:spPr>
            <a:xfrm>
              <a:off x="2737352" y="5895467"/>
              <a:ext cx="223216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Azure SQL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Azure Storage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Azure Stack</a:t>
              </a:r>
            </a:p>
          </p:txBody>
        </p:sp>
        <p:sp>
          <p:nvSpPr>
            <p:cNvPr id="68" name="Rectangle 67"/>
            <p:cNvSpPr/>
            <p:nvPr/>
          </p:nvSpPr>
          <p:spPr>
            <a:xfrm>
              <a:off x="4958444" y="5610278"/>
              <a:ext cx="223216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Azure IOT Suite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Events Hub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Stream Analytics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Dynamics CRM</a:t>
              </a:r>
            </a:p>
          </p:txBody>
        </p:sp>
        <p:sp>
          <p:nvSpPr>
            <p:cNvPr id="69" name="Rectangle 68"/>
            <p:cNvSpPr/>
            <p:nvPr/>
          </p:nvSpPr>
          <p:spPr>
            <a:xfrm>
              <a:off x="7233334" y="5433802"/>
              <a:ext cx="2232160"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Azure SQL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Power BI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Cortana Analytics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Azure HD Insights (Hadoop)</a:t>
              </a:r>
            </a:p>
          </p:txBody>
        </p:sp>
        <p:sp>
          <p:nvSpPr>
            <p:cNvPr id="71" name="Rectangle 70"/>
            <p:cNvSpPr/>
            <p:nvPr/>
          </p:nvSpPr>
          <p:spPr>
            <a:xfrm>
              <a:off x="9547716" y="5880301"/>
              <a:ext cx="250815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Windows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Microsoft Intune &amp; OMS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2D91">
                      <a:lumMod val="50000"/>
                    </a:srgbClr>
                  </a:solidFill>
                  <a:effectLst/>
                  <a:uLnTx/>
                  <a:uFillTx/>
                  <a:latin typeface="Segoe UI Light"/>
                  <a:ea typeface="+mn-ea"/>
                  <a:cs typeface="+mn-cs"/>
                </a:rPr>
                <a:t>Active Directory</a:t>
              </a:r>
            </a:p>
          </p:txBody>
        </p:sp>
      </p:grpSp>
    </p:spTree>
    <p:extLst>
      <p:ext uri="{BB962C8B-B14F-4D97-AF65-F5344CB8AC3E}">
        <p14:creationId xmlns:p14="http://schemas.microsoft.com/office/powerpoint/2010/main" xmlns="" val="1850358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fade">
                                      <p:cBhvr>
                                        <p:cTn id="19" dur="500"/>
                                        <p:tgtEl>
                                          <p:spTgt spid="15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6"/>
                                        </p:tgtEl>
                                        <p:attrNameLst>
                                          <p:attrName>style.visibility</p:attrName>
                                        </p:attrNameLst>
                                      </p:cBhvr>
                                      <p:to>
                                        <p:strVal val="visible"/>
                                      </p:to>
                                    </p:set>
                                    <p:animEffect transition="in" filter="fade">
                                      <p:cBhvr>
                                        <p:cTn id="23" dur="500"/>
                                        <p:tgtEl>
                                          <p:spTgt spid="14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62"/>
                                        </p:tgtEl>
                                        <p:attrNameLst>
                                          <p:attrName>style.visibility</p:attrName>
                                        </p:attrNameLst>
                                      </p:cBhvr>
                                      <p:to>
                                        <p:strVal val="visible"/>
                                      </p:to>
                                    </p:set>
                                    <p:animEffect transition="in" filter="fade">
                                      <p:cBhvr>
                                        <p:cTn id="27" dur="500"/>
                                        <p:tgtEl>
                                          <p:spTgt spid="16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28"/>
                                        </p:tgtEl>
                                        <p:attrNameLst>
                                          <p:attrName>style.visibility</p:attrName>
                                        </p:attrNameLst>
                                      </p:cBhvr>
                                      <p:to>
                                        <p:strVal val="visible"/>
                                      </p:to>
                                    </p:set>
                                    <p:animEffect transition="in" filter="fade">
                                      <p:cBhvr>
                                        <p:cTn id="31" dur="500"/>
                                        <p:tgtEl>
                                          <p:spTgt spid="12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57"/>
                                        </p:tgtEl>
                                        <p:attrNameLst>
                                          <p:attrName>style.visibility</p:attrName>
                                        </p:attrNameLst>
                                      </p:cBhvr>
                                      <p:to>
                                        <p:strVal val="visible"/>
                                      </p:to>
                                    </p:set>
                                    <p:animEffect transition="in" filter="fade">
                                      <p:cBhvr>
                                        <p:cTn id="35" dur="500"/>
                                        <p:tgtEl>
                                          <p:spTgt spid="157"/>
                                        </p:tgtEl>
                                      </p:cBhvr>
                                    </p:animEffect>
                                  </p:childTnLst>
                                </p:cTn>
                              </p:par>
                            </p:childTnLst>
                          </p:cTn>
                        </p:par>
                        <p:par>
                          <p:cTn id="36" fill="hold">
                            <p:stCondLst>
                              <p:cond delay="4000"/>
                            </p:stCondLst>
                            <p:childTnLst>
                              <p:par>
                                <p:cTn id="37" presetID="2" presetClass="entr" presetSubtype="1"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ppt_x"/>
                                          </p:val>
                                        </p:tav>
                                        <p:tav tm="100000">
                                          <p:val>
                                            <p:strVal val="#ppt_x"/>
                                          </p:val>
                                        </p:tav>
                                      </p:tavLst>
                                    </p:anim>
                                    <p:anim calcmode="lin" valueType="num">
                                      <p:cBhvr additive="base">
                                        <p:cTn id="52" dur="500" fill="hold"/>
                                        <p:tgtEl>
                                          <p:spTgt spid="7"/>
                                        </p:tgtEl>
                                        <p:attrNameLst>
                                          <p:attrName>ppt_y</p:attrName>
                                        </p:attrNameLst>
                                      </p:cBhvr>
                                      <p:tavLst>
                                        <p:tav tm="0">
                                          <p:val>
                                            <p:strVal val="0-#ppt_h/2"/>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0-#ppt_h/2"/>
                                          </p:val>
                                        </p:tav>
                                        <p:tav tm="100000">
                                          <p:val>
                                            <p:strVal val="#ppt_y"/>
                                          </p:val>
                                        </p:tav>
                                      </p:tavLst>
                                    </p:anim>
                                  </p:childTnLst>
                                </p:cTn>
                              </p:par>
                            </p:childTnLst>
                          </p:cTn>
                        </p:par>
                        <p:par>
                          <p:cTn id="57" fill="hold">
                            <p:stCondLst>
                              <p:cond delay="4500"/>
                            </p:stCondLst>
                            <p:childTnLst>
                              <p:par>
                                <p:cTn id="58" presetID="1" presetClass="entr" presetSubtype="0"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57" grpId="0" animBg="1"/>
      <p:bldP spid="162" grpId="0" animBg="1"/>
      <p:bldP spid="146" grpId="0" animBg="1"/>
      <p:bldP spid="151" grpId="0" animBg="1"/>
      <p:bldP spid="57" grpId="0" animBg="1"/>
      <p:bldP spid="5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xmlns="" id="{612826ED-2644-4169-B3A5-35C59AAAC627}"/>
              </a:ext>
            </a:extLst>
          </p:cNvPr>
          <p:cNvSpPr/>
          <p:nvPr/>
        </p:nvSpPr>
        <p:spPr>
          <a:xfrm>
            <a:off x="1289217" y="3723501"/>
            <a:ext cx="2438400" cy="2298357"/>
          </a:xfrm>
          <a:prstGeom prst="ellipse">
            <a:avLst/>
          </a:prstGeom>
          <a:solidFill>
            <a:schemeClr val="accent3">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a:p>
            <a:pPr algn="ctr"/>
            <a:endParaRPr lang="ru-RU" dirty="0">
              <a:solidFill>
                <a:schemeClr val="tx1"/>
              </a:solidFill>
            </a:endParaRPr>
          </a:p>
          <a:p>
            <a:pPr algn="ctr"/>
            <a:r>
              <a:rPr lang="ru-RU" dirty="0">
                <a:solidFill>
                  <a:schemeClr val="tx1"/>
                </a:solidFill>
              </a:rPr>
              <a:t>Прогресс в </a:t>
            </a:r>
            <a:r>
              <a:rPr lang="ru-RU" b="1" dirty="0">
                <a:solidFill>
                  <a:schemeClr val="tx1"/>
                </a:solidFill>
              </a:rPr>
              <a:t>геномике</a:t>
            </a:r>
          </a:p>
        </p:txBody>
      </p:sp>
      <p:sp>
        <p:nvSpPr>
          <p:cNvPr id="2" name="Title 1">
            <a:extLst>
              <a:ext uri="{FF2B5EF4-FFF2-40B4-BE49-F238E27FC236}">
                <a16:creationId xmlns:a16="http://schemas.microsoft.com/office/drawing/2014/main" xmlns="" id="{CFEFEE33-E7EC-49F5-9518-321D9A4865AE}"/>
              </a:ext>
            </a:extLst>
          </p:cNvPr>
          <p:cNvSpPr>
            <a:spLocks noGrp="1"/>
          </p:cNvSpPr>
          <p:nvPr>
            <p:ph type="title"/>
          </p:nvPr>
        </p:nvSpPr>
        <p:spPr>
          <a:xfrm>
            <a:off x="504566" y="-52435"/>
            <a:ext cx="11687433" cy="1150637"/>
          </a:xfrm>
        </p:spPr>
        <p:txBody>
          <a:bodyPr>
            <a:normAutofit fontScale="90000"/>
          </a:bodyPr>
          <a:lstStyle/>
          <a:p>
            <a:r>
              <a:rPr lang="en-US" sz="3200" b="1" u="sng" dirty="0"/>
              <a:t>Microsoft Healthcare </a:t>
            </a:r>
            <a:r>
              <a:rPr lang="en-US" sz="3200" b="1" u="sng" dirty="0" err="1"/>
              <a:t>NExT</a:t>
            </a:r>
            <a:r>
              <a:rPr lang="en-US" sz="3200" b="1" dirty="0"/>
              <a:t>: </a:t>
            </a:r>
            <a:r>
              <a:rPr lang="ru-RU" sz="3200" b="1" dirty="0"/>
              <a:t>«Умная медицина» на основе использования технологий искусственного интеллекта (ИИ) и облачных вычислений</a:t>
            </a:r>
            <a:endParaRPr lang="en-US" sz="3200" b="1" dirty="0"/>
          </a:p>
        </p:txBody>
      </p:sp>
      <p:sp>
        <p:nvSpPr>
          <p:cNvPr id="3" name="Oval 2">
            <a:extLst>
              <a:ext uri="{FF2B5EF4-FFF2-40B4-BE49-F238E27FC236}">
                <a16:creationId xmlns:a16="http://schemas.microsoft.com/office/drawing/2014/main" xmlns="" id="{2F0E55CB-31EA-4C0A-B8B5-84381A287F1A}"/>
              </a:ext>
            </a:extLst>
          </p:cNvPr>
          <p:cNvSpPr/>
          <p:nvPr/>
        </p:nvSpPr>
        <p:spPr>
          <a:xfrm>
            <a:off x="1375715" y="1540474"/>
            <a:ext cx="2438400" cy="2298357"/>
          </a:xfrm>
          <a:prstGeom prst="ellipse">
            <a:avLst/>
          </a:prstGeom>
          <a:solidFill>
            <a:schemeClr val="accent1">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Взрывной </a:t>
            </a:r>
            <a:r>
              <a:rPr lang="ru-RU" b="1" dirty="0">
                <a:solidFill>
                  <a:schemeClr val="tx1"/>
                </a:solidFill>
              </a:rPr>
              <a:t>рост объемов данных</a:t>
            </a:r>
          </a:p>
          <a:p>
            <a:pPr algn="ctr"/>
            <a:endParaRPr lang="ru-RU" b="1" dirty="0">
              <a:solidFill>
                <a:schemeClr val="tx1"/>
              </a:solidFill>
            </a:endParaRPr>
          </a:p>
          <a:p>
            <a:pPr algn="ctr"/>
            <a:endParaRPr lang="ru-RU" b="1" dirty="0">
              <a:solidFill>
                <a:schemeClr val="tx1"/>
              </a:solidFill>
            </a:endParaRPr>
          </a:p>
        </p:txBody>
      </p:sp>
      <p:sp>
        <p:nvSpPr>
          <p:cNvPr id="4" name="Oval 3">
            <a:extLst>
              <a:ext uri="{FF2B5EF4-FFF2-40B4-BE49-F238E27FC236}">
                <a16:creationId xmlns:a16="http://schemas.microsoft.com/office/drawing/2014/main" xmlns="" id="{32AC8467-629F-4336-8CCD-8FA0CE6FAA3C}"/>
              </a:ext>
            </a:extLst>
          </p:cNvPr>
          <p:cNvSpPr/>
          <p:nvPr/>
        </p:nvSpPr>
        <p:spPr>
          <a:xfrm>
            <a:off x="2377644" y="2661383"/>
            <a:ext cx="2438400" cy="2298357"/>
          </a:xfrm>
          <a:prstGeom prst="ellipse">
            <a:avLst/>
          </a:prstGeom>
          <a:solidFill>
            <a:schemeClr val="accent2">
              <a:lumMod val="40000"/>
              <a:lumOff val="6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Новые </a:t>
            </a:r>
            <a:r>
              <a:rPr lang="ru-RU" b="1" dirty="0">
                <a:solidFill>
                  <a:schemeClr val="tx1"/>
                </a:solidFill>
              </a:rPr>
              <a:t>возможности вычислений в области медицины и  биологии</a:t>
            </a:r>
          </a:p>
        </p:txBody>
      </p:sp>
      <p:sp>
        <p:nvSpPr>
          <p:cNvPr id="7" name="Oval 6">
            <a:extLst>
              <a:ext uri="{FF2B5EF4-FFF2-40B4-BE49-F238E27FC236}">
                <a16:creationId xmlns:a16="http://schemas.microsoft.com/office/drawing/2014/main" xmlns="" id="{55C6521F-C3C7-4426-A6A8-CE5926B68C3E}"/>
              </a:ext>
            </a:extLst>
          </p:cNvPr>
          <p:cNvSpPr/>
          <p:nvPr/>
        </p:nvSpPr>
        <p:spPr>
          <a:xfrm>
            <a:off x="74136" y="2566647"/>
            <a:ext cx="2603157" cy="2487827"/>
          </a:xfrm>
          <a:prstGeom prst="ellipse">
            <a:avLst/>
          </a:prstGeom>
          <a:solidFill>
            <a:schemeClr val="accent6">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Прогресс по работе с </a:t>
            </a:r>
            <a:r>
              <a:rPr lang="ru-RU" b="1" dirty="0">
                <a:solidFill>
                  <a:schemeClr val="tx1"/>
                </a:solidFill>
              </a:rPr>
              <a:t>медицинскими изображениями</a:t>
            </a:r>
          </a:p>
        </p:txBody>
      </p:sp>
      <p:sp>
        <p:nvSpPr>
          <p:cNvPr id="8" name="Arrow: Right 7">
            <a:extLst>
              <a:ext uri="{FF2B5EF4-FFF2-40B4-BE49-F238E27FC236}">
                <a16:creationId xmlns:a16="http://schemas.microsoft.com/office/drawing/2014/main" xmlns="" id="{B60FC9D3-1957-48E0-BBAB-A8BE3714C1F6}"/>
              </a:ext>
            </a:extLst>
          </p:cNvPr>
          <p:cNvSpPr/>
          <p:nvPr/>
        </p:nvSpPr>
        <p:spPr>
          <a:xfrm>
            <a:off x="4863419" y="2166549"/>
            <a:ext cx="2535194" cy="33445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a:solidFill>
                  <a:schemeClr val="tx1"/>
                </a:solidFill>
              </a:rPr>
              <a:t>Объемы информации за пределами возможностей человека анализировать</a:t>
            </a:r>
            <a:endParaRPr lang="en-US" sz="1600" b="1" dirty="0">
              <a:solidFill>
                <a:schemeClr val="tx1"/>
              </a:solidFill>
            </a:endParaRPr>
          </a:p>
        </p:txBody>
      </p:sp>
      <p:sp>
        <p:nvSpPr>
          <p:cNvPr id="9" name="Oval 8">
            <a:extLst>
              <a:ext uri="{FF2B5EF4-FFF2-40B4-BE49-F238E27FC236}">
                <a16:creationId xmlns:a16="http://schemas.microsoft.com/office/drawing/2014/main" xmlns="" id="{51DA7B4F-9E7F-4489-BE48-2EC19B4E7BB3}"/>
              </a:ext>
            </a:extLst>
          </p:cNvPr>
          <p:cNvSpPr/>
          <p:nvPr/>
        </p:nvSpPr>
        <p:spPr>
          <a:xfrm>
            <a:off x="8332581" y="2021825"/>
            <a:ext cx="2603157" cy="2487827"/>
          </a:xfrm>
          <a:prstGeom prst="ellipse">
            <a:avLst/>
          </a:prstGeom>
          <a:solidFill>
            <a:schemeClr val="bg2">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Создание основ для </a:t>
            </a:r>
            <a:r>
              <a:rPr lang="ru-RU" b="1" dirty="0">
                <a:solidFill>
                  <a:schemeClr val="tx1"/>
                </a:solidFill>
              </a:rPr>
              <a:t>«точной медицины»</a:t>
            </a:r>
          </a:p>
        </p:txBody>
      </p:sp>
      <p:sp>
        <p:nvSpPr>
          <p:cNvPr id="10" name="TextBox 9">
            <a:extLst>
              <a:ext uri="{FF2B5EF4-FFF2-40B4-BE49-F238E27FC236}">
                <a16:creationId xmlns:a16="http://schemas.microsoft.com/office/drawing/2014/main" xmlns="" id="{7EEB9A62-9F09-4882-81F5-4405E215B76D}"/>
              </a:ext>
            </a:extLst>
          </p:cNvPr>
          <p:cNvSpPr txBox="1"/>
          <p:nvPr/>
        </p:nvSpPr>
        <p:spPr>
          <a:xfrm>
            <a:off x="7751818" y="960308"/>
            <a:ext cx="4349550" cy="954107"/>
          </a:xfrm>
          <a:prstGeom prst="rect">
            <a:avLst/>
          </a:prstGeom>
          <a:noFill/>
        </p:spPr>
        <p:txBody>
          <a:bodyPr wrap="square" rtlCol="0">
            <a:spAutoFit/>
          </a:bodyPr>
          <a:lstStyle/>
          <a:p>
            <a:r>
              <a:rPr lang="ru-RU" sz="2800" b="1" dirty="0"/>
              <a:t>Microsoft </a:t>
            </a:r>
            <a:r>
              <a:rPr lang="en-US" sz="2800" b="1" dirty="0"/>
              <a:t>Healthcare </a:t>
            </a:r>
            <a:r>
              <a:rPr lang="en-US" sz="2800" b="1" dirty="0" err="1"/>
              <a:t>NExT</a:t>
            </a:r>
            <a:r>
              <a:rPr lang="ru-RU" sz="2800" b="1" dirty="0"/>
              <a:t> -</a:t>
            </a:r>
            <a:r>
              <a:rPr lang="en-US" sz="2800" b="1" dirty="0"/>
              <a:t> </a:t>
            </a:r>
            <a:r>
              <a:rPr lang="ru-RU" sz="2800" b="1" dirty="0"/>
              <a:t>фокус на 3-х областях</a:t>
            </a:r>
          </a:p>
        </p:txBody>
      </p:sp>
      <p:sp>
        <p:nvSpPr>
          <p:cNvPr id="11" name="Oval 10">
            <a:extLst>
              <a:ext uri="{FF2B5EF4-FFF2-40B4-BE49-F238E27FC236}">
                <a16:creationId xmlns:a16="http://schemas.microsoft.com/office/drawing/2014/main" xmlns="" id="{2323B3F8-93B9-45C1-8575-F4CEE6FFB1F1}"/>
              </a:ext>
            </a:extLst>
          </p:cNvPr>
          <p:cNvSpPr/>
          <p:nvPr/>
        </p:nvSpPr>
        <p:spPr>
          <a:xfrm>
            <a:off x="7113402" y="3700280"/>
            <a:ext cx="2603157" cy="2487827"/>
          </a:xfrm>
          <a:prstGeom prst="ellipse">
            <a:avLst/>
          </a:prstGeom>
          <a:solidFill>
            <a:srgbClr val="00B0F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Возможности использования </a:t>
            </a:r>
            <a:r>
              <a:rPr lang="ru-RU" b="1" dirty="0">
                <a:solidFill>
                  <a:schemeClr val="tx1"/>
                </a:solidFill>
              </a:rPr>
              <a:t>облачных технологий в медицине</a:t>
            </a:r>
          </a:p>
        </p:txBody>
      </p:sp>
      <p:sp>
        <p:nvSpPr>
          <p:cNvPr id="12" name="Oval 11">
            <a:extLst>
              <a:ext uri="{FF2B5EF4-FFF2-40B4-BE49-F238E27FC236}">
                <a16:creationId xmlns:a16="http://schemas.microsoft.com/office/drawing/2014/main" xmlns="" id="{D2A3D59C-B343-4781-8388-591C69C22AD2}"/>
              </a:ext>
            </a:extLst>
          </p:cNvPr>
          <p:cNvSpPr/>
          <p:nvPr/>
        </p:nvSpPr>
        <p:spPr>
          <a:xfrm>
            <a:off x="9429257" y="3715826"/>
            <a:ext cx="2603157" cy="2487827"/>
          </a:xfrm>
          <a:prstGeom prst="ellipse">
            <a:avLst/>
          </a:prstGeom>
          <a:solidFill>
            <a:schemeClr val="accent4">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rPr>
              <a:t>Продуктивная работа </a:t>
            </a:r>
            <a:r>
              <a:rPr lang="ru-RU" dirty="0">
                <a:solidFill>
                  <a:schemeClr val="tx1"/>
                </a:solidFill>
              </a:rPr>
              <a:t>мед. персонала</a:t>
            </a:r>
          </a:p>
        </p:txBody>
      </p:sp>
      <p:sp>
        <p:nvSpPr>
          <p:cNvPr id="15" name="TextBox 14">
            <a:extLst>
              <a:ext uri="{FF2B5EF4-FFF2-40B4-BE49-F238E27FC236}">
                <a16:creationId xmlns:a16="http://schemas.microsoft.com/office/drawing/2014/main" xmlns="" id="{E644075E-FFE0-4E66-9316-8EC3FD0BF374}"/>
              </a:ext>
            </a:extLst>
          </p:cNvPr>
          <p:cNvSpPr txBox="1"/>
          <p:nvPr/>
        </p:nvSpPr>
        <p:spPr>
          <a:xfrm>
            <a:off x="156185" y="6262689"/>
            <a:ext cx="12134669" cy="369332"/>
          </a:xfrm>
          <a:prstGeom prst="rect">
            <a:avLst/>
          </a:prstGeom>
          <a:noFill/>
        </p:spPr>
        <p:txBody>
          <a:bodyPr wrap="none" rtlCol="0">
            <a:spAutoFit/>
          </a:bodyPr>
          <a:lstStyle/>
          <a:p>
            <a:r>
              <a:rPr lang="ru-RU" dirty="0"/>
              <a:t>Источник: </a:t>
            </a:r>
            <a:r>
              <a:rPr lang="en-US" dirty="0">
                <a:hlinkClick r:id="rId3"/>
              </a:rPr>
              <a:t>https://blogs.microsoft.com/blog/2018/02/28/microsofts-focus-transforming-healthcare-intelligent-health-ai-cloud/</a:t>
            </a:r>
            <a:r>
              <a:rPr lang="ru-RU" dirty="0"/>
              <a:t> </a:t>
            </a:r>
            <a:endParaRPr lang="en-US" dirty="0"/>
          </a:p>
        </p:txBody>
      </p:sp>
      <p:sp>
        <p:nvSpPr>
          <p:cNvPr id="13" name="TextBox 12">
            <a:extLst>
              <a:ext uri="{FF2B5EF4-FFF2-40B4-BE49-F238E27FC236}">
                <a16:creationId xmlns:a16="http://schemas.microsoft.com/office/drawing/2014/main" xmlns="" id="{A5BFFE6D-14D5-4725-A318-308CA5212F7C}"/>
              </a:ext>
            </a:extLst>
          </p:cNvPr>
          <p:cNvSpPr txBox="1"/>
          <p:nvPr/>
        </p:nvSpPr>
        <p:spPr>
          <a:xfrm>
            <a:off x="3727617" y="1145409"/>
            <a:ext cx="3847074" cy="707886"/>
          </a:xfrm>
          <a:prstGeom prst="rect">
            <a:avLst/>
          </a:prstGeom>
          <a:noFill/>
          <a:ln w="25400">
            <a:solidFill>
              <a:schemeClr val="accent1">
                <a:lumMod val="75000"/>
              </a:schemeClr>
            </a:solidFill>
          </a:ln>
        </p:spPr>
        <p:txBody>
          <a:bodyPr wrap="square" rtlCol="0">
            <a:spAutoFit/>
          </a:bodyPr>
          <a:lstStyle/>
          <a:p>
            <a:r>
              <a:rPr lang="en-US" sz="2000" dirty="0"/>
              <a:t>Data Driven Care – </a:t>
            </a:r>
            <a:r>
              <a:rPr lang="ru-RU" sz="2000" dirty="0"/>
              <a:t>Мед. услуги, основанные на анализе данных</a:t>
            </a:r>
            <a:endParaRPr lang="en-US" sz="2000" dirty="0"/>
          </a:p>
        </p:txBody>
      </p:sp>
    </p:spTree>
    <p:extLst>
      <p:ext uri="{BB962C8B-B14F-4D97-AF65-F5344CB8AC3E}">
        <p14:creationId xmlns:p14="http://schemas.microsoft.com/office/powerpoint/2010/main" xmlns="" val="16770894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275140-5E79-4A6B-85D9-7E93B013FA72}"/>
              </a:ext>
            </a:extLst>
          </p:cNvPr>
          <p:cNvSpPr>
            <a:spLocks noGrp="1"/>
          </p:cNvSpPr>
          <p:nvPr>
            <p:ph type="title"/>
          </p:nvPr>
        </p:nvSpPr>
        <p:spPr>
          <a:xfrm>
            <a:off x="632254" y="134465"/>
            <a:ext cx="11485534" cy="971952"/>
          </a:xfrm>
        </p:spPr>
        <p:txBody>
          <a:bodyPr>
            <a:normAutofit/>
          </a:bodyPr>
          <a:lstStyle/>
          <a:p>
            <a:r>
              <a:rPr lang="ru-RU" sz="3200" dirty="0"/>
              <a:t>Геномика: объемы данных и требования к вычислительным мощностям в здравоохранении в интересах «точной медицины»</a:t>
            </a:r>
            <a:endParaRPr lang="en-US" sz="3200" dirty="0"/>
          </a:p>
        </p:txBody>
      </p:sp>
      <p:grpSp>
        <p:nvGrpSpPr>
          <p:cNvPr id="4" name="Group 3">
            <a:extLst>
              <a:ext uri="{FF2B5EF4-FFF2-40B4-BE49-F238E27FC236}">
                <a16:creationId xmlns:a16="http://schemas.microsoft.com/office/drawing/2014/main" xmlns="" id="{12317A61-EA6E-4DD5-9CE4-461150EE2229}"/>
              </a:ext>
            </a:extLst>
          </p:cNvPr>
          <p:cNvGrpSpPr/>
          <p:nvPr/>
        </p:nvGrpSpPr>
        <p:grpSpPr>
          <a:xfrm>
            <a:off x="3175850" y="2040923"/>
            <a:ext cx="9245877" cy="5079280"/>
            <a:chOff x="176329" y="1711313"/>
            <a:chExt cx="9245877" cy="5079280"/>
          </a:xfrm>
        </p:grpSpPr>
        <p:graphicFrame>
          <p:nvGraphicFramePr>
            <p:cNvPr id="5" name="Content Placeholder 3">
              <a:extLst>
                <a:ext uri="{FF2B5EF4-FFF2-40B4-BE49-F238E27FC236}">
                  <a16:creationId xmlns:a16="http://schemas.microsoft.com/office/drawing/2014/main" xmlns="" id="{09E8E70C-6834-439C-86E6-13ED89E99690}"/>
                </a:ext>
              </a:extLst>
            </p:cNvPr>
            <p:cNvGraphicFramePr>
              <a:graphicFrameLocks/>
            </p:cNvGraphicFramePr>
            <p:nvPr>
              <p:extLst>
                <p:ext uri="{D42A27DB-BD31-4B8C-83A1-F6EECF244321}">
                  <p14:modId xmlns:p14="http://schemas.microsoft.com/office/powerpoint/2010/main" xmlns="" val="508045964"/>
                </p:ext>
              </p:extLst>
            </p:nvPr>
          </p:nvGraphicFramePr>
          <p:xfrm>
            <a:off x="176329" y="1711313"/>
            <a:ext cx="9245877" cy="507928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xmlns="" id="{2B66A19B-3942-465E-812B-858266D50BBA}"/>
                </a:ext>
              </a:extLst>
            </p:cNvPr>
            <p:cNvCxnSpPr/>
            <p:nvPr/>
          </p:nvCxnSpPr>
          <p:spPr>
            <a:xfrm flipH="1">
              <a:off x="8434388" y="6048751"/>
              <a:ext cx="256377" cy="0"/>
            </a:xfrm>
            <a:prstGeom prst="line">
              <a:avLst/>
            </a:prstGeom>
            <a:noFill/>
            <a:ln w="6350" cap="flat" cmpd="sng" algn="ctr">
              <a:solidFill>
                <a:sysClr val="windowText" lastClr="000000">
                  <a:lumMod val="60000"/>
                  <a:lumOff val="40000"/>
                </a:sysClr>
              </a:solidFill>
              <a:prstDash val="solid"/>
              <a:miter lim="800000"/>
            </a:ln>
            <a:effectLst/>
          </p:spPr>
        </p:cxnSp>
      </p:grpSp>
      <p:graphicFrame>
        <p:nvGraphicFramePr>
          <p:cNvPr id="7" name="Content Placeholder 3">
            <a:extLst>
              <a:ext uri="{FF2B5EF4-FFF2-40B4-BE49-F238E27FC236}">
                <a16:creationId xmlns:a16="http://schemas.microsoft.com/office/drawing/2014/main" xmlns="" id="{56FAE333-77EE-45D7-8B6C-B261CB19625A}"/>
              </a:ext>
            </a:extLst>
          </p:cNvPr>
          <p:cNvGraphicFramePr>
            <a:graphicFrameLocks/>
          </p:cNvGraphicFramePr>
          <p:nvPr>
            <p:extLst>
              <p:ext uri="{D42A27DB-BD31-4B8C-83A1-F6EECF244321}">
                <p14:modId xmlns:p14="http://schemas.microsoft.com/office/powerpoint/2010/main" xmlns="" val="1905435348"/>
              </p:ext>
            </p:extLst>
          </p:nvPr>
        </p:nvGraphicFramePr>
        <p:xfrm>
          <a:off x="3175850" y="2039501"/>
          <a:ext cx="9335140" cy="5079280"/>
        </p:xfrm>
        <a:graphic>
          <a:graphicData uri="http://schemas.openxmlformats.org/drawingml/2006/chart">
            <c:chart xmlns:c="http://schemas.openxmlformats.org/drawingml/2006/chart" xmlns:r="http://schemas.openxmlformats.org/officeDocument/2006/relationships" r:id="rId4"/>
          </a:graphicData>
        </a:graphic>
      </p:graphicFrame>
      <p:grpSp>
        <p:nvGrpSpPr>
          <p:cNvPr id="8" name="Group 7">
            <a:extLst>
              <a:ext uri="{FF2B5EF4-FFF2-40B4-BE49-F238E27FC236}">
                <a16:creationId xmlns:a16="http://schemas.microsoft.com/office/drawing/2014/main" xmlns="" id="{0103F375-A71E-483C-B1E5-2C98195BBB52}"/>
              </a:ext>
            </a:extLst>
          </p:cNvPr>
          <p:cNvGrpSpPr/>
          <p:nvPr/>
        </p:nvGrpSpPr>
        <p:grpSpPr>
          <a:xfrm>
            <a:off x="9009895" y="4822096"/>
            <a:ext cx="960674" cy="1262379"/>
            <a:chOff x="6032938" y="3882465"/>
            <a:chExt cx="1110638" cy="1422555"/>
          </a:xfrm>
        </p:grpSpPr>
        <p:pic>
          <p:nvPicPr>
            <p:cNvPr id="9" name="Picture 8">
              <a:extLst>
                <a:ext uri="{FF2B5EF4-FFF2-40B4-BE49-F238E27FC236}">
                  <a16:creationId xmlns:a16="http://schemas.microsoft.com/office/drawing/2014/main" xmlns="" id="{64C4D648-52B8-4161-A161-F68DB67C31EF}"/>
                </a:ext>
              </a:extLst>
            </p:cNvPr>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6032938" y="3882465"/>
              <a:ext cx="861462" cy="881737"/>
            </a:xfrm>
            <a:prstGeom prst="rect">
              <a:avLst/>
            </a:prstGeom>
          </p:spPr>
        </p:pic>
        <p:grpSp>
          <p:nvGrpSpPr>
            <p:cNvPr id="10" name="Group 9">
              <a:extLst>
                <a:ext uri="{FF2B5EF4-FFF2-40B4-BE49-F238E27FC236}">
                  <a16:creationId xmlns:a16="http://schemas.microsoft.com/office/drawing/2014/main" xmlns="" id="{914008EF-B993-4EAE-8FB6-2AC55A9B9EE2}"/>
                </a:ext>
              </a:extLst>
            </p:cNvPr>
            <p:cNvGrpSpPr/>
            <p:nvPr/>
          </p:nvGrpSpPr>
          <p:grpSpPr>
            <a:xfrm>
              <a:off x="6137736" y="4790473"/>
              <a:ext cx="1005840" cy="514547"/>
              <a:chOff x="4783278" y="2572765"/>
              <a:chExt cx="871596" cy="446659"/>
            </a:xfrm>
            <a:solidFill>
              <a:srgbClr val="E7E6E6"/>
            </a:solidFill>
          </p:grpSpPr>
          <p:sp>
            <p:nvSpPr>
              <p:cNvPr id="11" name="Isosceles Triangle 50">
                <a:extLst>
                  <a:ext uri="{FF2B5EF4-FFF2-40B4-BE49-F238E27FC236}">
                    <a16:creationId xmlns:a16="http://schemas.microsoft.com/office/drawing/2014/main" xmlns="" id="{D21CCFC1-56D6-4014-BB33-2AD56C599BEB}"/>
                  </a:ext>
                </a:extLst>
              </p:cNvPr>
              <p:cNvSpPr/>
              <p:nvPr/>
            </p:nvSpPr>
            <p:spPr>
              <a:xfrm flipV="1">
                <a:off x="5018982" y="2845880"/>
                <a:ext cx="176784" cy="85725"/>
              </a:xfrm>
              <a:prstGeom prst="triangle">
                <a:avLst/>
              </a:prstGeom>
              <a:grpFill/>
              <a:ln w="6350" cap="flat" cmpd="sng" algn="ctr">
                <a:noFill/>
                <a:prstDash val="solid"/>
                <a:miter lim="800000"/>
              </a:ln>
              <a:effectLst/>
            </p:spPr>
            <p:txBody>
              <a:bodyPr rtlCol="0" anchor="ctr"/>
              <a:lstStyle/>
              <a:p>
                <a:pPr marL="0" marR="0" lvl="0" indent="0" algn="ctr" defTabSz="914367" eaLnBrk="1" fontAlgn="base" latinLnBrk="0" hangingPunct="1">
                  <a:lnSpc>
                    <a:spcPct val="100000"/>
                  </a:lnSpc>
                  <a:spcBef>
                    <a:spcPct val="0"/>
                  </a:spcBef>
                  <a:spcAft>
                    <a:spcPct val="0"/>
                  </a:spcAft>
                  <a:buClrTx/>
                  <a:buSzTx/>
                  <a:buFontTx/>
                  <a:buNone/>
                  <a:tabLst/>
                  <a:defRPr/>
                </a:pPr>
                <a:endParaRPr kumimoji="0" lang="en-IN" sz="3200" b="0" i="0" u="none" strike="noStrike" kern="0" cap="none" spc="0" normalizeH="0" baseline="0" noProof="0">
                  <a:ln>
                    <a:noFill/>
                  </a:ln>
                  <a:solidFill>
                    <a:srgbClr val="555555"/>
                  </a:solidFill>
                  <a:effectLst/>
                  <a:uLnTx/>
                  <a:uFillTx/>
                  <a:latin typeface="Segoe UI Semilight"/>
                  <a:ea typeface="+mn-ea"/>
                  <a:cs typeface="+mn-cs"/>
                </a:endParaRPr>
              </a:p>
            </p:txBody>
          </p:sp>
          <p:sp>
            <p:nvSpPr>
              <p:cNvPr id="12" name="Rounded Rectangle 117">
                <a:extLst>
                  <a:ext uri="{FF2B5EF4-FFF2-40B4-BE49-F238E27FC236}">
                    <a16:creationId xmlns:a16="http://schemas.microsoft.com/office/drawing/2014/main" xmlns="" id="{F1D893E8-EDBC-4A17-B645-7BD9A9E73E14}"/>
                  </a:ext>
                </a:extLst>
              </p:cNvPr>
              <p:cNvSpPr/>
              <p:nvPr/>
            </p:nvSpPr>
            <p:spPr>
              <a:xfrm>
                <a:off x="4783278" y="2572765"/>
                <a:ext cx="871596" cy="314327"/>
              </a:xfrm>
              <a:prstGeom prst="roundRect">
                <a:avLst/>
              </a:prstGeom>
              <a:noFill/>
              <a:ln w="6350" cap="flat" cmpd="sng" algn="ctr">
                <a:noFill/>
                <a:prstDash val="solid"/>
                <a:miter lim="800000"/>
              </a:ln>
              <a:effectLst/>
            </p:spPr>
            <p:txBody>
              <a:bodyPr rtlCol="0" anchor="ctr"/>
              <a:lstStyle/>
              <a:p>
                <a:pPr marL="0" marR="0" lvl="0" indent="0" algn="ctr" defTabSz="914367" eaLnBrk="1" fontAlgn="base" latinLnBrk="0" hangingPunct="1">
                  <a:lnSpc>
                    <a:spcPct val="100000"/>
                  </a:lnSpc>
                  <a:spcBef>
                    <a:spcPct val="0"/>
                  </a:spcBef>
                  <a:spcAft>
                    <a:spcPct val="0"/>
                  </a:spcAft>
                  <a:buClrTx/>
                  <a:buSzTx/>
                  <a:buFontTx/>
                  <a:buNone/>
                  <a:tabLst/>
                  <a:defRPr/>
                </a:pPr>
                <a:endParaRPr kumimoji="0" lang="en-IN" sz="3200" b="0" i="0" u="none" strike="noStrike" kern="0" cap="none" spc="0" normalizeH="0" baseline="0" noProof="0">
                  <a:ln>
                    <a:noFill/>
                  </a:ln>
                  <a:solidFill>
                    <a:srgbClr val="555555"/>
                  </a:solidFill>
                  <a:effectLst/>
                  <a:uLnTx/>
                  <a:uFillTx/>
                  <a:latin typeface="Segoe UI Semilight"/>
                  <a:ea typeface="+mn-ea"/>
                  <a:cs typeface="+mn-cs"/>
                </a:endParaRPr>
              </a:p>
            </p:txBody>
          </p:sp>
          <p:sp>
            <p:nvSpPr>
              <p:cNvPr id="13" name="Rectangle 28">
                <a:extLst>
                  <a:ext uri="{FF2B5EF4-FFF2-40B4-BE49-F238E27FC236}">
                    <a16:creationId xmlns:a16="http://schemas.microsoft.com/office/drawing/2014/main" xmlns="" id="{E1127C63-098C-4872-95A2-95B349C8AC0D}"/>
                  </a:ext>
                </a:extLst>
              </p:cNvPr>
              <p:cNvSpPr>
                <a:spLocks noChangeArrowheads="1"/>
              </p:cNvSpPr>
              <p:nvPr/>
            </p:nvSpPr>
            <p:spPr bwMode="auto">
              <a:xfrm>
                <a:off x="4805220" y="2634035"/>
                <a:ext cx="588013" cy="169744"/>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67" eaLnBrk="0" fontAlgn="base" latinLnBrk="0" hangingPunct="0">
                  <a:lnSpc>
                    <a:spcPct val="100000"/>
                  </a:lnSpc>
                  <a:spcBef>
                    <a:spcPct val="0"/>
                  </a:spcBef>
                  <a:spcAft>
                    <a:spcPct val="0"/>
                  </a:spcAft>
                  <a:buClrTx/>
                  <a:buSzTx/>
                  <a:buFontTx/>
                  <a:buNone/>
                  <a:tabLst/>
                  <a:defRPr/>
                </a:pPr>
                <a:r>
                  <a:rPr kumimoji="0" lang="en-US" altLang="en-US" sz="1050" b="1" i="0" u="none" strike="noStrike" kern="0" cap="none" spc="0" normalizeH="0" baseline="0" noProof="0">
                    <a:ln>
                      <a:noFill/>
                    </a:ln>
                    <a:solidFill>
                      <a:srgbClr val="D83B01"/>
                    </a:solidFill>
                    <a:effectLst/>
                    <a:uLnTx/>
                    <a:uFillTx/>
                    <a:latin typeface="Segoe UI Light"/>
                    <a:ea typeface="ＭＳ Ｐゴシック" charset="0"/>
                  </a:rPr>
                  <a:t>NovaSeq</a:t>
                </a:r>
              </a:p>
            </p:txBody>
          </p:sp>
          <p:sp>
            <p:nvSpPr>
              <p:cNvPr id="14" name="Oval 13">
                <a:extLst>
                  <a:ext uri="{FF2B5EF4-FFF2-40B4-BE49-F238E27FC236}">
                    <a16:creationId xmlns:a16="http://schemas.microsoft.com/office/drawing/2014/main" xmlns="" id="{2BCEE73F-17A1-428F-82CC-7AB9FFF0F37E}"/>
                  </a:ext>
                </a:extLst>
              </p:cNvPr>
              <p:cNvSpPr/>
              <p:nvPr/>
            </p:nvSpPr>
            <p:spPr>
              <a:xfrm>
                <a:off x="5066810" y="2943224"/>
                <a:ext cx="76200" cy="76200"/>
              </a:xfrm>
              <a:prstGeom prst="ellipse">
                <a:avLst/>
              </a:prstGeom>
              <a:solidFill>
                <a:srgbClr val="FFC000"/>
              </a:solidFill>
              <a:ln w="19050" cap="flat" cmpd="sng" algn="ctr">
                <a:solidFill>
                  <a:srgbClr val="D9D9D9"/>
                </a:solidFill>
                <a:prstDash val="solid"/>
                <a:miter lim="800000"/>
              </a:ln>
              <a:effectLst/>
            </p:spPr>
            <p:txBody>
              <a:bodyPr rtlCol="0" anchor="ctr"/>
              <a:lstStyle/>
              <a:p>
                <a:pPr marL="0" marR="0" lvl="0" indent="0" algn="ctr" defTabSz="914367" eaLnBrk="1" fontAlgn="base" latinLnBrk="0" hangingPunct="1">
                  <a:lnSpc>
                    <a:spcPct val="100000"/>
                  </a:lnSpc>
                  <a:spcBef>
                    <a:spcPct val="0"/>
                  </a:spcBef>
                  <a:spcAft>
                    <a:spcPct val="0"/>
                  </a:spcAft>
                  <a:buClrTx/>
                  <a:buSzTx/>
                  <a:buFontTx/>
                  <a:buNone/>
                  <a:tabLst/>
                  <a:defRPr/>
                </a:pPr>
                <a:endParaRPr kumimoji="0" lang="en-IN" sz="3200" b="0" i="0" u="none" strike="noStrike" kern="0" cap="none" spc="0" normalizeH="0" baseline="0" noProof="0">
                  <a:ln>
                    <a:noFill/>
                  </a:ln>
                  <a:solidFill>
                    <a:srgbClr val="555555"/>
                  </a:solidFill>
                  <a:effectLst/>
                  <a:uLnTx/>
                  <a:uFillTx/>
                  <a:latin typeface="Segoe UI Semilight"/>
                  <a:ea typeface="+mn-ea"/>
                  <a:cs typeface="+mn-cs"/>
                </a:endParaRPr>
              </a:p>
            </p:txBody>
          </p:sp>
        </p:grpSp>
      </p:grpSp>
      <p:grpSp>
        <p:nvGrpSpPr>
          <p:cNvPr id="15" name="Group 14">
            <a:extLst>
              <a:ext uri="{FF2B5EF4-FFF2-40B4-BE49-F238E27FC236}">
                <a16:creationId xmlns:a16="http://schemas.microsoft.com/office/drawing/2014/main" xmlns="" id="{CED831C9-B086-4969-9B8D-21CDAE0FD8A3}"/>
              </a:ext>
            </a:extLst>
          </p:cNvPr>
          <p:cNvGrpSpPr/>
          <p:nvPr/>
        </p:nvGrpSpPr>
        <p:grpSpPr>
          <a:xfrm>
            <a:off x="7444097" y="4795908"/>
            <a:ext cx="1071915" cy="954888"/>
            <a:chOff x="7538112" y="3854307"/>
            <a:chExt cx="1426923" cy="1155577"/>
          </a:xfrm>
        </p:grpSpPr>
        <p:pic>
          <p:nvPicPr>
            <p:cNvPr id="16" name="Picture 15">
              <a:extLst>
                <a:ext uri="{FF2B5EF4-FFF2-40B4-BE49-F238E27FC236}">
                  <a16:creationId xmlns:a16="http://schemas.microsoft.com/office/drawing/2014/main" xmlns="" id="{BAEEE2C9-492E-4716-8A6A-22753390EC0F}"/>
                </a:ext>
              </a:extLst>
            </p:cNvPr>
            <p:cNvPicPr>
              <a:picLocks noChangeAspect="1"/>
            </p:cNvPicPr>
            <p:nvPr/>
          </p:nvPicPr>
          <p:blipFill>
            <a:blip r:embed="rId6" cstate="email">
              <a:extLst>
                <a:ext uri="{28A0092B-C50C-407E-A947-70E740481C1C}">
                  <a14:useLocalDpi xmlns:a14="http://schemas.microsoft.com/office/drawing/2010/main" xmlns="" val="0"/>
                </a:ext>
              </a:extLst>
            </a:blip>
            <a:stretch>
              <a:fillRect/>
            </a:stretch>
          </p:blipFill>
          <p:spPr>
            <a:xfrm>
              <a:off x="7538112" y="3854307"/>
              <a:ext cx="1230526" cy="613131"/>
            </a:xfrm>
            <a:prstGeom prst="rect">
              <a:avLst/>
            </a:prstGeom>
          </p:spPr>
        </p:pic>
        <p:grpSp>
          <p:nvGrpSpPr>
            <p:cNvPr id="17" name="Group 16">
              <a:extLst>
                <a:ext uri="{FF2B5EF4-FFF2-40B4-BE49-F238E27FC236}">
                  <a16:creationId xmlns:a16="http://schemas.microsoft.com/office/drawing/2014/main" xmlns="" id="{12A10CD9-2B73-4ACD-B68D-F2394A6FDFAC}"/>
                </a:ext>
              </a:extLst>
            </p:cNvPr>
            <p:cNvGrpSpPr/>
            <p:nvPr/>
          </p:nvGrpSpPr>
          <p:grpSpPr>
            <a:xfrm>
              <a:off x="7898194" y="4512959"/>
              <a:ext cx="1066841" cy="496925"/>
              <a:chOff x="4864452" y="2543171"/>
              <a:chExt cx="840411" cy="431363"/>
            </a:xfrm>
            <a:solidFill>
              <a:srgbClr val="E7E6E6"/>
            </a:solidFill>
          </p:grpSpPr>
          <p:sp>
            <p:nvSpPr>
              <p:cNvPr id="18" name="Rounded Rectangle 109">
                <a:extLst>
                  <a:ext uri="{FF2B5EF4-FFF2-40B4-BE49-F238E27FC236}">
                    <a16:creationId xmlns:a16="http://schemas.microsoft.com/office/drawing/2014/main" xmlns="" id="{DD945E8E-3F62-4D27-B553-A556AD015387}"/>
                  </a:ext>
                </a:extLst>
              </p:cNvPr>
              <p:cNvSpPr/>
              <p:nvPr/>
            </p:nvSpPr>
            <p:spPr>
              <a:xfrm>
                <a:off x="4912504" y="2543171"/>
                <a:ext cx="792359" cy="314327"/>
              </a:xfrm>
              <a:prstGeom prst="roundRect">
                <a:avLst/>
              </a:prstGeom>
              <a:noFill/>
              <a:ln w="6350" cap="flat" cmpd="sng" algn="ctr">
                <a:noFill/>
                <a:prstDash val="solid"/>
                <a:miter lim="800000"/>
              </a:ln>
              <a:effectLst/>
            </p:spPr>
            <p:txBody>
              <a:bodyPr rtlCol="0" anchor="ctr"/>
              <a:lstStyle/>
              <a:p>
                <a:pPr marL="0" marR="0" lvl="0" indent="0" algn="ctr" defTabSz="914367" eaLnBrk="1" fontAlgn="base" latinLnBrk="0" hangingPunct="1">
                  <a:lnSpc>
                    <a:spcPct val="100000"/>
                  </a:lnSpc>
                  <a:spcBef>
                    <a:spcPct val="0"/>
                  </a:spcBef>
                  <a:spcAft>
                    <a:spcPct val="0"/>
                  </a:spcAft>
                  <a:buClrTx/>
                  <a:buSzTx/>
                  <a:buFontTx/>
                  <a:buNone/>
                  <a:tabLst/>
                  <a:defRPr/>
                </a:pPr>
                <a:endParaRPr kumimoji="0" lang="en-IN" sz="3200" b="0" i="0" u="none" strike="noStrike" kern="0" cap="none" spc="0" normalizeH="0" baseline="0" noProof="0">
                  <a:ln>
                    <a:noFill/>
                  </a:ln>
                  <a:solidFill>
                    <a:srgbClr val="555555"/>
                  </a:solidFill>
                  <a:effectLst/>
                  <a:uLnTx/>
                  <a:uFillTx/>
                  <a:latin typeface="Segoe UI Semilight"/>
                  <a:ea typeface="+mn-ea"/>
                  <a:cs typeface="+mn-cs"/>
                </a:endParaRPr>
              </a:p>
            </p:txBody>
          </p:sp>
          <p:sp>
            <p:nvSpPr>
              <p:cNvPr id="19" name="Rectangle 28">
                <a:extLst>
                  <a:ext uri="{FF2B5EF4-FFF2-40B4-BE49-F238E27FC236}">
                    <a16:creationId xmlns:a16="http://schemas.microsoft.com/office/drawing/2014/main" xmlns="" id="{C8B2E810-99EB-461E-8DF1-25AA9854BD7D}"/>
                  </a:ext>
                </a:extLst>
              </p:cNvPr>
              <p:cNvSpPr>
                <a:spLocks noChangeArrowheads="1"/>
              </p:cNvSpPr>
              <p:nvPr/>
            </p:nvSpPr>
            <p:spPr bwMode="auto">
              <a:xfrm>
                <a:off x="4864452" y="2570572"/>
                <a:ext cx="462275" cy="169743"/>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367" eaLnBrk="0" fontAlgn="base" latinLnBrk="0" hangingPunct="0">
                  <a:lnSpc>
                    <a:spcPct val="100000"/>
                  </a:lnSpc>
                  <a:spcBef>
                    <a:spcPct val="0"/>
                  </a:spcBef>
                  <a:spcAft>
                    <a:spcPct val="0"/>
                  </a:spcAft>
                  <a:buClrTx/>
                  <a:buSzTx/>
                  <a:buFontTx/>
                  <a:buNone/>
                  <a:tabLst/>
                  <a:defRPr/>
                </a:pPr>
                <a:r>
                  <a:rPr kumimoji="0" lang="en-US" altLang="en-US" sz="1050" b="1" i="0" u="none" strike="noStrike" kern="0" cap="none" spc="0" normalizeH="0" baseline="0" noProof="0">
                    <a:ln>
                      <a:noFill/>
                    </a:ln>
                    <a:solidFill>
                      <a:srgbClr val="D83B01"/>
                    </a:solidFill>
                    <a:effectLst/>
                    <a:uLnTx/>
                    <a:uFillTx/>
                    <a:latin typeface="Segoe UI Light"/>
                    <a:ea typeface="ＭＳ Ｐゴシック" charset="0"/>
                  </a:rPr>
                  <a:t>HiSeq X</a:t>
                </a:r>
                <a:endParaRPr kumimoji="0" lang="en-US" altLang="en-US" sz="900" b="0" i="0" u="none" strike="noStrike" kern="0" cap="none" spc="0" normalizeH="0" baseline="0" noProof="0">
                  <a:ln>
                    <a:noFill/>
                  </a:ln>
                  <a:solidFill>
                    <a:srgbClr val="D83B01"/>
                  </a:solidFill>
                  <a:effectLst/>
                  <a:uLnTx/>
                  <a:uFillTx/>
                  <a:latin typeface="Segoe UI Light"/>
                  <a:ea typeface="ＭＳ Ｐゴシック" charset="0"/>
                </a:endParaRPr>
              </a:p>
            </p:txBody>
          </p:sp>
          <p:sp>
            <p:nvSpPr>
              <p:cNvPr id="20" name="Isosceles Triangle 73">
                <a:extLst>
                  <a:ext uri="{FF2B5EF4-FFF2-40B4-BE49-F238E27FC236}">
                    <a16:creationId xmlns:a16="http://schemas.microsoft.com/office/drawing/2014/main" xmlns="" id="{23C1B4B8-A3A2-430E-8301-BD8B1B031D29}"/>
                  </a:ext>
                </a:extLst>
              </p:cNvPr>
              <p:cNvSpPr/>
              <p:nvPr/>
            </p:nvSpPr>
            <p:spPr>
              <a:xfrm flipV="1">
                <a:off x="4999467" y="2792220"/>
                <a:ext cx="176784" cy="85725"/>
              </a:xfrm>
              <a:prstGeom prst="triangle">
                <a:avLst/>
              </a:prstGeom>
              <a:grpFill/>
              <a:ln w="6350" cap="flat" cmpd="sng" algn="ctr">
                <a:noFill/>
                <a:prstDash val="solid"/>
                <a:miter lim="800000"/>
              </a:ln>
              <a:effectLst/>
            </p:spPr>
            <p:txBody>
              <a:bodyPr rtlCol="0" anchor="ctr"/>
              <a:lstStyle/>
              <a:p>
                <a:pPr marL="0" marR="0" lvl="0" indent="0" algn="ctr" defTabSz="914367" eaLnBrk="1" fontAlgn="base" latinLnBrk="0" hangingPunct="1">
                  <a:lnSpc>
                    <a:spcPct val="100000"/>
                  </a:lnSpc>
                  <a:spcBef>
                    <a:spcPct val="0"/>
                  </a:spcBef>
                  <a:spcAft>
                    <a:spcPct val="0"/>
                  </a:spcAft>
                  <a:buClrTx/>
                  <a:buSzTx/>
                  <a:buFontTx/>
                  <a:buNone/>
                  <a:tabLst/>
                  <a:defRPr/>
                </a:pPr>
                <a:endParaRPr kumimoji="0" lang="en-IN" sz="3200" b="0" i="0" u="none" strike="noStrike" kern="0" cap="none" spc="0" normalizeH="0" baseline="0" noProof="0">
                  <a:ln>
                    <a:noFill/>
                  </a:ln>
                  <a:solidFill>
                    <a:srgbClr val="555555"/>
                  </a:solidFill>
                  <a:effectLst/>
                  <a:uLnTx/>
                  <a:uFillTx/>
                  <a:latin typeface="Segoe UI Semilight"/>
                  <a:ea typeface="+mn-ea"/>
                  <a:cs typeface="+mn-cs"/>
                </a:endParaRPr>
              </a:p>
            </p:txBody>
          </p:sp>
          <p:sp>
            <p:nvSpPr>
              <p:cNvPr id="21" name="Oval 20">
                <a:extLst>
                  <a:ext uri="{FF2B5EF4-FFF2-40B4-BE49-F238E27FC236}">
                    <a16:creationId xmlns:a16="http://schemas.microsoft.com/office/drawing/2014/main" xmlns="" id="{3EE75D7B-7817-4F58-8C4D-C62879D05C13}"/>
                  </a:ext>
                </a:extLst>
              </p:cNvPr>
              <p:cNvSpPr/>
              <p:nvPr/>
            </p:nvSpPr>
            <p:spPr>
              <a:xfrm>
                <a:off x="5049757" y="2898334"/>
                <a:ext cx="76200" cy="76200"/>
              </a:xfrm>
              <a:prstGeom prst="ellipse">
                <a:avLst/>
              </a:prstGeom>
              <a:solidFill>
                <a:srgbClr val="FFC000"/>
              </a:solidFill>
              <a:ln w="19050" cap="flat" cmpd="sng" algn="ctr">
                <a:solidFill>
                  <a:srgbClr val="D9D9D9"/>
                </a:solidFill>
                <a:prstDash val="solid"/>
                <a:miter lim="800000"/>
              </a:ln>
              <a:effectLst/>
            </p:spPr>
            <p:txBody>
              <a:bodyPr rtlCol="0" anchor="ctr"/>
              <a:lstStyle/>
              <a:p>
                <a:pPr marL="0" marR="0" lvl="0" indent="0" algn="ctr" defTabSz="914367" eaLnBrk="1" fontAlgn="base" latinLnBrk="0" hangingPunct="1">
                  <a:lnSpc>
                    <a:spcPct val="100000"/>
                  </a:lnSpc>
                  <a:spcBef>
                    <a:spcPct val="0"/>
                  </a:spcBef>
                  <a:spcAft>
                    <a:spcPct val="0"/>
                  </a:spcAft>
                  <a:buClrTx/>
                  <a:buSzTx/>
                  <a:buFontTx/>
                  <a:buNone/>
                  <a:tabLst/>
                  <a:defRPr/>
                </a:pPr>
                <a:endParaRPr kumimoji="0" lang="en-IN" sz="3200" b="0" i="0" u="none" strike="noStrike" kern="0" cap="none" spc="0" normalizeH="0" baseline="0" noProof="0">
                  <a:ln>
                    <a:noFill/>
                  </a:ln>
                  <a:solidFill>
                    <a:srgbClr val="555555"/>
                  </a:solidFill>
                  <a:effectLst/>
                  <a:uLnTx/>
                  <a:uFillTx/>
                  <a:latin typeface="Segoe UI Semilight"/>
                  <a:ea typeface="+mn-ea"/>
                  <a:cs typeface="+mn-cs"/>
                </a:endParaRPr>
              </a:p>
            </p:txBody>
          </p:sp>
        </p:grpSp>
      </p:grpSp>
      <p:sp>
        <p:nvSpPr>
          <p:cNvPr id="22" name="Rectangle 21">
            <a:extLst>
              <a:ext uri="{FF2B5EF4-FFF2-40B4-BE49-F238E27FC236}">
                <a16:creationId xmlns:a16="http://schemas.microsoft.com/office/drawing/2014/main" xmlns="" id="{2C9A470E-686D-4A73-88EA-2030F75C5590}"/>
              </a:ext>
            </a:extLst>
          </p:cNvPr>
          <p:cNvSpPr/>
          <p:nvPr/>
        </p:nvSpPr>
        <p:spPr>
          <a:xfrm>
            <a:off x="9376708" y="2067543"/>
            <a:ext cx="2313578" cy="4297534"/>
          </a:xfrm>
          <a:prstGeom prst="rect">
            <a:avLst/>
          </a:prstGeom>
          <a:noFill/>
          <a:ln w="6350" cap="flat" cmpd="sng" algn="ctr">
            <a:noFill/>
            <a:prstDash val="solid"/>
            <a:miter lim="800000"/>
          </a:ln>
          <a:effectLst/>
        </p:spPr>
        <p:txBody>
          <a:bodyPr lIns="121897" tIns="60948" rIns="121897" bIns="60948" rtlCol="0" anchor="ctr"/>
          <a:lstStyle/>
          <a:p>
            <a:pPr marL="0" marR="0" lvl="0" indent="0" algn="ctr" defTabSz="914367" eaLnBrk="1" fontAlgn="base" latinLnBrk="0" hangingPunct="1">
              <a:lnSpc>
                <a:spcPct val="100000"/>
              </a:lnSpc>
              <a:spcBef>
                <a:spcPct val="0"/>
              </a:spcBef>
              <a:spcAft>
                <a:spcPct val="0"/>
              </a:spcAft>
              <a:buClrTx/>
              <a:buSzTx/>
              <a:buFontTx/>
              <a:buNone/>
              <a:tabLst/>
              <a:defRPr/>
            </a:pPr>
            <a:endParaRPr kumimoji="0" lang="en-US" sz="1600" b="1" i="0" u="none" strike="noStrike" kern="0" cap="none" spc="0" normalizeH="0" baseline="0" noProof="0">
              <a:ln>
                <a:noFill/>
              </a:ln>
              <a:solidFill>
                <a:srgbClr val="FFFFFF"/>
              </a:solidFill>
              <a:effectLst/>
              <a:uLnTx/>
              <a:uFillTx/>
              <a:latin typeface="Lato Light"/>
              <a:ea typeface="+mn-ea"/>
              <a:cs typeface="+mn-cs"/>
            </a:endParaRPr>
          </a:p>
        </p:txBody>
      </p:sp>
      <p:cxnSp>
        <p:nvCxnSpPr>
          <p:cNvPr id="23" name="Straight Connector 22">
            <a:extLst>
              <a:ext uri="{FF2B5EF4-FFF2-40B4-BE49-F238E27FC236}">
                <a16:creationId xmlns:a16="http://schemas.microsoft.com/office/drawing/2014/main" xmlns="" id="{71698CA2-741F-4DA7-BB47-F2497F16D828}"/>
              </a:ext>
            </a:extLst>
          </p:cNvPr>
          <p:cNvCxnSpPr>
            <a:cxnSpLocks/>
          </p:cNvCxnSpPr>
          <p:nvPr/>
        </p:nvCxnSpPr>
        <p:spPr>
          <a:xfrm>
            <a:off x="4430364" y="2484899"/>
            <a:ext cx="6967803" cy="2997469"/>
          </a:xfrm>
          <a:prstGeom prst="line">
            <a:avLst/>
          </a:prstGeom>
          <a:noFill/>
          <a:ln w="12700" cap="flat" cmpd="sng" algn="ctr">
            <a:solidFill>
              <a:srgbClr val="898989"/>
            </a:solidFill>
            <a:prstDash val="sysDash"/>
            <a:miter lim="800000"/>
            <a:headEnd type="none" w="med" len="med"/>
            <a:tailEnd type="none" w="med" len="med"/>
          </a:ln>
          <a:effectLst/>
        </p:spPr>
      </p:cxnSp>
      <p:sp>
        <p:nvSpPr>
          <p:cNvPr id="24" name="Rectangle 23">
            <a:extLst>
              <a:ext uri="{FF2B5EF4-FFF2-40B4-BE49-F238E27FC236}">
                <a16:creationId xmlns:a16="http://schemas.microsoft.com/office/drawing/2014/main" xmlns="" id="{23FD5FA7-4D9E-47CE-B29C-FA2F3F1E3C28}"/>
              </a:ext>
            </a:extLst>
          </p:cNvPr>
          <p:cNvSpPr/>
          <p:nvPr/>
        </p:nvSpPr>
        <p:spPr>
          <a:xfrm rot="1414348">
            <a:off x="5440172" y="3060310"/>
            <a:ext cx="1872370" cy="274169"/>
          </a:xfrm>
          <a:prstGeom prst="rect">
            <a:avLst/>
          </a:prstGeom>
          <a:noFill/>
          <a:ln w="6350" cap="flat" cmpd="sng" algn="ctr">
            <a:noFill/>
            <a:prstDash val="lgDash"/>
            <a:miter lim="800000"/>
          </a:ln>
          <a:effectLst/>
        </p:spPr>
        <p:txBody>
          <a:bodyPr rtlCol="0" anchor="ct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353535"/>
                </a:solidFill>
                <a:effectLst/>
                <a:uLnTx/>
                <a:uFillTx/>
                <a:latin typeface="Lato Light"/>
                <a:ea typeface="+mn-ea"/>
                <a:cs typeface="+mn-cs"/>
              </a:rPr>
              <a:t>Moore’s Law</a:t>
            </a:r>
          </a:p>
        </p:txBody>
      </p:sp>
      <p:sp>
        <p:nvSpPr>
          <p:cNvPr id="25" name="Rectangle 24">
            <a:extLst>
              <a:ext uri="{FF2B5EF4-FFF2-40B4-BE49-F238E27FC236}">
                <a16:creationId xmlns:a16="http://schemas.microsoft.com/office/drawing/2014/main" xmlns="" id="{3E7192CC-4E8D-4FD5-A4E9-9EC11077BEAB}"/>
              </a:ext>
            </a:extLst>
          </p:cNvPr>
          <p:cNvSpPr/>
          <p:nvPr/>
        </p:nvSpPr>
        <p:spPr>
          <a:xfrm>
            <a:off x="4225449" y="5858880"/>
            <a:ext cx="3304019" cy="331745"/>
          </a:xfrm>
          <a:prstGeom prst="rect">
            <a:avLst/>
          </a:prstGeom>
          <a:solidFill>
            <a:srgbClr val="0078D7"/>
          </a:solidFill>
          <a:ln w="6350" cap="flat" cmpd="sng" algn="ctr">
            <a:noFill/>
            <a:prstDash val="solid"/>
            <a:miter lim="800000"/>
          </a:ln>
          <a:effectLst/>
        </p:spPr>
        <p:txBody>
          <a:bodyPr rtlCol="0" anchor="ctr"/>
          <a:lstStyle/>
          <a:p>
            <a:pPr marL="0" marR="0" lvl="0" indent="0" algn="ctr" defTabSz="914367" eaLnBrk="1" fontAlgn="auto" latinLnBrk="0" hangingPunct="1">
              <a:lnSpc>
                <a:spcPct val="100000"/>
              </a:lnSpc>
              <a:spcBef>
                <a:spcPts val="0"/>
              </a:spcBef>
              <a:spcAft>
                <a:spcPts val="0"/>
              </a:spcAft>
              <a:buClrTx/>
              <a:buSzTx/>
              <a:buFontTx/>
              <a:buNone/>
              <a:tabLst/>
              <a:defRPr/>
            </a:pPr>
            <a:r>
              <a:rPr lang="ru-RU" sz="1200" b="1" kern="0" dirty="0">
                <a:solidFill>
                  <a:srgbClr val="FFFFFF"/>
                </a:solidFill>
                <a:latin typeface="Segoe UI" panose="020B0502040204020203" pitchFamily="34" charset="0"/>
                <a:cs typeface="Segoe UI" panose="020B0502040204020203" pitchFamily="34" charset="0"/>
              </a:rPr>
              <a:t>Стоимость секвенирования падает</a:t>
            </a:r>
            <a:r>
              <a:rPr kumimoji="0" lang="en-US"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a:t>
            </a:r>
            <a:r>
              <a:rPr kumimoji="0" lang="en-US"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sym typeface="Wingdings" panose="05000000000000000000" pitchFamily="2" charset="2"/>
              </a:rPr>
              <a:t> </a:t>
            </a:r>
            <a:endParaRPr kumimoji="0" lang="en-US"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6" name="Rectangle 25">
            <a:extLst>
              <a:ext uri="{FF2B5EF4-FFF2-40B4-BE49-F238E27FC236}">
                <a16:creationId xmlns:a16="http://schemas.microsoft.com/office/drawing/2014/main" xmlns="" id="{D105E129-E2E4-4304-978D-FFF1ED289202}"/>
              </a:ext>
            </a:extLst>
          </p:cNvPr>
          <p:cNvSpPr/>
          <p:nvPr/>
        </p:nvSpPr>
        <p:spPr>
          <a:xfrm>
            <a:off x="7906287" y="2441860"/>
            <a:ext cx="3295349" cy="331745"/>
          </a:xfrm>
          <a:prstGeom prst="rect">
            <a:avLst/>
          </a:prstGeom>
          <a:solidFill>
            <a:srgbClr val="ED7D31"/>
          </a:solidFill>
          <a:ln w="6350" cap="flat" cmpd="sng" algn="ctr">
            <a:noFill/>
            <a:prstDash val="solid"/>
            <a:miter lim="800000"/>
          </a:ln>
          <a:effectLst/>
        </p:spPr>
        <p:txBody>
          <a:bodyPr rtlCol="0" anchor="ct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sym typeface="Wingdings" panose="05000000000000000000" pitchFamily="2" charset="2"/>
              </a:rPr>
              <a:t> </a:t>
            </a:r>
            <a:r>
              <a:rPr kumimoji="0" lang="ru-RU"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sym typeface="Wingdings" panose="05000000000000000000" pitchFamily="2" charset="2"/>
              </a:rPr>
              <a:t>Возможности</a:t>
            </a:r>
            <a:r>
              <a:rPr kumimoji="0" lang="ru-RU" sz="1200" b="1" i="0" u="none" strike="noStrike" kern="0" cap="none" spc="0" normalizeH="0" noProof="0" dirty="0">
                <a:ln>
                  <a:noFill/>
                </a:ln>
                <a:solidFill>
                  <a:srgbClr val="FFFFFF"/>
                </a:solidFill>
                <a:effectLst/>
                <a:uLnTx/>
                <a:uFillTx/>
                <a:latin typeface="Segoe UI" panose="020B0502040204020203" pitchFamily="34" charset="0"/>
                <a:ea typeface="+mn-ea"/>
                <a:cs typeface="Segoe UI" panose="020B0502040204020203" pitchFamily="34" charset="0"/>
                <a:sym typeface="Wingdings" panose="05000000000000000000" pitchFamily="2" charset="2"/>
              </a:rPr>
              <a:t> секвенирования растут</a:t>
            </a:r>
            <a:endParaRPr kumimoji="0" lang="en-US"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7" name="Freeform 131">
            <a:extLst>
              <a:ext uri="{FF2B5EF4-FFF2-40B4-BE49-F238E27FC236}">
                <a16:creationId xmlns:a16="http://schemas.microsoft.com/office/drawing/2014/main" xmlns="" id="{10BA86DB-0BCA-40B7-92EA-290412227785}"/>
              </a:ext>
            </a:extLst>
          </p:cNvPr>
          <p:cNvSpPr/>
          <p:nvPr/>
        </p:nvSpPr>
        <p:spPr>
          <a:xfrm>
            <a:off x="4527912" y="6291765"/>
            <a:ext cx="107961" cy="162418"/>
          </a:xfrm>
          <a:custGeom>
            <a:avLst/>
            <a:gdLst>
              <a:gd name="connsiteX0" fmla="*/ 0 w 382137"/>
              <a:gd name="connsiteY0" fmla="*/ 150125 h 150125"/>
              <a:gd name="connsiteX1" fmla="*/ 150125 w 382137"/>
              <a:gd name="connsiteY1" fmla="*/ 0 h 150125"/>
              <a:gd name="connsiteX2" fmla="*/ 272955 w 382137"/>
              <a:gd name="connsiteY2" fmla="*/ 122830 h 150125"/>
              <a:gd name="connsiteX3" fmla="*/ 382137 w 382137"/>
              <a:gd name="connsiteY3" fmla="*/ 13648 h 150125"/>
            </a:gdLst>
            <a:ahLst/>
            <a:cxnLst>
              <a:cxn ang="0">
                <a:pos x="connsiteX0" y="connsiteY0"/>
              </a:cxn>
              <a:cxn ang="0">
                <a:pos x="connsiteX1" y="connsiteY1"/>
              </a:cxn>
              <a:cxn ang="0">
                <a:pos x="connsiteX2" y="connsiteY2"/>
              </a:cxn>
              <a:cxn ang="0">
                <a:pos x="connsiteX3" y="connsiteY3"/>
              </a:cxn>
            </a:cxnLst>
            <a:rect l="l" t="t" r="r" b="b"/>
            <a:pathLst>
              <a:path w="382137" h="150125">
                <a:moveTo>
                  <a:pt x="0" y="150125"/>
                </a:moveTo>
                <a:lnTo>
                  <a:pt x="150125" y="0"/>
                </a:lnTo>
                <a:lnTo>
                  <a:pt x="272955" y="122830"/>
                </a:lnTo>
                <a:lnTo>
                  <a:pt x="382137" y="13648"/>
                </a:lnTo>
              </a:path>
            </a:pathLst>
          </a:custGeom>
          <a:solidFill>
            <a:sysClr val="window" lastClr="FFFFFF">
              <a:lumMod val="50000"/>
            </a:sysClr>
          </a:solidFill>
          <a:ln w="6350" cap="flat" cmpd="sng" algn="ctr">
            <a:noFill/>
            <a:prstDash val="solid"/>
            <a:miter lim="800000"/>
          </a:ln>
          <a:effectLst/>
        </p:spPr>
        <p:txBody>
          <a:bodyPr rtlCol="0" anchor="ct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28" name="Freeform 132">
            <a:extLst>
              <a:ext uri="{FF2B5EF4-FFF2-40B4-BE49-F238E27FC236}">
                <a16:creationId xmlns:a16="http://schemas.microsoft.com/office/drawing/2014/main" xmlns="" id="{D5BE97B9-9E98-462A-BC0D-85F57FB1901C}"/>
              </a:ext>
            </a:extLst>
          </p:cNvPr>
          <p:cNvSpPr/>
          <p:nvPr/>
        </p:nvSpPr>
        <p:spPr>
          <a:xfrm>
            <a:off x="5076438" y="6291765"/>
            <a:ext cx="107961" cy="162418"/>
          </a:xfrm>
          <a:custGeom>
            <a:avLst/>
            <a:gdLst>
              <a:gd name="connsiteX0" fmla="*/ 0 w 382137"/>
              <a:gd name="connsiteY0" fmla="*/ 150125 h 150125"/>
              <a:gd name="connsiteX1" fmla="*/ 150125 w 382137"/>
              <a:gd name="connsiteY1" fmla="*/ 0 h 150125"/>
              <a:gd name="connsiteX2" fmla="*/ 272955 w 382137"/>
              <a:gd name="connsiteY2" fmla="*/ 122830 h 150125"/>
              <a:gd name="connsiteX3" fmla="*/ 382137 w 382137"/>
              <a:gd name="connsiteY3" fmla="*/ 13648 h 150125"/>
            </a:gdLst>
            <a:ahLst/>
            <a:cxnLst>
              <a:cxn ang="0">
                <a:pos x="connsiteX0" y="connsiteY0"/>
              </a:cxn>
              <a:cxn ang="0">
                <a:pos x="connsiteX1" y="connsiteY1"/>
              </a:cxn>
              <a:cxn ang="0">
                <a:pos x="connsiteX2" y="connsiteY2"/>
              </a:cxn>
              <a:cxn ang="0">
                <a:pos x="connsiteX3" y="connsiteY3"/>
              </a:cxn>
            </a:cxnLst>
            <a:rect l="l" t="t" r="r" b="b"/>
            <a:pathLst>
              <a:path w="382137" h="150125">
                <a:moveTo>
                  <a:pt x="0" y="150125"/>
                </a:moveTo>
                <a:lnTo>
                  <a:pt x="150125" y="0"/>
                </a:lnTo>
                <a:lnTo>
                  <a:pt x="272955" y="122830"/>
                </a:lnTo>
                <a:lnTo>
                  <a:pt x="382137" y="13648"/>
                </a:lnTo>
              </a:path>
            </a:pathLst>
          </a:custGeom>
          <a:solidFill>
            <a:sysClr val="window" lastClr="FFFFFF">
              <a:lumMod val="50000"/>
            </a:sysClr>
          </a:solidFill>
          <a:ln w="6350" cap="flat" cmpd="sng" algn="ctr">
            <a:noFill/>
            <a:prstDash val="solid"/>
            <a:miter lim="800000"/>
          </a:ln>
          <a:effectLst/>
        </p:spPr>
        <p:txBody>
          <a:bodyPr rtlCol="0" anchor="ct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29" name="Freeform 133">
            <a:extLst>
              <a:ext uri="{FF2B5EF4-FFF2-40B4-BE49-F238E27FC236}">
                <a16:creationId xmlns:a16="http://schemas.microsoft.com/office/drawing/2014/main" xmlns="" id="{9974F869-EF08-462C-B39F-C90761CD2047}"/>
              </a:ext>
            </a:extLst>
          </p:cNvPr>
          <p:cNvSpPr/>
          <p:nvPr/>
        </p:nvSpPr>
        <p:spPr>
          <a:xfrm>
            <a:off x="5593261" y="6291765"/>
            <a:ext cx="107961" cy="162418"/>
          </a:xfrm>
          <a:custGeom>
            <a:avLst/>
            <a:gdLst>
              <a:gd name="connsiteX0" fmla="*/ 0 w 382137"/>
              <a:gd name="connsiteY0" fmla="*/ 150125 h 150125"/>
              <a:gd name="connsiteX1" fmla="*/ 150125 w 382137"/>
              <a:gd name="connsiteY1" fmla="*/ 0 h 150125"/>
              <a:gd name="connsiteX2" fmla="*/ 272955 w 382137"/>
              <a:gd name="connsiteY2" fmla="*/ 122830 h 150125"/>
              <a:gd name="connsiteX3" fmla="*/ 382137 w 382137"/>
              <a:gd name="connsiteY3" fmla="*/ 13648 h 150125"/>
            </a:gdLst>
            <a:ahLst/>
            <a:cxnLst>
              <a:cxn ang="0">
                <a:pos x="connsiteX0" y="connsiteY0"/>
              </a:cxn>
              <a:cxn ang="0">
                <a:pos x="connsiteX1" y="connsiteY1"/>
              </a:cxn>
              <a:cxn ang="0">
                <a:pos x="connsiteX2" y="connsiteY2"/>
              </a:cxn>
              <a:cxn ang="0">
                <a:pos x="connsiteX3" y="connsiteY3"/>
              </a:cxn>
            </a:cxnLst>
            <a:rect l="l" t="t" r="r" b="b"/>
            <a:pathLst>
              <a:path w="382137" h="150125">
                <a:moveTo>
                  <a:pt x="0" y="150125"/>
                </a:moveTo>
                <a:lnTo>
                  <a:pt x="150125" y="0"/>
                </a:lnTo>
                <a:lnTo>
                  <a:pt x="272955" y="122830"/>
                </a:lnTo>
                <a:lnTo>
                  <a:pt x="382137" y="13648"/>
                </a:lnTo>
              </a:path>
            </a:pathLst>
          </a:custGeom>
          <a:solidFill>
            <a:sysClr val="window" lastClr="FFFFFF">
              <a:lumMod val="50000"/>
            </a:sysClr>
          </a:solidFill>
          <a:ln w="6350" cap="flat" cmpd="sng" algn="ctr">
            <a:noFill/>
            <a:prstDash val="solid"/>
            <a:miter lim="800000"/>
          </a:ln>
          <a:effectLst/>
        </p:spPr>
        <p:txBody>
          <a:bodyPr rtlCol="0" anchor="ct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30" name="Freeform 134">
            <a:extLst>
              <a:ext uri="{FF2B5EF4-FFF2-40B4-BE49-F238E27FC236}">
                <a16:creationId xmlns:a16="http://schemas.microsoft.com/office/drawing/2014/main" xmlns="" id="{BF80BDCB-72D9-4A42-BB9F-A55C9FF849EA}"/>
              </a:ext>
            </a:extLst>
          </p:cNvPr>
          <p:cNvSpPr/>
          <p:nvPr/>
        </p:nvSpPr>
        <p:spPr>
          <a:xfrm>
            <a:off x="6082794" y="6291765"/>
            <a:ext cx="107961" cy="162418"/>
          </a:xfrm>
          <a:custGeom>
            <a:avLst/>
            <a:gdLst>
              <a:gd name="connsiteX0" fmla="*/ 0 w 382137"/>
              <a:gd name="connsiteY0" fmla="*/ 150125 h 150125"/>
              <a:gd name="connsiteX1" fmla="*/ 150125 w 382137"/>
              <a:gd name="connsiteY1" fmla="*/ 0 h 150125"/>
              <a:gd name="connsiteX2" fmla="*/ 272955 w 382137"/>
              <a:gd name="connsiteY2" fmla="*/ 122830 h 150125"/>
              <a:gd name="connsiteX3" fmla="*/ 382137 w 382137"/>
              <a:gd name="connsiteY3" fmla="*/ 13648 h 150125"/>
            </a:gdLst>
            <a:ahLst/>
            <a:cxnLst>
              <a:cxn ang="0">
                <a:pos x="connsiteX0" y="connsiteY0"/>
              </a:cxn>
              <a:cxn ang="0">
                <a:pos x="connsiteX1" y="connsiteY1"/>
              </a:cxn>
              <a:cxn ang="0">
                <a:pos x="connsiteX2" y="connsiteY2"/>
              </a:cxn>
              <a:cxn ang="0">
                <a:pos x="connsiteX3" y="connsiteY3"/>
              </a:cxn>
            </a:cxnLst>
            <a:rect l="l" t="t" r="r" b="b"/>
            <a:pathLst>
              <a:path w="382137" h="150125">
                <a:moveTo>
                  <a:pt x="0" y="150125"/>
                </a:moveTo>
                <a:lnTo>
                  <a:pt x="150125" y="0"/>
                </a:lnTo>
                <a:lnTo>
                  <a:pt x="272955" y="122830"/>
                </a:lnTo>
                <a:lnTo>
                  <a:pt x="382137" y="13648"/>
                </a:lnTo>
              </a:path>
            </a:pathLst>
          </a:custGeom>
          <a:solidFill>
            <a:sysClr val="window" lastClr="FFFFFF">
              <a:lumMod val="50000"/>
            </a:sysClr>
          </a:solidFill>
          <a:ln w="6350" cap="flat" cmpd="sng" algn="ctr">
            <a:noFill/>
            <a:prstDash val="solid"/>
            <a:miter lim="800000"/>
          </a:ln>
          <a:effectLst/>
        </p:spPr>
        <p:txBody>
          <a:bodyPr rtlCol="0" anchor="ct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31" name="Freeform 135">
            <a:extLst>
              <a:ext uri="{FF2B5EF4-FFF2-40B4-BE49-F238E27FC236}">
                <a16:creationId xmlns:a16="http://schemas.microsoft.com/office/drawing/2014/main" xmlns="" id="{D6E3FEEA-C3AF-49F0-8187-AB145B99B8E5}"/>
              </a:ext>
            </a:extLst>
          </p:cNvPr>
          <p:cNvSpPr/>
          <p:nvPr/>
        </p:nvSpPr>
        <p:spPr>
          <a:xfrm>
            <a:off x="6571498" y="6291765"/>
            <a:ext cx="107961" cy="162418"/>
          </a:xfrm>
          <a:custGeom>
            <a:avLst/>
            <a:gdLst>
              <a:gd name="connsiteX0" fmla="*/ 0 w 382137"/>
              <a:gd name="connsiteY0" fmla="*/ 150125 h 150125"/>
              <a:gd name="connsiteX1" fmla="*/ 150125 w 382137"/>
              <a:gd name="connsiteY1" fmla="*/ 0 h 150125"/>
              <a:gd name="connsiteX2" fmla="*/ 272955 w 382137"/>
              <a:gd name="connsiteY2" fmla="*/ 122830 h 150125"/>
              <a:gd name="connsiteX3" fmla="*/ 382137 w 382137"/>
              <a:gd name="connsiteY3" fmla="*/ 13648 h 150125"/>
            </a:gdLst>
            <a:ahLst/>
            <a:cxnLst>
              <a:cxn ang="0">
                <a:pos x="connsiteX0" y="connsiteY0"/>
              </a:cxn>
              <a:cxn ang="0">
                <a:pos x="connsiteX1" y="connsiteY1"/>
              </a:cxn>
              <a:cxn ang="0">
                <a:pos x="connsiteX2" y="connsiteY2"/>
              </a:cxn>
              <a:cxn ang="0">
                <a:pos x="connsiteX3" y="connsiteY3"/>
              </a:cxn>
            </a:cxnLst>
            <a:rect l="l" t="t" r="r" b="b"/>
            <a:pathLst>
              <a:path w="382137" h="150125">
                <a:moveTo>
                  <a:pt x="0" y="150125"/>
                </a:moveTo>
                <a:lnTo>
                  <a:pt x="150125" y="0"/>
                </a:lnTo>
                <a:lnTo>
                  <a:pt x="272955" y="122830"/>
                </a:lnTo>
                <a:lnTo>
                  <a:pt x="382137" y="13648"/>
                </a:lnTo>
              </a:path>
            </a:pathLst>
          </a:custGeom>
          <a:solidFill>
            <a:sysClr val="window" lastClr="FFFFFF">
              <a:lumMod val="50000"/>
            </a:sysClr>
          </a:solidFill>
          <a:ln w="6350" cap="flat" cmpd="sng" algn="ctr">
            <a:noFill/>
            <a:prstDash val="solid"/>
            <a:miter lim="800000"/>
          </a:ln>
          <a:effectLst/>
        </p:spPr>
        <p:txBody>
          <a:bodyPr rtlCol="0" anchor="ct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32" name="Freeform 136">
            <a:extLst>
              <a:ext uri="{FF2B5EF4-FFF2-40B4-BE49-F238E27FC236}">
                <a16:creationId xmlns:a16="http://schemas.microsoft.com/office/drawing/2014/main" xmlns="" id="{EF3D2C08-31C1-4B6C-B4C7-57B431D39418}"/>
              </a:ext>
            </a:extLst>
          </p:cNvPr>
          <p:cNvSpPr/>
          <p:nvPr/>
        </p:nvSpPr>
        <p:spPr>
          <a:xfrm>
            <a:off x="7134084" y="6291765"/>
            <a:ext cx="107961" cy="162418"/>
          </a:xfrm>
          <a:custGeom>
            <a:avLst/>
            <a:gdLst>
              <a:gd name="connsiteX0" fmla="*/ 0 w 382137"/>
              <a:gd name="connsiteY0" fmla="*/ 150125 h 150125"/>
              <a:gd name="connsiteX1" fmla="*/ 150125 w 382137"/>
              <a:gd name="connsiteY1" fmla="*/ 0 h 150125"/>
              <a:gd name="connsiteX2" fmla="*/ 272955 w 382137"/>
              <a:gd name="connsiteY2" fmla="*/ 122830 h 150125"/>
              <a:gd name="connsiteX3" fmla="*/ 382137 w 382137"/>
              <a:gd name="connsiteY3" fmla="*/ 13648 h 150125"/>
            </a:gdLst>
            <a:ahLst/>
            <a:cxnLst>
              <a:cxn ang="0">
                <a:pos x="connsiteX0" y="connsiteY0"/>
              </a:cxn>
              <a:cxn ang="0">
                <a:pos x="connsiteX1" y="connsiteY1"/>
              </a:cxn>
              <a:cxn ang="0">
                <a:pos x="connsiteX2" y="connsiteY2"/>
              </a:cxn>
              <a:cxn ang="0">
                <a:pos x="connsiteX3" y="connsiteY3"/>
              </a:cxn>
            </a:cxnLst>
            <a:rect l="l" t="t" r="r" b="b"/>
            <a:pathLst>
              <a:path w="382137" h="150125">
                <a:moveTo>
                  <a:pt x="0" y="150125"/>
                </a:moveTo>
                <a:lnTo>
                  <a:pt x="150125" y="0"/>
                </a:lnTo>
                <a:lnTo>
                  <a:pt x="272955" y="122830"/>
                </a:lnTo>
                <a:lnTo>
                  <a:pt x="382137" y="13648"/>
                </a:lnTo>
              </a:path>
            </a:pathLst>
          </a:custGeom>
          <a:solidFill>
            <a:sysClr val="window" lastClr="FFFFFF">
              <a:lumMod val="50000"/>
            </a:sysClr>
          </a:solidFill>
          <a:ln w="6350" cap="flat" cmpd="sng" algn="ctr">
            <a:noFill/>
            <a:prstDash val="solid"/>
            <a:miter lim="800000"/>
          </a:ln>
          <a:effectLst/>
        </p:spPr>
        <p:txBody>
          <a:bodyPr rtlCol="0" anchor="ctr"/>
          <a:lstStyle/>
          <a:p>
            <a:pPr marL="0" marR="0" lvl="0" indent="0" algn="ctr" defTabSz="91436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Semilight"/>
              <a:ea typeface="+mn-ea"/>
              <a:cs typeface="+mn-cs"/>
            </a:endParaRPr>
          </a:p>
        </p:txBody>
      </p:sp>
      <p:sp>
        <p:nvSpPr>
          <p:cNvPr id="33" name="Text Placeholder 2">
            <a:extLst>
              <a:ext uri="{FF2B5EF4-FFF2-40B4-BE49-F238E27FC236}">
                <a16:creationId xmlns:a16="http://schemas.microsoft.com/office/drawing/2014/main" xmlns="" id="{0CA70CB3-15E7-4A7A-BF86-BB12C9135181}"/>
              </a:ext>
            </a:extLst>
          </p:cNvPr>
          <p:cNvSpPr txBox="1">
            <a:spLocks/>
          </p:cNvSpPr>
          <p:nvPr/>
        </p:nvSpPr>
        <p:spPr>
          <a:xfrm>
            <a:off x="1454931" y="1254022"/>
            <a:ext cx="11176000" cy="325865"/>
          </a:xfrm>
          <a:prstGeom prst="rect">
            <a:avLst/>
          </a:prstGeom>
        </p:spPr>
        <p:txBody>
          <a:bodyPr vert="horz" lIns="137160" tIns="0" rIns="137160" bIns="0" rtlCol="0">
            <a:normAutofit fontScale="92500" lnSpcReduction="10000"/>
          </a:bodyPr>
          <a:lstStyle>
            <a:lvl1pPr marL="0" indent="0" algn="l" defTabSz="1088078" rtl="0" eaLnBrk="1" latinLnBrk="0" hangingPunct="1">
              <a:spcBef>
                <a:spcPts val="1800"/>
              </a:spcBef>
              <a:spcAft>
                <a:spcPts val="1333"/>
              </a:spcAft>
              <a:buClr>
                <a:srgbClr val="0072C6"/>
              </a:buClr>
              <a:buSzPct val="100000"/>
              <a:buFont typeface="Wingdings" pitchFamily="2" charset="2"/>
              <a:buNone/>
              <a:defRPr sz="2400" b="0" i="0" kern="1200">
                <a:solidFill>
                  <a:schemeClr val="tx1"/>
                </a:solidFill>
                <a:latin typeface="Lato Regular"/>
                <a:ea typeface="Segoe UI" pitchFamily="34" charset="0"/>
                <a:cs typeface="Lato Regular"/>
              </a:defRPr>
            </a:lvl1pPr>
            <a:lvl2pPr marL="511046" indent="0" algn="l" defTabSz="1088078" rtl="0" eaLnBrk="1" latinLnBrk="0" hangingPunct="1">
              <a:spcBef>
                <a:spcPct val="20000"/>
              </a:spcBef>
              <a:buFont typeface="Arial" pitchFamily="34" charset="0"/>
              <a:buNone/>
              <a:defRPr sz="1800" kern="1200">
                <a:solidFill>
                  <a:schemeClr val="tx1"/>
                </a:solidFill>
                <a:latin typeface="Segoe UI" pitchFamily="34" charset="0"/>
                <a:ea typeface="Segoe UI" pitchFamily="34" charset="0"/>
                <a:cs typeface="Segoe UI" pitchFamily="34" charset="0"/>
              </a:defRPr>
            </a:lvl2pPr>
            <a:lvl3pPr marL="916363" indent="0" algn="l" defTabSz="1088078" rtl="0" eaLnBrk="1" latinLnBrk="0" hangingPunct="1">
              <a:spcBef>
                <a:spcPct val="20000"/>
              </a:spcBef>
              <a:buFont typeface="Arial" pitchFamily="34" charset="0"/>
              <a:buNone/>
              <a:defRPr sz="1600" kern="1200">
                <a:solidFill>
                  <a:schemeClr val="tx1"/>
                </a:solidFill>
                <a:latin typeface="Segoe UI" pitchFamily="34" charset="0"/>
                <a:ea typeface="Segoe UI" pitchFamily="34" charset="0"/>
                <a:cs typeface="Segoe UI" pitchFamily="34" charset="0"/>
              </a:defRPr>
            </a:lvl3pPr>
            <a:lvl4pPr marL="1282061" indent="0" algn="l" defTabSz="1088078" rtl="0" eaLnBrk="1" latinLnBrk="0" hangingPunct="1">
              <a:spcBef>
                <a:spcPct val="20000"/>
              </a:spcBef>
              <a:buFont typeface="Arial" pitchFamily="34" charset="0"/>
              <a:buNone/>
              <a:defRPr sz="1400" kern="1200">
                <a:solidFill>
                  <a:schemeClr val="tx1"/>
                </a:solidFill>
                <a:latin typeface="Segoe UI" pitchFamily="34" charset="0"/>
                <a:ea typeface="Segoe UI" pitchFamily="34" charset="0"/>
                <a:cs typeface="Segoe UI" pitchFamily="34" charset="0"/>
              </a:defRPr>
            </a:lvl4pPr>
            <a:lvl5pPr marL="2437991" indent="0" algn="l" defTabSz="1088078" rtl="0" eaLnBrk="1" latinLnBrk="0" hangingPunct="1">
              <a:spcBef>
                <a:spcPct val="20000"/>
              </a:spcBef>
              <a:buFont typeface="Arial" pitchFamily="34" charset="0"/>
              <a:buNone/>
              <a:defRPr sz="1400" kern="1200">
                <a:solidFill>
                  <a:schemeClr val="tx1"/>
                </a:solidFill>
                <a:latin typeface="Segoe UI" pitchFamily="34" charset="0"/>
                <a:ea typeface="Segoe UI" pitchFamily="34" charset="0"/>
                <a:cs typeface="Segoe UI" pitchFamily="34" charset="0"/>
              </a:defRPr>
            </a:lvl5pPr>
            <a:lvl6pPr marL="2992216"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6254"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80294"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4332" indent="-272020" algn="l" defTabSz="1088078"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marL="0" marR="0" lvl="0" indent="0" algn="l" defTabSz="1088078" rtl="0" eaLnBrk="1" fontAlgn="auto" latinLnBrk="0" hangingPunct="1">
              <a:lnSpc>
                <a:spcPct val="100000"/>
              </a:lnSpc>
              <a:spcBef>
                <a:spcPts val="1800"/>
              </a:spcBef>
              <a:spcAft>
                <a:spcPts val="1333"/>
              </a:spcAft>
              <a:buClr>
                <a:srgbClr val="0072C6"/>
              </a:buClr>
              <a:buSzPct val="100000"/>
              <a:buFont typeface="Wingdings" pitchFamily="2" charset="2"/>
              <a:buNone/>
              <a:tabLst/>
              <a:defRPr/>
            </a:pPr>
            <a:r>
              <a:rPr kumimoji="0" lang="ru-RU" sz="2353" b="0" i="0" u="none" strike="noStrike" kern="1200" cap="none" spc="0" normalizeH="0" baseline="0" noProof="0" dirty="0">
                <a:ln>
                  <a:noFill/>
                </a:ln>
                <a:solidFill>
                  <a:srgbClr val="505050"/>
                </a:solidFill>
                <a:effectLst/>
                <a:uLnTx/>
                <a:uFillTx/>
                <a:latin typeface="Segoe UI"/>
              </a:rPr>
              <a:t>Доступность и скорость технологий секвенирования создают </a:t>
            </a:r>
            <a:r>
              <a:rPr kumimoji="0" lang="ru-RU" sz="2353" b="0" i="0" u="none" strike="noStrike" kern="1200" cap="none" spc="0" normalizeH="0" baseline="0" noProof="0" dirty="0">
                <a:ln>
                  <a:noFill/>
                </a:ln>
                <a:solidFill>
                  <a:srgbClr val="FF8C00"/>
                </a:solidFill>
                <a:effectLst/>
                <a:uLnTx/>
                <a:uFillTx/>
                <a:latin typeface="Segoe UI"/>
              </a:rPr>
              <a:t>цунами </a:t>
            </a:r>
            <a:r>
              <a:rPr lang="ru-RU" sz="2353" dirty="0">
                <a:solidFill>
                  <a:srgbClr val="FF8C00"/>
                </a:solidFill>
                <a:latin typeface="Segoe UI"/>
              </a:rPr>
              <a:t>данных</a:t>
            </a:r>
            <a:endParaRPr kumimoji="0" lang="en-US" sz="2353" b="0" i="0" u="none" strike="noStrike" kern="1200" cap="none" spc="0" normalizeH="0" baseline="0" noProof="0" dirty="0">
              <a:ln>
                <a:noFill/>
              </a:ln>
              <a:solidFill>
                <a:srgbClr val="FF8C00"/>
              </a:solidFill>
              <a:effectLst/>
              <a:uLnTx/>
              <a:uFillTx/>
              <a:latin typeface="Segoe UI"/>
            </a:endParaRPr>
          </a:p>
        </p:txBody>
      </p:sp>
      <p:sp>
        <p:nvSpPr>
          <p:cNvPr id="34" name="Title 6">
            <a:extLst>
              <a:ext uri="{FF2B5EF4-FFF2-40B4-BE49-F238E27FC236}">
                <a16:creationId xmlns:a16="http://schemas.microsoft.com/office/drawing/2014/main" xmlns="" id="{5F2ABF51-0727-439C-85B6-BB1E62F0D96B}"/>
              </a:ext>
            </a:extLst>
          </p:cNvPr>
          <p:cNvSpPr txBox="1">
            <a:spLocks/>
          </p:cNvSpPr>
          <p:nvPr/>
        </p:nvSpPr>
        <p:spPr>
          <a:xfrm>
            <a:off x="4391" y="1478347"/>
            <a:ext cx="3200978" cy="2590516"/>
          </a:xfrm>
          <a:prstGeom prst="rect">
            <a:avLst/>
          </a:prstGeom>
          <a:noFill/>
        </p:spPr>
        <p:txBody>
          <a:bodyPr wrap="square" lIns="179259" tIns="179259" rIns="179259" bIns="179259" rtlCol="0" anchor="ctr" anchorCtr="0">
            <a:noAutofit/>
          </a:bodyPr>
          <a:lstStyle>
            <a:defPPr>
              <a:defRPr lang="en-US"/>
            </a:defPPr>
            <a:lvl1pPr marL="0" algn="l" defTabSz="1088105" rtl="0" eaLnBrk="1" latinLnBrk="0" hangingPunct="1">
              <a:defRPr sz="2200" kern="1200">
                <a:solidFill>
                  <a:schemeClr val="tx1"/>
                </a:solidFill>
                <a:latin typeface="+mn-lt"/>
                <a:ea typeface="+mn-ea"/>
                <a:cs typeface="+mn-cs"/>
              </a:defRPr>
            </a:lvl1pPr>
            <a:lvl2pPr marL="544053" algn="l" defTabSz="1088105" rtl="0" eaLnBrk="1" latinLnBrk="0" hangingPunct="1">
              <a:defRPr sz="2200" kern="1200">
                <a:solidFill>
                  <a:schemeClr val="tx1"/>
                </a:solidFill>
                <a:latin typeface="+mn-lt"/>
                <a:ea typeface="+mn-ea"/>
                <a:cs typeface="+mn-cs"/>
              </a:defRPr>
            </a:lvl2pPr>
            <a:lvl3pPr marL="1088105" algn="l" defTabSz="1088105" rtl="0" eaLnBrk="1" latinLnBrk="0" hangingPunct="1">
              <a:defRPr sz="2200" kern="1200">
                <a:solidFill>
                  <a:schemeClr val="tx1"/>
                </a:solidFill>
                <a:latin typeface="+mn-lt"/>
                <a:ea typeface="+mn-ea"/>
                <a:cs typeface="+mn-cs"/>
              </a:defRPr>
            </a:lvl3pPr>
            <a:lvl4pPr marL="1632159" algn="l" defTabSz="1088105" rtl="0" eaLnBrk="1" latinLnBrk="0" hangingPunct="1">
              <a:defRPr sz="2200" kern="1200">
                <a:solidFill>
                  <a:schemeClr val="tx1"/>
                </a:solidFill>
                <a:latin typeface="+mn-lt"/>
                <a:ea typeface="+mn-ea"/>
                <a:cs typeface="+mn-cs"/>
              </a:defRPr>
            </a:lvl4pPr>
            <a:lvl5pPr marL="2176211" algn="l" defTabSz="1088105" rtl="0" eaLnBrk="1" latinLnBrk="0" hangingPunct="1">
              <a:defRPr sz="2200" kern="1200">
                <a:solidFill>
                  <a:schemeClr val="tx1"/>
                </a:solidFill>
                <a:latin typeface="+mn-lt"/>
                <a:ea typeface="+mn-ea"/>
                <a:cs typeface="+mn-cs"/>
              </a:defRPr>
            </a:lvl5pPr>
            <a:lvl6pPr marL="2720264" algn="l" defTabSz="1088105" rtl="0" eaLnBrk="1" latinLnBrk="0" hangingPunct="1">
              <a:defRPr sz="2200" kern="1200">
                <a:solidFill>
                  <a:schemeClr val="tx1"/>
                </a:solidFill>
                <a:latin typeface="+mn-lt"/>
                <a:ea typeface="+mn-ea"/>
                <a:cs typeface="+mn-cs"/>
              </a:defRPr>
            </a:lvl6pPr>
            <a:lvl7pPr marL="3264316" algn="l" defTabSz="1088105" rtl="0" eaLnBrk="1" latinLnBrk="0" hangingPunct="1">
              <a:defRPr sz="2200" kern="1200">
                <a:solidFill>
                  <a:schemeClr val="tx1"/>
                </a:solidFill>
                <a:latin typeface="+mn-lt"/>
                <a:ea typeface="+mn-ea"/>
                <a:cs typeface="+mn-cs"/>
              </a:defRPr>
            </a:lvl7pPr>
            <a:lvl8pPr marL="3808369" algn="l" defTabSz="1088105" rtl="0" eaLnBrk="1" latinLnBrk="0" hangingPunct="1">
              <a:defRPr sz="2200" kern="1200">
                <a:solidFill>
                  <a:schemeClr val="tx1"/>
                </a:solidFill>
                <a:latin typeface="+mn-lt"/>
                <a:ea typeface="+mn-ea"/>
                <a:cs typeface="+mn-cs"/>
              </a:defRPr>
            </a:lvl8pPr>
            <a:lvl9pPr marL="4352422" algn="l" defTabSz="1088105" rtl="0" eaLnBrk="1" latinLnBrk="0" hangingPunct="1">
              <a:defRPr sz="2200" kern="1200">
                <a:solidFill>
                  <a:schemeClr val="tx1"/>
                </a:solidFill>
                <a:latin typeface="+mn-lt"/>
                <a:ea typeface="+mn-ea"/>
                <a:cs typeface="+mn-cs"/>
              </a:defRPr>
            </a:lvl9pPr>
          </a:lstStyle>
          <a:p>
            <a:pPr marL="285750" indent="-285750">
              <a:lnSpc>
                <a:spcPct val="90000"/>
              </a:lnSpc>
              <a:spcBef>
                <a:spcPct val="0"/>
              </a:spcBef>
              <a:spcAft>
                <a:spcPts val="600"/>
              </a:spcAft>
              <a:buFont typeface="Arial" panose="020B0604020202020204" pitchFamily="34" charset="0"/>
              <a:buChar char="•"/>
              <a:tabLst>
                <a:tab pos="4511972" algn="l"/>
              </a:tabLst>
              <a:defRPr/>
            </a:pPr>
            <a:endParaRPr lang="en-US" sz="1600" spc="-58" dirty="0">
              <a:solidFill>
                <a:prstClr val="black"/>
              </a:solidFill>
              <a:latin typeface="Segoe UI Light" panose="020B0502040204020203" pitchFamily="34" charset="0"/>
              <a:cs typeface="Segoe UI Light" panose="020B0502040204020203" pitchFamily="34" charset="0"/>
            </a:endParaRPr>
          </a:p>
          <a:p>
            <a:pPr marL="285750" indent="-285750">
              <a:lnSpc>
                <a:spcPct val="90000"/>
              </a:lnSpc>
              <a:spcBef>
                <a:spcPct val="0"/>
              </a:spcBef>
              <a:spcAft>
                <a:spcPts val="600"/>
              </a:spcAft>
              <a:buFont typeface="Arial" panose="020B0604020202020204" pitchFamily="34" charset="0"/>
              <a:buChar char="•"/>
              <a:tabLst>
                <a:tab pos="4511972" algn="l"/>
              </a:tabLst>
              <a:defRPr/>
            </a:pPr>
            <a:r>
              <a:rPr lang="ru-RU" sz="1600" spc="-58" dirty="0">
                <a:solidFill>
                  <a:prstClr val="black"/>
                </a:solidFill>
                <a:latin typeface="Segoe UI Light" panose="020B0502040204020203" pitchFamily="34" charset="0"/>
                <a:cs typeface="Segoe UI Light" panose="020B0502040204020203" pitchFamily="34" charset="0"/>
              </a:rPr>
              <a:t>Генетический код одного человека – это примерно 100 ГБ информации </a:t>
            </a:r>
            <a:endParaRPr lang="en-US" sz="1600" spc="-58" dirty="0">
              <a:solidFill>
                <a:prstClr val="black"/>
              </a:solidFill>
              <a:latin typeface="Segoe UI Light" panose="020B0502040204020203" pitchFamily="34" charset="0"/>
              <a:cs typeface="Segoe UI Light" panose="020B0502040204020203" pitchFamily="34" charset="0"/>
            </a:endParaRPr>
          </a:p>
          <a:p>
            <a:pPr marL="285750" indent="-285750">
              <a:lnSpc>
                <a:spcPct val="90000"/>
              </a:lnSpc>
              <a:spcBef>
                <a:spcPct val="0"/>
              </a:spcBef>
              <a:spcAft>
                <a:spcPts val="600"/>
              </a:spcAft>
              <a:buFont typeface="Arial" panose="020B0604020202020204" pitchFamily="34" charset="0"/>
              <a:buChar char="•"/>
              <a:tabLst>
                <a:tab pos="4511972" algn="l"/>
              </a:tabLst>
              <a:defRPr/>
            </a:pPr>
            <a:r>
              <a:rPr lang="ru-RU" sz="1600" spc="-58" dirty="0">
                <a:solidFill>
                  <a:prstClr val="black"/>
                </a:solidFill>
                <a:latin typeface="Segoe UI Light" panose="020B0502040204020203" pitchFamily="34" charset="0"/>
                <a:cs typeface="Segoe UI Light" panose="020B0502040204020203" pitchFamily="34" charset="0"/>
              </a:rPr>
              <a:t>Сегодня </a:t>
            </a:r>
            <a:r>
              <a:rPr lang="ru-RU" sz="1600" spc="-58" dirty="0" err="1">
                <a:solidFill>
                  <a:prstClr val="black"/>
                </a:solidFill>
                <a:latin typeface="Segoe UI Light" panose="020B0502040204020203" pitchFamily="34" charset="0"/>
                <a:cs typeface="Segoe UI Light" panose="020B0502040204020203" pitchFamily="34" charset="0"/>
              </a:rPr>
              <a:t>секвенировано</a:t>
            </a:r>
            <a:r>
              <a:rPr lang="ru-RU" sz="1600" spc="-58" dirty="0">
                <a:solidFill>
                  <a:prstClr val="black"/>
                </a:solidFill>
                <a:latin typeface="Segoe UI Light" panose="020B0502040204020203" pitchFamily="34" charset="0"/>
                <a:cs typeface="Segoe UI Light" panose="020B0502040204020203" pitchFamily="34" charset="0"/>
              </a:rPr>
              <a:t> около</a:t>
            </a:r>
            <a:r>
              <a:rPr lang="en-US" sz="1600" spc="-58" dirty="0">
                <a:solidFill>
                  <a:prstClr val="black"/>
                </a:solidFill>
                <a:latin typeface="Segoe UI Light" panose="020B0502040204020203" pitchFamily="34" charset="0"/>
                <a:cs typeface="Segoe UI Light" panose="020B0502040204020203" pitchFamily="34" charset="0"/>
              </a:rPr>
              <a:t>  </a:t>
            </a:r>
            <a:r>
              <a:rPr lang="en-US" sz="1600" b="1" spc="-58" dirty="0">
                <a:solidFill>
                  <a:srgbClr val="0072C6"/>
                </a:solidFill>
                <a:latin typeface="Segoe UI" panose="020B0502040204020203" pitchFamily="34" charset="0"/>
                <a:ea typeface="Segoe UI" panose="020B0502040204020203" pitchFamily="34" charset="0"/>
                <a:cs typeface="Segoe UI" panose="020B0502040204020203" pitchFamily="34" charset="0"/>
              </a:rPr>
              <a:t>1 </a:t>
            </a:r>
            <a:r>
              <a:rPr lang="ru-RU" sz="1600" b="1" spc="-58" dirty="0">
                <a:solidFill>
                  <a:srgbClr val="0072C6"/>
                </a:solidFill>
                <a:latin typeface="Segoe UI" panose="020B0502040204020203" pitchFamily="34" charset="0"/>
                <a:ea typeface="Segoe UI" panose="020B0502040204020203" pitchFamily="34" charset="0"/>
                <a:cs typeface="Segoe UI" panose="020B0502040204020203" pitchFamily="34" charset="0"/>
              </a:rPr>
              <a:t>млн. геномов</a:t>
            </a:r>
            <a:endParaRPr lang="en-US" sz="1600" b="1" spc="-58" dirty="0">
              <a:solidFill>
                <a:srgbClr val="0072C6"/>
              </a:solidFill>
              <a:latin typeface="Segoe UI" panose="020B0502040204020203" pitchFamily="34" charset="0"/>
              <a:ea typeface="Segoe UI" panose="020B0502040204020203" pitchFamily="34" charset="0"/>
              <a:cs typeface="Segoe UI" panose="020B0502040204020203" pitchFamily="34" charset="0"/>
            </a:endParaRPr>
          </a:p>
          <a:p>
            <a:pPr marL="285750" indent="-285750">
              <a:lnSpc>
                <a:spcPct val="90000"/>
              </a:lnSpc>
              <a:spcBef>
                <a:spcPct val="0"/>
              </a:spcBef>
              <a:spcAft>
                <a:spcPts val="600"/>
              </a:spcAft>
              <a:buFont typeface="Arial" panose="020B0604020202020204" pitchFamily="34" charset="0"/>
              <a:buChar char="•"/>
              <a:tabLst>
                <a:tab pos="4511972" algn="l"/>
              </a:tabLst>
              <a:defRPr/>
            </a:pPr>
            <a:r>
              <a:rPr lang="ru-RU" sz="1600" spc="-58" dirty="0">
                <a:solidFill>
                  <a:prstClr val="black"/>
                </a:solidFill>
                <a:latin typeface="Segoe UI Light" panose="020B0502040204020203" pitchFamily="34" charset="0"/>
                <a:cs typeface="Segoe UI Light" panose="020B0502040204020203" pitchFamily="34" charset="0"/>
              </a:rPr>
              <a:t>К</a:t>
            </a:r>
            <a:r>
              <a:rPr lang="en-US" sz="1600" spc="-58" dirty="0">
                <a:solidFill>
                  <a:prstClr val="black"/>
                </a:solidFill>
                <a:latin typeface="Segoe UI Light" panose="020B0502040204020203" pitchFamily="34" charset="0"/>
                <a:cs typeface="Segoe UI Light" panose="020B0502040204020203" pitchFamily="34" charset="0"/>
              </a:rPr>
              <a:t> 2021</a:t>
            </a:r>
            <a:r>
              <a:rPr lang="ru-RU" sz="1600" spc="-58" dirty="0">
                <a:solidFill>
                  <a:prstClr val="black"/>
                </a:solidFill>
                <a:latin typeface="Segoe UI Light" panose="020B0502040204020203" pitchFamily="34" charset="0"/>
                <a:cs typeface="Segoe UI Light" panose="020B0502040204020203" pitchFamily="34" charset="0"/>
              </a:rPr>
              <a:t> г.</a:t>
            </a:r>
            <a:r>
              <a:rPr lang="en-US" sz="1600" spc="-58" dirty="0">
                <a:solidFill>
                  <a:prstClr val="black"/>
                </a:solidFill>
                <a:latin typeface="Segoe UI Light" panose="020B0502040204020203" pitchFamily="34" charset="0"/>
                <a:cs typeface="Segoe UI Light" panose="020B0502040204020203" pitchFamily="34" charset="0"/>
              </a:rPr>
              <a:t> </a:t>
            </a:r>
            <a:r>
              <a:rPr lang="en-US" sz="1600" b="1" spc="-58" dirty="0">
                <a:solidFill>
                  <a:srgbClr val="0072C6"/>
                </a:solidFill>
                <a:latin typeface="Segoe UI" panose="020B0502040204020203" pitchFamily="34" charset="0"/>
                <a:ea typeface="Segoe UI" panose="020B0502040204020203" pitchFamily="34" charset="0"/>
                <a:cs typeface="Segoe UI" panose="020B0502040204020203" pitchFamily="34" charset="0"/>
              </a:rPr>
              <a:t>30+ </a:t>
            </a:r>
            <a:r>
              <a:rPr lang="ru-RU" sz="1600" b="1" spc="-58" dirty="0">
                <a:solidFill>
                  <a:srgbClr val="0072C6"/>
                </a:solidFill>
                <a:latin typeface="Segoe UI" panose="020B0502040204020203" pitchFamily="34" charset="0"/>
                <a:ea typeface="Segoe UI" panose="020B0502040204020203" pitchFamily="34" charset="0"/>
                <a:cs typeface="Segoe UI" panose="020B0502040204020203" pitchFamily="34" charset="0"/>
              </a:rPr>
              <a:t>млн.</a:t>
            </a:r>
            <a:r>
              <a:rPr lang="en-US" sz="1600" b="1" spc="-58" dirty="0">
                <a:solidFill>
                  <a:srgbClr val="0072C6"/>
                </a:solidFill>
                <a:latin typeface="Segoe UI" panose="020B0502040204020203" pitchFamily="34" charset="0"/>
                <a:ea typeface="Segoe UI" panose="020B0502040204020203" pitchFamily="34" charset="0"/>
                <a:cs typeface="Segoe UI" panose="020B0502040204020203" pitchFamily="34" charset="0"/>
              </a:rPr>
              <a:t> </a:t>
            </a:r>
            <a:r>
              <a:rPr lang="ru-RU" sz="1600" spc="-58" dirty="0">
                <a:solidFill>
                  <a:prstClr val="black"/>
                </a:solidFill>
                <a:latin typeface="Segoe UI Light" panose="020B0502040204020203" pitchFamily="34" charset="0"/>
                <a:cs typeface="Segoe UI Light" panose="020B0502040204020203" pitchFamily="34" charset="0"/>
              </a:rPr>
              <a:t>геномов будет </a:t>
            </a:r>
            <a:r>
              <a:rPr lang="ru-RU" sz="1600" spc="-58" dirty="0" err="1">
                <a:solidFill>
                  <a:prstClr val="black"/>
                </a:solidFill>
                <a:latin typeface="Segoe UI Light" panose="020B0502040204020203" pitchFamily="34" charset="0"/>
                <a:cs typeface="Segoe UI Light" panose="020B0502040204020203" pitchFamily="34" charset="0"/>
              </a:rPr>
              <a:t>секвенировано</a:t>
            </a:r>
            <a:endParaRPr lang="ru-RU" sz="1600" spc="-58" dirty="0">
              <a:solidFill>
                <a:prstClr val="black"/>
              </a:solidFill>
              <a:latin typeface="Segoe UI Light" panose="020B0502040204020203" pitchFamily="34" charset="0"/>
              <a:cs typeface="Segoe UI Light" panose="020B0502040204020203" pitchFamily="34" charset="0"/>
            </a:endParaRPr>
          </a:p>
          <a:p>
            <a:pPr marL="285750" indent="-285750">
              <a:lnSpc>
                <a:spcPct val="90000"/>
              </a:lnSpc>
              <a:spcBef>
                <a:spcPct val="0"/>
              </a:spcBef>
              <a:spcAft>
                <a:spcPts val="600"/>
              </a:spcAft>
              <a:buFont typeface="Arial" panose="020B0604020202020204" pitchFamily="34" charset="0"/>
              <a:buChar char="•"/>
              <a:tabLst>
                <a:tab pos="4511972" algn="l"/>
              </a:tabLst>
              <a:defRPr/>
            </a:pPr>
            <a:r>
              <a:rPr lang="ru-RU" sz="1600" spc="-58" dirty="0">
                <a:solidFill>
                  <a:prstClr val="black"/>
                </a:solidFill>
                <a:latin typeface="Segoe UI Light" panose="020B0502040204020203" pitchFamily="34" charset="0"/>
                <a:cs typeface="Segoe UI Light" panose="020B0502040204020203" pitchFamily="34" charset="0"/>
              </a:rPr>
              <a:t>К 2025 г. </a:t>
            </a:r>
            <a:r>
              <a:rPr lang="en-US" sz="1600" spc="-58" dirty="0">
                <a:solidFill>
                  <a:prstClr val="black"/>
                </a:solidFill>
                <a:latin typeface="Segoe UI Light" panose="020B0502040204020203" pitchFamily="34" charset="0"/>
                <a:cs typeface="Segoe UI Light" panose="020B0502040204020203" pitchFamily="34" charset="0"/>
              </a:rPr>
              <a:t> - </a:t>
            </a:r>
            <a:r>
              <a:rPr lang="ru-RU" sz="1600" b="1" spc="-58" dirty="0">
                <a:solidFill>
                  <a:srgbClr val="0072C6"/>
                </a:solidFill>
                <a:latin typeface="Segoe UI" panose="020B0502040204020203" pitchFamily="34" charset="0"/>
                <a:ea typeface="Segoe UI" panose="020B0502040204020203" pitchFamily="34" charset="0"/>
                <a:cs typeface="Segoe UI" panose="020B0502040204020203" pitchFamily="34" charset="0"/>
              </a:rPr>
              <a:t>100</a:t>
            </a:r>
            <a:r>
              <a:rPr lang="en-US" sz="1600" b="1" spc="-58" dirty="0">
                <a:solidFill>
                  <a:srgbClr val="0072C6"/>
                </a:solidFill>
                <a:latin typeface="Segoe UI" panose="020B0502040204020203" pitchFamily="34" charset="0"/>
                <a:ea typeface="Segoe UI" panose="020B0502040204020203" pitchFamily="34" charset="0"/>
                <a:cs typeface="Segoe UI" panose="020B0502040204020203" pitchFamily="34" charset="0"/>
              </a:rPr>
              <a:t> </a:t>
            </a:r>
            <a:r>
              <a:rPr lang="ru-RU" sz="1600" b="1" spc="-58" dirty="0">
                <a:solidFill>
                  <a:srgbClr val="0072C6"/>
                </a:solidFill>
                <a:latin typeface="Segoe UI" panose="020B0502040204020203" pitchFamily="34" charset="0"/>
                <a:ea typeface="Segoe UI" panose="020B0502040204020203" pitchFamily="34" charset="0"/>
                <a:cs typeface="Segoe UI" panose="020B0502040204020203" pitchFamily="34" charset="0"/>
              </a:rPr>
              <a:t>млн. </a:t>
            </a:r>
            <a:r>
              <a:rPr lang="ru-RU" sz="1600" spc="-58" dirty="0">
                <a:solidFill>
                  <a:prstClr val="black"/>
                </a:solidFill>
                <a:latin typeface="Segoe UI Light" panose="020B0502040204020203" pitchFamily="34" charset="0"/>
                <a:cs typeface="Segoe UI Light" panose="020B0502040204020203" pitchFamily="34" charset="0"/>
              </a:rPr>
              <a:t>(~40 экзабайт данных  – 1,5 млрд. CD-ROM) </a:t>
            </a:r>
            <a:endParaRPr lang="en-US" sz="1600" spc="-58" dirty="0">
              <a:solidFill>
                <a:prstClr val="black"/>
              </a:solidFill>
              <a:latin typeface="Segoe UI Light" panose="020B0502040204020203" pitchFamily="34" charset="0"/>
              <a:cs typeface="Segoe UI Light" panose="020B0502040204020203" pitchFamily="34" charset="0"/>
            </a:endParaRPr>
          </a:p>
        </p:txBody>
      </p:sp>
      <p:sp>
        <p:nvSpPr>
          <p:cNvPr id="35" name="Rectangle 34">
            <a:extLst>
              <a:ext uri="{FF2B5EF4-FFF2-40B4-BE49-F238E27FC236}">
                <a16:creationId xmlns:a16="http://schemas.microsoft.com/office/drawing/2014/main" xmlns="" id="{88F85CFC-58A1-4472-AC92-56C16FB73EF0}"/>
              </a:ext>
            </a:extLst>
          </p:cNvPr>
          <p:cNvSpPr/>
          <p:nvPr/>
        </p:nvSpPr>
        <p:spPr>
          <a:xfrm>
            <a:off x="462917" y="6331499"/>
            <a:ext cx="2708675" cy="245367"/>
          </a:xfrm>
          <a:prstGeom prst="rect">
            <a:avLst/>
          </a:prstGeom>
          <a:noFill/>
          <a:ln w="9525" cap="flat" cmpd="sng" algn="ctr">
            <a:noFill/>
            <a:prstDash val="solid"/>
          </a:ln>
          <a:effectLst/>
        </p:spPr>
        <p:txBody>
          <a:bodyPr rtlCol="0" anchor="ctr"/>
          <a:lstStyle/>
          <a:p>
            <a:pPr marL="0" marR="0" lvl="0" indent="0" defTabSz="914367"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353535"/>
                </a:solidFill>
                <a:effectLst/>
                <a:uLnTx/>
                <a:uFillTx/>
                <a:latin typeface="Lato Light"/>
                <a:ea typeface="+mn-ea"/>
                <a:cs typeface="+mn-cs"/>
              </a:rPr>
              <a:t>Source: DNAnexus Proprietary Research</a:t>
            </a:r>
          </a:p>
        </p:txBody>
      </p:sp>
      <p:pic>
        <p:nvPicPr>
          <p:cNvPr id="36" name="Picture 35">
            <a:extLst>
              <a:ext uri="{FF2B5EF4-FFF2-40B4-BE49-F238E27FC236}">
                <a16:creationId xmlns:a16="http://schemas.microsoft.com/office/drawing/2014/main" xmlns="" id="{138F7CCE-336D-4782-8245-5DCEABD9F8A1}"/>
              </a:ext>
            </a:extLst>
          </p:cNvPr>
          <p:cNvPicPr>
            <a:picLocks noChangeAspect="1"/>
          </p:cNvPicPr>
          <p:nvPr/>
        </p:nvPicPr>
        <p:blipFill>
          <a:blip r:embed="rId7" cstate="print"/>
          <a:stretch>
            <a:fillRect/>
          </a:stretch>
        </p:blipFill>
        <p:spPr>
          <a:xfrm>
            <a:off x="197270" y="4521476"/>
            <a:ext cx="3469945" cy="2200207"/>
          </a:xfrm>
          <a:prstGeom prst="rect">
            <a:avLst/>
          </a:prstGeom>
        </p:spPr>
      </p:pic>
      <p:sp>
        <p:nvSpPr>
          <p:cNvPr id="37" name="TextBox 36">
            <a:extLst>
              <a:ext uri="{FF2B5EF4-FFF2-40B4-BE49-F238E27FC236}">
                <a16:creationId xmlns:a16="http://schemas.microsoft.com/office/drawing/2014/main" xmlns="" id="{F8430641-841E-4AAA-B2A2-BF82541D248B}"/>
              </a:ext>
            </a:extLst>
          </p:cNvPr>
          <p:cNvSpPr txBox="1"/>
          <p:nvPr/>
        </p:nvSpPr>
        <p:spPr>
          <a:xfrm>
            <a:off x="302371" y="4099785"/>
            <a:ext cx="33096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Реально  БОЛЬШИЕ ДАННЫЕ</a:t>
            </a:r>
          </a:p>
        </p:txBody>
      </p:sp>
    </p:spTree>
    <p:extLst>
      <p:ext uri="{BB962C8B-B14F-4D97-AF65-F5344CB8AC3E}">
        <p14:creationId xmlns:p14="http://schemas.microsoft.com/office/powerpoint/2010/main" xmlns="" val="4698008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037E9D-1284-422C-A89D-B813AF2EFF02}"/>
              </a:ext>
            </a:extLst>
          </p:cNvPr>
          <p:cNvSpPr>
            <a:spLocks noGrp="1"/>
          </p:cNvSpPr>
          <p:nvPr>
            <p:ph type="title"/>
          </p:nvPr>
        </p:nvSpPr>
        <p:spPr>
          <a:xfrm>
            <a:off x="140473" y="0"/>
            <a:ext cx="11911053" cy="958767"/>
          </a:xfrm>
        </p:spPr>
        <p:txBody>
          <a:bodyPr>
            <a:noAutofit/>
          </a:bodyPr>
          <a:lstStyle/>
          <a:p>
            <a:r>
              <a:rPr lang="en-US" sz="2800" dirty="0"/>
              <a:t>Microsoft </a:t>
            </a:r>
            <a:r>
              <a:rPr lang="ru-RU" sz="2800" dirty="0"/>
              <a:t>объявил о публичной доступности </a:t>
            </a:r>
            <a:r>
              <a:rPr lang="en-US" sz="2800" b="1" dirty="0"/>
              <a:t>Microsoft Genomics </a:t>
            </a:r>
            <a:r>
              <a:rPr lang="en-US" sz="2800" dirty="0"/>
              <a:t>- </a:t>
            </a:r>
            <a:r>
              <a:rPr lang="ru-RU" sz="2800" dirty="0"/>
              <a:t>сервиса для генетических исследований на основе облачных технологий (28.02.2018)</a:t>
            </a:r>
            <a:endParaRPr lang="en-US" sz="2800" dirty="0"/>
          </a:p>
        </p:txBody>
      </p:sp>
      <p:sp>
        <p:nvSpPr>
          <p:cNvPr id="3" name="Content Placeholder 2">
            <a:extLst>
              <a:ext uri="{FF2B5EF4-FFF2-40B4-BE49-F238E27FC236}">
                <a16:creationId xmlns:a16="http://schemas.microsoft.com/office/drawing/2014/main" xmlns="" id="{7BDF6C92-E9AC-49A9-89FC-76A821F3CB5D}"/>
              </a:ext>
            </a:extLst>
          </p:cNvPr>
          <p:cNvSpPr>
            <a:spLocks noGrp="1"/>
          </p:cNvSpPr>
          <p:nvPr>
            <p:ph idx="1"/>
          </p:nvPr>
        </p:nvSpPr>
        <p:spPr>
          <a:xfrm>
            <a:off x="41343" y="1059114"/>
            <a:ext cx="6837405" cy="5338119"/>
          </a:xfrm>
        </p:spPr>
        <p:txBody>
          <a:bodyPr>
            <a:normAutofit fontScale="77500" lnSpcReduction="20000"/>
          </a:bodyPr>
          <a:lstStyle/>
          <a:p>
            <a:r>
              <a:rPr lang="ru-RU" b="1" dirty="0"/>
              <a:t>Доступность в облаке </a:t>
            </a:r>
            <a:r>
              <a:rPr lang="en-US" b="1" dirty="0"/>
              <a:t>Azure </a:t>
            </a:r>
            <a:r>
              <a:rPr lang="ru-RU" b="1" dirty="0"/>
              <a:t>программного обеспечения</a:t>
            </a:r>
            <a:r>
              <a:rPr lang="en-US" b="1" dirty="0"/>
              <a:t> Burrows-Wheeler Aligner (BWA) </a:t>
            </a:r>
            <a:r>
              <a:rPr lang="ru-RU" b="1" dirty="0"/>
              <a:t>и инструментария </a:t>
            </a:r>
            <a:r>
              <a:rPr lang="en-US" b="1" dirty="0"/>
              <a:t>Genome Analysis Toolkit (GATK)</a:t>
            </a:r>
            <a:r>
              <a:rPr lang="ru-RU" b="1" dirty="0"/>
              <a:t> от </a:t>
            </a:r>
            <a:r>
              <a:rPr lang="en-US" b="1" dirty="0"/>
              <a:t>Broad Institute</a:t>
            </a:r>
            <a:r>
              <a:rPr lang="ru-RU" b="1" dirty="0"/>
              <a:t> для вторичного анализа</a:t>
            </a:r>
            <a:r>
              <a:rPr lang="en-US" dirty="0"/>
              <a:t> (</a:t>
            </a:r>
            <a:r>
              <a:rPr lang="ru-RU" dirty="0"/>
              <a:t>удалось в 7 раз ускорить процессы вычислений: получать результат в течение 4 часов, вместо 28, что критично для многих практических применениях)</a:t>
            </a:r>
            <a:endParaRPr lang="en-US" dirty="0"/>
          </a:p>
          <a:p>
            <a:pPr lvl="1"/>
            <a:r>
              <a:rPr lang="en-US" dirty="0">
                <a:hlinkClick r:id="rId3"/>
              </a:rPr>
              <a:t>https://blogs.microsoft.com/ai/microsoft-computing-method-makes-key-aspect-genomic-sequencing-seven-times-faster/</a:t>
            </a:r>
            <a:r>
              <a:rPr lang="en-US" dirty="0"/>
              <a:t> </a:t>
            </a:r>
            <a:endParaRPr lang="ru-RU" dirty="0"/>
          </a:p>
          <a:p>
            <a:r>
              <a:rPr lang="ru-RU" dirty="0"/>
              <a:t>Сервис </a:t>
            </a:r>
            <a:r>
              <a:rPr lang="en-US" b="1" dirty="0"/>
              <a:t>Microsoft Genomics</a:t>
            </a:r>
            <a:r>
              <a:rPr lang="ru-RU" dirty="0"/>
              <a:t> – важный элемент использования нового поколения технологий Искусственного Интеллекта для решения задачи </a:t>
            </a:r>
            <a:r>
              <a:rPr lang="ru-RU" b="1" dirty="0"/>
              <a:t>диагностики различных заболеваний, включая рак, и использования технологий «точной медицины»</a:t>
            </a:r>
            <a:endParaRPr lang="en-US" b="1" dirty="0"/>
          </a:p>
          <a:p>
            <a:r>
              <a:rPr lang="ru-RU" b="1" dirty="0"/>
              <a:t>Проект расшифровки иммунной системы человека совместно с компанией </a:t>
            </a:r>
            <a:r>
              <a:rPr lang="en-US" b="1" dirty="0"/>
              <a:t>Adaptive (</a:t>
            </a:r>
            <a:r>
              <a:rPr lang="ru-RU" b="1" dirty="0"/>
              <a:t>январь 2018 г.)</a:t>
            </a:r>
          </a:p>
          <a:p>
            <a:r>
              <a:rPr lang="ru-RU" dirty="0"/>
              <a:t>Сервис сертифицирован по стандартам ISO 27001, ISO 27018 и ISO 9001, </a:t>
            </a:r>
            <a:r>
              <a:rPr lang="ru-RU" dirty="0" err="1"/>
              <a:t>сооветствует</a:t>
            </a:r>
            <a:r>
              <a:rPr lang="ru-RU" dirty="0"/>
              <a:t> требованиям HIPAA Business </a:t>
            </a:r>
            <a:r>
              <a:rPr lang="ru-RU" dirty="0" err="1"/>
              <a:t>Associate</a:t>
            </a:r>
            <a:r>
              <a:rPr lang="ru-RU" dirty="0"/>
              <a:t> </a:t>
            </a:r>
            <a:r>
              <a:rPr lang="ru-RU" dirty="0" err="1"/>
              <a:t>Agreement</a:t>
            </a:r>
            <a:r>
              <a:rPr lang="ru-RU" dirty="0"/>
              <a:t> (BAA)</a:t>
            </a:r>
            <a:endParaRPr lang="en-US" dirty="0"/>
          </a:p>
          <a:p>
            <a:endParaRPr lang="en-US" dirty="0"/>
          </a:p>
        </p:txBody>
      </p:sp>
      <p:sp>
        <p:nvSpPr>
          <p:cNvPr id="4" name="TextBox 3">
            <a:extLst>
              <a:ext uri="{FF2B5EF4-FFF2-40B4-BE49-F238E27FC236}">
                <a16:creationId xmlns:a16="http://schemas.microsoft.com/office/drawing/2014/main" xmlns="" id="{1BB28C19-D3D5-4328-8315-9B5613D3F131}"/>
              </a:ext>
            </a:extLst>
          </p:cNvPr>
          <p:cNvSpPr txBox="1"/>
          <p:nvPr/>
        </p:nvSpPr>
        <p:spPr>
          <a:xfrm>
            <a:off x="0" y="6432435"/>
            <a:ext cx="7732017" cy="307777"/>
          </a:xfrm>
          <a:prstGeom prst="rect">
            <a:avLst/>
          </a:prstGeom>
          <a:noFill/>
        </p:spPr>
        <p:txBody>
          <a:bodyPr wrap="square" rtlCol="0">
            <a:spAutoFit/>
          </a:bodyPr>
          <a:lstStyle/>
          <a:p>
            <a:r>
              <a:rPr lang="ru-RU" sz="1400" b="1" dirty="0"/>
              <a:t>Источники информации: </a:t>
            </a:r>
            <a:r>
              <a:rPr lang="en-US" sz="1400" dirty="0">
                <a:hlinkClick r:id="rId4"/>
              </a:rPr>
              <a:t>https://azure.microsoft.com/en-us/services/genomics/</a:t>
            </a:r>
          </a:p>
        </p:txBody>
      </p:sp>
      <p:pic>
        <p:nvPicPr>
          <p:cNvPr id="6" name="Picture Placeholder 12">
            <a:extLst>
              <a:ext uri="{FF2B5EF4-FFF2-40B4-BE49-F238E27FC236}">
                <a16:creationId xmlns:a16="http://schemas.microsoft.com/office/drawing/2014/main" xmlns="" id="{CCC4A92F-F279-4902-91A0-6BAAE607B606}"/>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6034" r="27065"/>
          <a:stretch/>
        </p:blipFill>
        <p:spPr>
          <a:xfrm>
            <a:off x="9967784" y="869283"/>
            <a:ext cx="1962592" cy="2153822"/>
          </a:xfrm>
          <a:prstGeom prst="rect">
            <a:avLst/>
          </a:prstGeom>
        </p:spPr>
      </p:pic>
      <p:sp>
        <p:nvSpPr>
          <p:cNvPr id="5" name="TextBox 4">
            <a:extLst>
              <a:ext uri="{FF2B5EF4-FFF2-40B4-BE49-F238E27FC236}">
                <a16:creationId xmlns:a16="http://schemas.microsoft.com/office/drawing/2014/main" xmlns="" id="{DE28897D-7AA0-449A-9D37-343DE214BE5F}"/>
              </a:ext>
            </a:extLst>
          </p:cNvPr>
          <p:cNvSpPr txBox="1"/>
          <p:nvPr/>
        </p:nvSpPr>
        <p:spPr>
          <a:xfrm>
            <a:off x="6837282" y="1812955"/>
            <a:ext cx="3130502" cy="1200329"/>
          </a:xfrm>
          <a:prstGeom prst="rect">
            <a:avLst/>
          </a:prstGeom>
          <a:noFill/>
          <a:ln w="25400">
            <a:solidFill>
              <a:schemeClr val="accent1">
                <a:lumMod val="75000"/>
              </a:schemeClr>
            </a:solidFill>
          </a:ln>
        </p:spPr>
        <p:txBody>
          <a:bodyPr wrap="square" rtlCol="0">
            <a:spAutoFit/>
          </a:bodyPr>
          <a:lstStyle/>
          <a:p>
            <a:r>
              <a:rPr lang="ru-RU" b="1" dirty="0"/>
              <a:t>Подразделение Microsoft </a:t>
            </a:r>
            <a:r>
              <a:rPr lang="ru-RU" b="1" dirty="0" err="1"/>
              <a:t>Genomics</a:t>
            </a:r>
            <a:r>
              <a:rPr lang="ru-RU" b="1" dirty="0"/>
              <a:t> было организован в январе 2016 г. на базе Microsoft Research</a:t>
            </a:r>
          </a:p>
        </p:txBody>
      </p:sp>
      <p:pic>
        <p:nvPicPr>
          <p:cNvPr id="7" name="Picture 6">
            <a:extLst>
              <a:ext uri="{FF2B5EF4-FFF2-40B4-BE49-F238E27FC236}">
                <a16:creationId xmlns:a16="http://schemas.microsoft.com/office/drawing/2014/main" xmlns="" id="{E74E71C7-438D-42AE-B776-28CA5EF5E7B0}"/>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713450" y="3239667"/>
            <a:ext cx="1000980" cy="430422"/>
          </a:xfrm>
          <a:prstGeom prst="rect">
            <a:avLst/>
          </a:prstGeom>
        </p:spPr>
      </p:pic>
      <p:pic>
        <p:nvPicPr>
          <p:cNvPr id="8" name="Picture 7">
            <a:extLst>
              <a:ext uri="{FF2B5EF4-FFF2-40B4-BE49-F238E27FC236}">
                <a16:creationId xmlns:a16="http://schemas.microsoft.com/office/drawing/2014/main" xmlns="" id="{13F0548F-9A13-466A-9200-12C52ADFADD7}"/>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837405" y="3740492"/>
            <a:ext cx="5354596" cy="3011961"/>
          </a:xfrm>
          <a:prstGeom prst="rect">
            <a:avLst/>
          </a:prstGeom>
        </p:spPr>
      </p:pic>
      <p:grpSp>
        <p:nvGrpSpPr>
          <p:cNvPr id="9" name="Group 8">
            <a:extLst>
              <a:ext uri="{FF2B5EF4-FFF2-40B4-BE49-F238E27FC236}">
                <a16:creationId xmlns:a16="http://schemas.microsoft.com/office/drawing/2014/main" xmlns="" id="{BE133F9A-D199-47F7-ABCE-409805F7208F}"/>
              </a:ext>
            </a:extLst>
          </p:cNvPr>
          <p:cNvGrpSpPr/>
          <p:nvPr/>
        </p:nvGrpSpPr>
        <p:grpSpPr>
          <a:xfrm>
            <a:off x="8093676" y="3326901"/>
            <a:ext cx="1499287" cy="324095"/>
            <a:chOff x="310718" y="639192"/>
            <a:chExt cx="2379216" cy="585926"/>
          </a:xfrm>
        </p:grpSpPr>
        <p:sp>
          <p:nvSpPr>
            <p:cNvPr id="10" name="Rectangle 9">
              <a:extLst>
                <a:ext uri="{FF2B5EF4-FFF2-40B4-BE49-F238E27FC236}">
                  <a16:creationId xmlns:a16="http://schemas.microsoft.com/office/drawing/2014/main" xmlns="" id="{F3547B3B-807F-4AF9-A556-09B1E41A0D1F}"/>
                </a:ext>
              </a:extLst>
            </p:cNvPr>
            <p:cNvSpPr/>
            <p:nvPr/>
          </p:nvSpPr>
          <p:spPr>
            <a:xfrm>
              <a:off x="310718" y="639192"/>
              <a:ext cx="2379216" cy="585926"/>
            </a:xfrm>
            <a:prstGeom prst="rect">
              <a:avLst/>
            </a:prstGeom>
            <a:solidFill>
              <a:srgbClr val="0078D7"/>
            </a:solidFill>
            <a:ln w="25400" cap="flat" cmpd="sng" algn="ctr">
              <a:noFill/>
              <a:prstDash val="solid"/>
            </a:ln>
            <a:effectLst/>
          </p:spPr>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0" cap="none" spc="0" normalizeH="0" baseline="0" noProof="0" dirty="0" err="1">
                <a:ln>
                  <a:noFill/>
                </a:ln>
                <a:solidFill>
                  <a:prstClr val="white"/>
                </a:solidFill>
                <a:effectLst/>
                <a:uLnTx/>
                <a:uFillTx/>
                <a:latin typeface="Segoe UI"/>
                <a:ea typeface="+mn-ea"/>
                <a:cs typeface="+mn-cs"/>
              </a:endParaRPr>
            </a:p>
          </p:txBody>
        </p:sp>
        <p:pic>
          <p:nvPicPr>
            <p:cNvPr id="11" name="MS logo white - EMF">
              <a:extLst>
                <a:ext uri="{FF2B5EF4-FFF2-40B4-BE49-F238E27FC236}">
                  <a16:creationId xmlns:a16="http://schemas.microsoft.com/office/drawing/2014/main" xmlns="" id="{B02F3CD3-2E0E-4BFA-9AA7-59F1267BF47A}"/>
                </a:ext>
              </a:extLst>
            </p:cNvPr>
            <p:cNvPicPr>
              <a:picLocks noChangeAspect="1"/>
            </p:cNvPicPr>
            <p:nvPr/>
          </p:nvPicPr>
          <p:blipFill>
            <a:blip r:embed="rId8" cstate="print"/>
            <a:stretch>
              <a:fillRect/>
            </a:stretch>
          </p:blipFill>
          <p:spPr bwMode="black">
            <a:xfrm>
              <a:off x="480007" y="707160"/>
              <a:ext cx="2050129" cy="439012"/>
            </a:xfrm>
            <a:prstGeom prst="rect">
              <a:avLst/>
            </a:prstGeom>
          </p:spPr>
        </p:pic>
      </p:grpSp>
    </p:spTree>
    <p:extLst>
      <p:ext uri="{BB962C8B-B14F-4D97-AF65-F5344CB8AC3E}">
        <p14:creationId xmlns:p14="http://schemas.microsoft.com/office/powerpoint/2010/main" xmlns="" val="18785740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18" y="-51778"/>
            <a:ext cx="11862924" cy="1325563"/>
          </a:xfrm>
        </p:spPr>
        <p:txBody>
          <a:bodyPr>
            <a:noAutofit/>
          </a:bodyPr>
          <a:lstStyle/>
          <a:p>
            <a:r>
              <a:rPr lang="en-US" sz="3600" dirty="0" err="1"/>
              <a:t>InnerEye</a:t>
            </a:r>
            <a:r>
              <a:rPr lang="en-US" sz="3600" dirty="0"/>
              <a:t>. </a:t>
            </a:r>
            <a:r>
              <a:rPr lang="ru-RU" sz="3600" dirty="0"/>
              <a:t>Пример возможностей технологий </a:t>
            </a:r>
            <a:r>
              <a:rPr lang="ru-RU" sz="3600" b="1" dirty="0"/>
              <a:t>искусственного интеллекта и машинного обучения в медицине</a:t>
            </a:r>
          </a:p>
        </p:txBody>
      </p:sp>
      <p:sp>
        <p:nvSpPr>
          <p:cNvPr id="3" name="Content Placeholder 2"/>
          <p:cNvSpPr>
            <a:spLocks noGrp="1"/>
          </p:cNvSpPr>
          <p:nvPr>
            <p:ph idx="1"/>
          </p:nvPr>
        </p:nvSpPr>
        <p:spPr>
          <a:xfrm>
            <a:off x="354886" y="1070394"/>
            <a:ext cx="11620156" cy="1918112"/>
          </a:xfrm>
        </p:spPr>
        <p:txBody>
          <a:bodyPr>
            <a:normAutofit fontScale="62500" lnSpcReduction="20000"/>
          </a:bodyPr>
          <a:lstStyle/>
          <a:p>
            <a:r>
              <a:rPr lang="ru-RU" dirty="0"/>
              <a:t>Проект </a:t>
            </a:r>
            <a:r>
              <a:rPr lang="ru-RU" b="1" dirty="0"/>
              <a:t>MS Research </a:t>
            </a:r>
            <a:r>
              <a:rPr lang="ru-RU" dirty="0"/>
              <a:t>по разработке </a:t>
            </a:r>
            <a:r>
              <a:rPr lang="ru-RU" b="1" dirty="0"/>
              <a:t>ПО с использованием ИИ для планирования радиотерапии</a:t>
            </a:r>
          </a:p>
          <a:p>
            <a:r>
              <a:rPr lang="ru-RU" b="1" dirty="0"/>
              <a:t>Построение на основе стандартных снимков КТ 3</a:t>
            </a:r>
            <a:r>
              <a:rPr lang="en-US" b="1" dirty="0"/>
              <a:t>D</a:t>
            </a:r>
            <a:r>
              <a:rPr lang="ru-RU" b="1" dirty="0"/>
              <a:t>-модели</a:t>
            </a:r>
            <a:r>
              <a:rPr lang="ru-RU" dirty="0"/>
              <a:t> участков, пораженных раковой опухолью, </a:t>
            </a:r>
            <a:r>
              <a:rPr lang="ru-RU" b="1" dirty="0"/>
              <a:t>в течение </a:t>
            </a:r>
            <a:r>
              <a:rPr lang="en-US" b="1" dirty="0"/>
              <a:t>~5 </a:t>
            </a:r>
            <a:r>
              <a:rPr lang="ru-RU" b="1" dirty="0"/>
              <a:t>минут вместо </a:t>
            </a:r>
            <a:r>
              <a:rPr lang="en-US" b="1" dirty="0"/>
              <a:t>60-90 </a:t>
            </a:r>
            <a:r>
              <a:rPr lang="ru-RU" b="1" dirty="0"/>
              <a:t>минут</a:t>
            </a:r>
            <a:r>
              <a:rPr lang="ru-RU" dirty="0"/>
              <a:t> для последующего лечения </a:t>
            </a:r>
            <a:r>
              <a:rPr lang="ru-RU" b="1" dirty="0"/>
              <a:t>(быстрее в 12-18 раз!!!)</a:t>
            </a:r>
          </a:p>
          <a:p>
            <a:r>
              <a:rPr lang="ru-RU" dirty="0"/>
              <a:t>Обеспечивает более быструю и точную классификацию болезни и лучший конечный результат радиотерапии</a:t>
            </a:r>
          </a:p>
          <a:p>
            <a:r>
              <a:rPr lang="ru-RU" dirty="0"/>
              <a:t>Не требует использования труда врачей супер-высокой квалификации (экономия средств)</a:t>
            </a:r>
          </a:p>
          <a:p>
            <a:r>
              <a:rPr lang="ru-RU" b="1" dirty="0"/>
              <a:t>Облачные технологии и алгоритмы машинного обучения</a:t>
            </a:r>
          </a:p>
          <a:p>
            <a:endParaRPr lang="ru-RU" dirty="0"/>
          </a:p>
        </p:txBody>
      </p:sp>
      <p:pic>
        <p:nvPicPr>
          <p:cNvPr id="4" name="Picture 3"/>
          <p:cNvPicPr>
            <a:picLocks noChangeAspect="1"/>
          </p:cNvPicPr>
          <p:nvPr/>
        </p:nvPicPr>
        <p:blipFill>
          <a:blip r:embed="rId4" cstate="print"/>
          <a:stretch>
            <a:fillRect/>
          </a:stretch>
        </p:blipFill>
        <p:spPr>
          <a:xfrm>
            <a:off x="8825452" y="2574745"/>
            <a:ext cx="2321905" cy="1547937"/>
          </a:xfrm>
          <a:prstGeom prst="rect">
            <a:avLst/>
          </a:prstGeom>
        </p:spPr>
      </p:pic>
      <p:sp>
        <p:nvSpPr>
          <p:cNvPr id="5" name="TextBox 4"/>
          <p:cNvSpPr txBox="1"/>
          <p:nvPr/>
        </p:nvSpPr>
        <p:spPr>
          <a:xfrm>
            <a:off x="10906590" y="4677571"/>
            <a:ext cx="1367216" cy="1099879"/>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ru-RU" sz="1765" b="1" i="0" u="none" strike="noStrike" kern="1200" cap="none" spc="0" normalizeH="0" baseline="0" noProof="0" dirty="0">
                <a:ln>
                  <a:noFill/>
                </a:ln>
                <a:solidFill>
                  <a:srgbClr val="505050"/>
                </a:solidFill>
                <a:effectLst/>
                <a:uLnTx/>
                <a:uFillTx/>
                <a:latin typeface="Segoe UI"/>
                <a:ea typeface="+mn-ea"/>
                <a:cs typeface="+mn-cs"/>
              </a:rPr>
              <a:t>Анализ снимка</a:t>
            </a:r>
          </a:p>
          <a:p>
            <a:pPr marL="0" marR="0" lvl="0" indent="0" algn="l" defTabSz="914367" rtl="0" eaLnBrk="1" fontAlgn="auto" latinLnBrk="0" hangingPunct="1">
              <a:lnSpc>
                <a:spcPct val="90000"/>
              </a:lnSpc>
              <a:spcBef>
                <a:spcPts val="0"/>
              </a:spcBef>
              <a:spcAft>
                <a:spcPts val="588"/>
              </a:spcAft>
              <a:buClrTx/>
              <a:buSzTx/>
              <a:buFontTx/>
              <a:buNone/>
              <a:tabLst/>
              <a:defRPr/>
            </a:pPr>
            <a:r>
              <a:rPr kumimoji="0" lang="en-GB" sz="1765" b="0" i="0" u="none" strike="noStrike" kern="1200" cap="none" spc="0" normalizeH="0" baseline="0" noProof="0" dirty="0" err="1">
                <a:ln>
                  <a:noFill/>
                </a:ln>
                <a:solidFill>
                  <a:srgbClr val="505050"/>
                </a:solidFill>
                <a:effectLst/>
                <a:uLnTx/>
                <a:uFillTx/>
                <a:latin typeface="Segoe UI"/>
                <a:ea typeface="+mn-ea"/>
                <a:cs typeface="+mn-cs"/>
              </a:rPr>
              <a:t>InnerEye</a:t>
            </a:r>
            <a:endParaRPr kumimoji="0" lang="en-GB" sz="1765" b="0" i="0" u="none" strike="noStrike" kern="1200" cap="none" spc="0" normalizeH="0" baseline="0" noProof="0" dirty="0">
              <a:ln>
                <a:noFill/>
              </a:ln>
              <a:solidFill>
                <a:srgbClr val="505050"/>
              </a:solidFill>
              <a:effectLst/>
              <a:uLnTx/>
              <a:uFillTx/>
              <a:latin typeface="Segoe UI"/>
              <a:ea typeface="+mn-ea"/>
              <a:cs typeface="+mn-cs"/>
            </a:endParaRPr>
          </a:p>
        </p:txBody>
      </p:sp>
      <p:sp>
        <p:nvSpPr>
          <p:cNvPr id="7" name="Rectangle 6"/>
          <p:cNvSpPr/>
          <p:nvPr>
            <p:custDataLst>
              <p:tags r:id="rId1"/>
            </p:custDataLst>
          </p:nvPr>
        </p:nvSpPr>
        <p:spPr bwMode="auto">
          <a:xfrm>
            <a:off x="6556400" y="2598464"/>
            <a:ext cx="2026285" cy="1512214"/>
          </a:xfrm>
          <a:prstGeom prst="rect">
            <a:avLst/>
          </a:prstGeom>
          <a:solidFill>
            <a:srgbClr val="4668C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marL="0" marR="0" lvl="0" indent="0" algn="l" defTabSz="914099" rtl="0" eaLnBrk="1" fontAlgn="base" latinLnBrk="0" hangingPunct="1">
              <a:lnSpc>
                <a:spcPct val="100000"/>
              </a:lnSpc>
              <a:spcBef>
                <a:spcPct val="0"/>
              </a:spcBef>
              <a:spcAft>
                <a:spcPct val="0"/>
              </a:spcAft>
              <a:buClrTx/>
              <a:buSzTx/>
              <a:buFontTx/>
              <a:buNone/>
              <a:tabLst/>
              <a:defRPr/>
            </a:pPr>
            <a:r>
              <a:rPr kumimoji="0" lang="ru-RU" sz="1600" b="0" i="0" u="none" strike="noStrike" kern="1200" cap="none" spc="0" normalizeH="0" baseline="0" noProof="0" dirty="0">
                <a:ln>
                  <a:noFill/>
                </a:ln>
                <a:solidFill>
                  <a:srgbClr val="FFC000"/>
                </a:solidFill>
                <a:effectLst/>
                <a:uLnTx/>
                <a:uFillTx/>
                <a:latin typeface="Segoe UI"/>
                <a:ea typeface="+mn-ea"/>
                <a:cs typeface="+mn-cs"/>
              </a:rPr>
              <a:t>Комплексная диагностика</a:t>
            </a:r>
            <a:endParaRPr kumimoji="0" lang="en-US" sz="1600" b="0" i="0" u="none" strike="noStrike" kern="1200" cap="none" spc="0" normalizeH="0" baseline="0" noProof="0" dirty="0">
              <a:ln>
                <a:noFill/>
              </a:ln>
              <a:solidFill>
                <a:srgbClr val="FFC000"/>
              </a:solidFill>
              <a:effectLst/>
              <a:uLnTx/>
              <a:uFillTx/>
              <a:latin typeface="Segoe UI"/>
              <a:ea typeface="+mn-ea"/>
              <a:cs typeface="+mn-cs"/>
            </a:endParaRPr>
          </a:p>
          <a:p>
            <a:pPr marL="0" marR="0" lvl="0" indent="0" algn="l" defTabSz="914099" rtl="0" eaLnBrk="1" fontAlgn="base" latinLnBrk="0" hangingPunct="1">
              <a:lnSpc>
                <a:spcPct val="100000"/>
              </a:lnSpc>
              <a:spcBef>
                <a:spcPct val="0"/>
              </a:spcBef>
              <a:spcAft>
                <a:spcPct val="0"/>
              </a:spcAft>
              <a:buClrTx/>
              <a:buSzTx/>
              <a:buFontTx/>
              <a:buNone/>
              <a:tabLst/>
              <a:defRPr/>
            </a:pPr>
            <a:r>
              <a:rPr kumimoji="0" lang="ru-RU" sz="1600" b="0" i="0" u="none" strike="noStrike" kern="1200" cap="none" spc="0" normalizeH="0" baseline="0" noProof="0" dirty="0">
                <a:ln>
                  <a:noFill/>
                </a:ln>
                <a:solidFill>
                  <a:srgbClr val="FFC000"/>
                </a:solidFill>
                <a:effectLst/>
                <a:uLnTx/>
                <a:uFillTx/>
                <a:latin typeface="Segoe UI"/>
                <a:ea typeface="+mn-ea"/>
                <a:cs typeface="+mn-cs"/>
              </a:rPr>
              <a:t>Предиктивный анализ</a:t>
            </a:r>
            <a:endParaRPr kumimoji="0" lang="en-US" sz="1600" b="0" i="0" u="none" strike="noStrike" kern="1200" cap="none" spc="0" normalizeH="0" baseline="0" noProof="0" dirty="0">
              <a:ln>
                <a:noFill/>
              </a:ln>
              <a:solidFill>
                <a:srgbClr val="FFC000"/>
              </a:solidFill>
              <a:effectLst/>
              <a:uLnTx/>
              <a:uFillTx/>
              <a:latin typeface="Segoe UI"/>
              <a:ea typeface="+mn-ea"/>
              <a:cs typeface="+mn-cs"/>
            </a:endParaRPr>
          </a:p>
        </p:txBody>
      </p:sp>
      <p:pic>
        <p:nvPicPr>
          <p:cNvPr id="10" name="Picture 8"/>
          <p:cNvPicPr>
            <a:picLocks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32452" y="3212797"/>
            <a:ext cx="4134476" cy="28299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207368" y="6142234"/>
            <a:ext cx="740888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https://www.microsoft.com/en-us/research/project/medical-image-analysis/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http://www.bbc.com/news/technology-34210351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видео)</a:t>
            </a:r>
          </a:p>
        </p:txBody>
      </p:sp>
      <p:grpSp>
        <p:nvGrpSpPr>
          <p:cNvPr id="11" name="Group 10"/>
          <p:cNvGrpSpPr/>
          <p:nvPr/>
        </p:nvGrpSpPr>
        <p:grpSpPr>
          <a:xfrm>
            <a:off x="6556400" y="4147004"/>
            <a:ext cx="4181010" cy="2117993"/>
            <a:chOff x="5415520" y="1700807"/>
            <a:chExt cx="6408712" cy="3327027"/>
          </a:xfrm>
        </p:grpSpPr>
        <p:pic>
          <p:nvPicPr>
            <p:cNvPr id="12" name="Picture 11"/>
            <p:cNvPicPr>
              <a:picLocks noChangeAspect="1"/>
            </p:cNvPicPr>
            <p:nvPr/>
          </p:nvPicPr>
          <p:blipFill rotWithShape="1">
            <a:blip r:embed="rId8" cstate="print">
              <a:extLst>
                <a:ext uri="{28A0092B-C50C-407E-A947-70E740481C1C}">
                  <a14:useLocalDpi xmlns:a14="http://schemas.microsoft.com/office/drawing/2010/main" xmlns="" val="0"/>
                </a:ext>
              </a:extLst>
            </a:blip>
            <a:srcRect r="5920"/>
            <a:stretch/>
          </p:blipFill>
          <p:spPr>
            <a:xfrm>
              <a:off x="7680176" y="1700807"/>
              <a:ext cx="4144056" cy="3327027"/>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5415520" y="1700807"/>
              <a:ext cx="2657105" cy="3327027"/>
            </a:xfrm>
            <a:prstGeom prst="rect">
              <a:avLst/>
            </a:prstGeom>
          </p:spPr>
        </p:pic>
      </p:grpSp>
      <p:pic>
        <p:nvPicPr>
          <p:cNvPr id="14" name="Picture 13">
            <a:extLst>
              <a:ext uri="{FF2B5EF4-FFF2-40B4-BE49-F238E27FC236}">
                <a16:creationId xmlns:a16="http://schemas.microsoft.com/office/drawing/2014/main" xmlns="" id="{4D8D78F0-06D1-40E1-B498-65F1EE25794B}"/>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75114" y="3212797"/>
            <a:ext cx="1939750" cy="291620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xmlns="" val="34561600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105" y="0"/>
            <a:ext cx="11715185" cy="1325563"/>
          </a:xfrm>
        </p:spPr>
        <p:txBody>
          <a:bodyPr>
            <a:normAutofit/>
          </a:bodyPr>
          <a:lstStyle/>
          <a:p>
            <a:r>
              <a:rPr lang="ru-RU" sz="3600" dirty="0"/>
              <a:t>Галерея </a:t>
            </a:r>
            <a:r>
              <a:rPr lang="ru-RU" sz="3600" dirty="0" err="1"/>
              <a:t>демо</a:t>
            </a:r>
            <a:r>
              <a:rPr lang="ru-RU" sz="3600" dirty="0"/>
              <a:t>-шаблонов решений для здравоохранения с использованием технологий машинного обучения</a:t>
            </a:r>
          </a:p>
        </p:txBody>
      </p:sp>
      <p:sp>
        <p:nvSpPr>
          <p:cNvPr id="3" name="Content Placeholder 2"/>
          <p:cNvSpPr>
            <a:spLocks noGrp="1"/>
          </p:cNvSpPr>
          <p:nvPr>
            <p:ph idx="1"/>
          </p:nvPr>
        </p:nvSpPr>
        <p:spPr>
          <a:xfrm>
            <a:off x="367684" y="2115257"/>
            <a:ext cx="6121893" cy="4542995"/>
          </a:xfrm>
        </p:spPr>
        <p:txBody>
          <a:bodyPr>
            <a:normAutofit fontScale="92500" lnSpcReduction="20000"/>
          </a:bodyPr>
          <a:lstStyle/>
          <a:p>
            <a:r>
              <a:rPr lang="ru-RU" dirty="0"/>
              <a:t>Предсказание продолжительности пребывания пациента в госпитале</a:t>
            </a:r>
          </a:p>
          <a:p>
            <a:pPr lvl="1"/>
            <a:r>
              <a:rPr lang="en-US" dirty="0">
                <a:hlinkClick r:id="rId3"/>
              </a:rPr>
              <a:t>https://microsoft.github.io/r-server-hospital-length-of-stay/</a:t>
            </a:r>
            <a:r>
              <a:rPr lang="ru-RU" dirty="0"/>
              <a:t> </a:t>
            </a:r>
          </a:p>
          <a:p>
            <a:r>
              <a:rPr lang="ru-RU" dirty="0"/>
              <a:t>Бинарная классификация данных для идентификации рака груди</a:t>
            </a:r>
          </a:p>
          <a:p>
            <a:r>
              <a:rPr lang="ru-RU" dirty="0"/>
              <a:t>Предсказание рака груди с использованием </a:t>
            </a:r>
            <a:r>
              <a:rPr lang="en-US" dirty="0"/>
              <a:t>Azure Machine Learning </a:t>
            </a:r>
            <a:r>
              <a:rPr lang="ru-RU" dirty="0"/>
              <a:t>для анализа данных</a:t>
            </a:r>
          </a:p>
          <a:p>
            <a:r>
              <a:rPr lang="ru-RU" dirty="0"/>
              <a:t>Предсказание болезней сердца с использованием набора</a:t>
            </a:r>
            <a:r>
              <a:rPr lang="en-US" dirty="0"/>
              <a:t> </a:t>
            </a:r>
            <a:r>
              <a:rPr lang="ru-RU" dirty="0"/>
              <a:t>данных из </a:t>
            </a:r>
            <a:r>
              <a:rPr lang="ru-RU" dirty="0" err="1"/>
              <a:t>репозитория</a:t>
            </a:r>
            <a:r>
              <a:rPr lang="ru-RU" dirty="0"/>
              <a:t> Калифорнийский университет в </a:t>
            </a:r>
            <a:r>
              <a:rPr lang="ru-RU" dirty="0" err="1"/>
              <a:t>Ирвайне</a:t>
            </a:r>
            <a:r>
              <a:rPr lang="ru-RU" dirty="0"/>
              <a:t> </a:t>
            </a:r>
            <a:r>
              <a:rPr lang="en-US" dirty="0"/>
              <a:t>UCI Machine Learning repository</a:t>
            </a:r>
            <a:endParaRPr lang="ru-RU" dirty="0"/>
          </a:p>
        </p:txBody>
      </p:sp>
      <p:sp>
        <p:nvSpPr>
          <p:cNvPr id="4" name="TextBox 3"/>
          <p:cNvSpPr txBox="1"/>
          <p:nvPr/>
        </p:nvSpPr>
        <p:spPr>
          <a:xfrm>
            <a:off x="233105" y="1196903"/>
            <a:ext cx="917424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https://gallery.cortanaintelligence.com/industries/healthcare</a:t>
            </a:r>
            <a:r>
              <a:rPr kumimoji="0" lang="ru-RU" sz="2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444917" y="1720123"/>
            <a:ext cx="5723635" cy="2834122"/>
          </a:xfrm>
          <a:prstGeom prst="rect">
            <a:avLst/>
          </a:prstGeom>
        </p:spPr>
      </p:pic>
      <p:sp>
        <p:nvSpPr>
          <p:cNvPr id="6" name="TextBox 5"/>
          <p:cNvSpPr txBox="1"/>
          <p:nvPr/>
        </p:nvSpPr>
        <p:spPr>
          <a:xfrm>
            <a:off x="6444918" y="4443963"/>
            <a:ext cx="512858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Архитектура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on-premise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решения по предсказанию пребывания пациента в госпитале</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с использованием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SQL Server R Services </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940908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4" hidden="1"/>
          <p:cNvGraphicFramePr>
            <a:graphicFrameLocks noChangeAspect="1"/>
          </p:cNvGraphicFramePr>
          <p:nvPr/>
        </p:nvGraphicFramePr>
        <p:xfrm>
          <a:off x="2456" y="2078"/>
          <a:ext cx="1591" cy="1591"/>
        </p:xfrm>
        <a:graphic>
          <a:graphicData uri="http://schemas.openxmlformats.org/presentationml/2006/ole">
            <p:oleObj spid="_x0000_s10413" r:id="rId4" imgW="360" imgH="360" progId="">
              <p:embed/>
            </p:oleObj>
          </a:graphicData>
        </a:graphic>
      </p:graphicFrame>
      <p:sp>
        <p:nvSpPr>
          <p:cNvPr id="3" name="Title 2"/>
          <p:cNvSpPr txBox="1">
            <a:spLocks noGrp="1"/>
          </p:cNvSpPr>
          <p:nvPr>
            <p:ph type="title"/>
          </p:nvPr>
        </p:nvSpPr>
        <p:spPr>
          <a:xfrm>
            <a:off x="865" y="-81163"/>
            <a:ext cx="11025618" cy="645950"/>
          </a:xfrm>
        </p:spPr>
        <p:txBody>
          <a:bodyPr/>
          <a:lstStyle/>
          <a:p>
            <a:pPr lvl="0"/>
            <a:r>
              <a:rPr lang="en-US" sz="3600" b="1" dirty="0"/>
              <a:t>Office 365</a:t>
            </a:r>
            <a:r>
              <a:rPr lang="en-US" sz="3600" dirty="0"/>
              <a:t>: </a:t>
            </a:r>
            <a:r>
              <a:rPr lang="ru-RU" sz="3600" dirty="0"/>
              <a:t>от совместной работы до телемедицины</a:t>
            </a:r>
            <a:endParaRPr lang="en-US" sz="3600" dirty="0"/>
          </a:p>
        </p:txBody>
      </p:sp>
      <p:cxnSp>
        <p:nvCxnSpPr>
          <p:cNvPr id="6" name="Straight Connector 21"/>
          <p:cNvCxnSpPr/>
          <p:nvPr/>
        </p:nvCxnSpPr>
        <p:spPr>
          <a:xfrm>
            <a:off x="10012865" y="1296845"/>
            <a:ext cx="0" cy="1015517"/>
          </a:xfrm>
          <a:prstGeom prst="straightConnector1">
            <a:avLst/>
          </a:prstGeom>
          <a:noFill/>
          <a:ln w="9528" cap="flat">
            <a:solidFill>
              <a:srgbClr val="D9D9D9"/>
            </a:solidFill>
            <a:custDash>
              <a:ds d="100000" sp="100000"/>
            </a:custDash>
            <a:miter/>
          </a:ln>
        </p:spPr>
      </p:cxnSp>
      <p:sp>
        <p:nvSpPr>
          <p:cNvPr id="12" name="Pentagon 33"/>
          <p:cNvSpPr/>
          <p:nvPr/>
        </p:nvSpPr>
        <p:spPr>
          <a:xfrm>
            <a:off x="1494221" y="1233874"/>
            <a:ext cx="1994362" cy="307762"/>
          </a:xfrm>
          <a:custGeom>
            <a:avLst/>
            <a:gdLst>
              <a:gd name="f0" fmla="val 10800000"/>
              <a:gd name="f1" fmla="val 5400000"/>
              <a:gd name="f2" fmla="val 180"/>
              <a:gd name="f3" fmla="val w"/>
              <a:gd name="f4" fmla="val h"/>
              <a:gd name="f5" fmla="val ss"/>
              <a:gd name="f6" fmla="val 0"/>
              <a:gd name="f7" fmla="val 41348"/>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7FBA00"/>
          </a:solidFill>
          <a:ln cap="flat">
            <a:noFill/>
            <a:prstDash val="solid"/>
          </a:ln>
        </p:spPr>
        <p:txBody>
          <a:bodyPr vert="horz" wrap="square" lIns="45713" tIns="45713" rIns="45713" bIns="45713" anchor="ctr" anchorCtr="1" compatLnSpc="1">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1400" b="1" i="0" u="none" strike="noStrike" kern="0" cap="none" spc="0" normalizeH="0" baseline="0" noProof="0" dirty="0" err="1">
                <a:ln>
                  <a:noFill/>
                </a:ln>
                <a:solidFill>
                  <a:srgbClr val="FFFFFF"/>
                </a:solidFill>
                <a:effectLst/>
                <a:uLnTx/>
                <a:uFillTx/>
                <a:latin typeface="Segoe UI"/>
                <a:ea typeface=""/>
                <a:cs typeface=""/>
              </a:rPr>
              <a:t>Телеконсультации</a:t>
            </a:r>
            <a:endParaRPr kumimoji="0" lang="en-US" sz="1400" b="1" i="0" u="none" strike="noStrike" kern="0" cap="none" spc="0" normalizeH="0" baseline="0" noProof="0" dirty="0">
              <a:ln>
                <a:noFill/>
              </a:ln>
              <a:solidFill>
                <a:srgbClr val="FFFFFF"/>
              </a:solidFill>
              <a:effectLst/>
              <a:uLnTx/>
              <a:uFillTx/>
              <a:latin typeface="Segoe UI"/>
              <a:ea typeface=""/>
              <a:cs typeface=""/>
            </a:endParaRPr>
          </a:p>
        </p:txBody>
      </p:sp>
      <p:sp>
        <p:nvSpPr>
          <p:cNvPr id="13" name="Chevron 35"/>
          <p:cNvSpPr/>
          <p:nvPr/>
        </p:nvSpPr>
        <p:spPr>
          <a:xfrm>
            <a:off x="5619827" y="998924"/>
            <a:ext cx="2926344" cy="816171"/>
          </a:xfrm>
          <a:custGeom>
            <a:avLst/>
            <a:gdLst>
              <a:gd name="f0" fmla="val 10800000"/>
              <a:gd name="f1" fmla="val 5400000"/>
              <a:gd name="f2" fmla="val 180"/>
              <a:gd name="f3" fmla="val w"/>
              <a:gd name="f4" fmla="val h"/>
              <a:gd name="f5" fmla="val ss"/>
              <a:gd name="f6" fmla="val 0"/>
              <a:gd name="f7" fmla="val 43409"/>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7FBA00"/>
          </a:solidFill>
          <a:ln cap="flat">
            <a:noFill/>
            <a:prstDash val="solid"/>
          </a:ln>
        </p:spPr>
        <p:txBody>
          <a:bodyPr vert="horz" wrap="square" lIns="45713" tIns="45713" rIns="45713" bIns="45713" anchor="ctr" anchorCtr="1" compatLnSpc="1">
            <a:spAutoFit/>
          </a:bodyPr>
          <a:lstStyle/>
          <a:p>
            <a:pPr marL="0" marR="0" lvl="0" indent="0" algn="l" defTabSz="913863" rtl="0" eaLnBrk="1" fontAlgn="auto" latinLnBrk="0" hangingPunct="1">
              <a:lnSpc>
                <a:spcPct val="100000"/>
              </a:lnSpc>
              <a:spcBef>
                <a:spcPts val="0"/>
              </a:spcBef>
              <a:spcAft>
                <a:spcPts val="0"/>
              </a:spcAft>
              <a:buClrTx/>
              <a:buSzTx/>
              <a:buFontTx/>
              <a:buNone/>
              <a:tabLst/>
              <a:defRPr/>
            </a:pPr>
            <a:r>
              <a:rPr kumimoji="0" lang="ru-RU" sz="1568" b="1" i="0" u="none" strike="noStrike" kern="0" cap="none" spc="0" normalizeH="0" baseline="0" noProof="0" dirty="0">
                <a:ln>
                  <a:noFill/>
                </a:ln>
                <a:solidFill>
                  <a:prstClr val="white"/>
                </a:solidFill>
                <a:effectLst/>
                <a:uLnTx/>
                <a:uFillTx/>
                <a:latin typeface="Calibri" panose="020F0502020204030204"/>
                <a:ea typeface="Segoe UI" pitchFamily="34" charset="0"/>
                <a:cs typeface="Segoe UI" pitchFamily="34" charset="0"/>
              </a:rPr>
              <a:t>Совместная работа и координация.</a:t>
            </a:r>
            <a:br>
              <a:rPr kumimoji="0" lang="ru-RU" sz="1568" b="1" i="0" u="none" strike="noStrike" kern="0" cap="none" spc="0" normalizeH="0" baseline="0" noProof="0" dirty="0">
                <a:ln>
                  <a:noFill/>
                </a:ln>
                <a:solidFill>
                  <a:prstClr val="white"/>
                </a:solidFill>
                <a:effectLst/>
                <a:uLnTx/>
                <a:uFillTx/>
                <a:latin typeface="Calibri" panose="020F0502020204030204"/>
                <a:ea typeface="Segoe UI" pitchFamily="34" charset="0"/>
                <a:cs typeface="Segoe UI" pitchFamily="34" charset="0"/>
              </a:rPr>
            </a:br>
            <a:r>
              <a:rPr kumimoji="0" lang="en-US" sz="1568" b="1" i="0" u="none" strike="noStrike" kern="0" cap="none" spc="0" normalizeH="0" baseline="0" noProof="0" dirty="0">
                <a:ln>
                  <a:noFill/>
                </a:ln>
                <a:solidFill>
                  <a:prstClr val="white"/>
                </a:solidFill>
                <a:effectLst/>
                <a:uLnTx/>
                <a:uFillTx/>
                <a:latin typeface="Calibri" panose="020F0502020204030204"/>
                <a:ea typeface="Segoe UI" pitchFamily="34" charset="0"/>
                <a:cs typeface="Segoe UI" pitchFamily="34" charset="0"/>
              </a:rPr>
              <a:t>O365 </a:t>
            </a:r>
            <a:r>
              <a:rPr kumimoji="0" lang="ru-RU" sz="1568" b="1" i="0" u="none" strike="noStrike" kern="0" cap="none" spc="0" normalizeH="0" baseline="0" noProof="0" dirty="0">
                <a:ln>
                  <a:noFill/>
                </a:ln>
                <a:solidFill>
                  <a:prstClr val="white"/>
                </a:solidFill>
                <a:effectLst/>
                <a:uLnTx/>
                <a:uFillTx/>
                <a:latin typeface="Calibri" panose="020F0502020204030204"/>
                <a:ea typeface="Segoe UI" pitchFamily="34" charset="0"/>
                <a:cs typeface="Segoe UI" pitchFamily="34" charset="0"/>
              </a:rPr>
              <a:t>как платформа</a:t>
            </a:r>
            <a:endParaRPr kumimoji="0" lang="en-US" sz="1568" b="1" i="0" u="none" strike="noStrike" kern="0" cap="none" spc="0" normalizeH="0" baseline="0" noProof="0" dirty="0">
              <a:ln>
                <a:noFill/>
              </a:ln>
              <a:solidFill>
                <a:prstClr val="white"/>
              </a:solidFill>
              <a:effectLst/>
              <a:uLnTx/>
              <a:uFillTx/>
              <a:latin typeface="Calibri" panose="020F0502020204030204"/>
              <a:ea typeface="Segoe UI" pitchFamily="34" charset="0"/>
              <a:cs typeface="Segoe UI" pitchFamily="34" charset="0"/>
            </a:endParaRPr>
          </a:p>
        </p:txBody>
      </p:sp>
      <p:sp>
        <p:nvSpPr>
          <p:cNvPr id="14" name="Chevron 41"/>
          <p:cNvSpPr/>
          <p:nvPr/>
        </p:nvSpPr>
        <p:spPr>
          <a:xfrm>
            <a:off x="8276849" y="889867"/>
            <a:ext cx="3907530" cy="1057455"/>
          </a:xfrm>
          <a:custGeom>
            <a:avLst/>
            <a:gdLst>
              <a:gd name="f0" fmla="val 10800000"/>
              <a:gd name="f1" fmla="val 5400000"/>
              <a:gd name="f2" fmla="val 180"/>
              <a:gd name="f3" fmla="val w"/>
              <a:gd name="f4" fmla="val h"/>
              <a:gd name="f5" fmla="val ss"/>
              <a:gd name="f6" fmla="val 0"/>
              <a:gd name="f7" fmla="val 47536"/>
              <a:gd name="f8" fmla="+- 0 0 -360"/>
              <a:gd name="f9" fmla="+- 0 0 -270"/>
              <a:gd name="f10" fmla="+- 0 0 -180"/>
              <a:gd name="f11" fmla="abs f3"/>
              <a:gd name="f12" fmla="abs f4"/>
              <a:gd name="f13" fmla="abs f5"/>
              <a:gd name="f14" fmla="*/ f8 f0 1"/>
              <a:gd name="f15" fmla="*/ f9 f0 1"/>
              <a:gd name="f16" fmla="*/ f10 f0 1"/>
              <a:gd name="f17" fmla="?: f11 f3 1"/>
              <a:gd name="f18" fmla="?: f12 f4 1"/>
              <a:gd name="f19" fmla="?: f13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6 f30 1"/>
              <a:gd name="f36" fmla="+- f34 0 f6"/>
              <a:gd name="f37" fmla="+- f33 0 f6"/>
              <a:gd name="f38" fmla="*/ f34 f30 1"/>
              <a:gd name="f39" fmla="*/ f33 f30 1"/>
              <a:gd name="f40" fmla="*/ f36 1 2"/>
              <a:gd name="f41" fmla="min f37 f36"/>
              <a:gd name="f42" fmla="+- f6 f40 0"/>
              <a:gd name="f43" fmla="*/ f41 f7 1"/>
              <a:gd name="f44" fmla="*/ f43 1 100000"/>
              <a:gd name="f45" fmla="*/ f42 f30 1"/>
              <a:gd name="f46" fmla="+- f33 0 f44"/>
              <a:gd name="f47" fmla="*/ f44 f30 1"/>
              <a:gd name="f48" fmla="*/ f46 1 2"/>
              <a:gd name="f49" fmla="+- f46 0 f44"/>
              <a:gd name="f50" fmla="*/ f46 f30 1"/>
              <a:gd name="f51" fmla="?: f49 f44 f6"/>
              <a:gd name="f52" fmla="?: f49 f46 f33"/>
              <a:gd name="f53" fmla="*/ f48 f30 1"/>
              <a:gd name="f54" fmla="*/ f51 f30 1"/>
              <a:gd name="f55" fmla="*/ f52 f30 1"/>
            </a:gdLst>
            <a:ahLst/>
            <a:cxnLst>
              <a:cxn ang="3cd4">
                <a:pos x="hc" y="t"/>
              </a:cxn>
              <a:cxn ang="0">
                <a:pos x="r" y="vc"/>
              </a:cxn>
              <a:cxn ang="cd4">
                <a:pos x="hc" y="b"/>
              </a:cxn>
              <a:cxn ang="cd2">
                <a:pos x="l" y="vc"/>
              </a:cxn>
              <a:cxn ang="f27">
                <a:pos x="f53" y="f35"/>
              </a:cxn>
              <a:cxn ang="f28">
                <a:pos x="f47" y="f45"/>
              </a:cxn>
              <a:cxn ang="f29">
                <a:pos x="f53" y="f38"/>
              </a:cxn>
            </a:cxnLst>
            <a:rect l="f54" t="f35" r="f55" b="f38"/>
            <a:pathLst>
              <a:path>
                <a:moveTo>
                  <a:pt x="f35" y="f35"/>
                </a:moveTo>
                <a:lnTo>
                  <a:pt x="f50" y="f35"/>
                </a:lnTo>
                <a:lnTo>
                  <a:pt x="f39" y="f45"/>
                </a:lnTo>
                <a:lnTo>
                  <a:pt x="f50" y="f38"/>
                </a:lnTo>
                <a:lnTo>
                  <a:pt x="f35" y="f38"/>
                </a:lnTo>
                <a:lnTo>
                  <a:pt x="f47" y="f45"/>
                </a:lnTo>
                <a:close/>
              </a:path>
            </a:pathLst>
          </a:custGeom>
          <a:solidFill>
            <a:srgbClr val="7FBA00"/>
          </a:solidFill>
          <a:ln cap="flat">
            <a:noFill/>
            <a:prstDash val="solid"/>
          </a:ln>
        </p:spPr>
        <p:txBody>
          <a:bodyPr vert="horz" wrap="square" lIns="45713" tIns="45713" rIns="45713" bIns="45713" anchor="ctr" anchorCtr="1" compatLnSpc="1">
            <a:spAutoFit/>
          </a:bodyPr>
          <a:lstStyle/>
          <a:p>
            <a:pPr marL="0" marR="0" lvl="0" indent="0" algn="l" defTabSz="913863" rtl="0" eaLnBrk="1" fontAlgn="auto" latinLnBrk="0" hangingPunct="1">
              <a:lnSpc>
                <a:spcPct val="100000"/>
              </a:lnSpc>
              <a:spcBef>
                <a:spcPts val="0"/>
              </a:spcBef>
              <a:spcAft>
                <a:spcPts val="0"/>
              </a:spcAft>
              <a:buClrTx/>
              <a:buSzTx/>
              <a:buFontTx/>
              <a:buNone/>
              <a:tabLst/>
              <a:defRPr/>
            </a:pPr>
            <a:r>
              <a:rPr kumimoji="0" lang="ru-RU" sz="1568" b="1" i="0" u="none" strike="noStrike" kern="0" cap="none" spc="0" normalizeH="0" baseline="0" noProof="0" dirty="0">
                <a:ln>
                  <a:noFill/>
                </a:ln>
                <a:solidFill>
                  <a:prstClr val="white"/>
                </a:solidFill>
                <a:effectLst/>
                <a:uLnTx/>
                <a:uFillTx/>
                <a:latin typeface="Calibri" panose="020F0502020204030204"/>
                <a:ea typeface="Segoe UI" pitchFamily="34" charset="0"/>
                <a:cs typeface="Segoe UI" pitchFamily="34" charset="0"/>
              </a:rPr>
              <a:t>Возможности телемедицины и средства самостоятельного анализа данных.</a:t>
            </a:r>
            <a:br>
              <a:rPr kumimoji="0" lang="ru-RU" sz="1568" b="1" i="0" u="none" strike="noStrike" kern="0" cap="none" spc="0" normalizeH="0" baseline="0" noProof="0" dirty="0">
                <a:ln>
                  <a:noFill/>
                </a:ln>
                <a:solidFill>
                  <a:prstClr val="white"/>
                </a:solidFill>
                <a:effectLst/>
                <a:uLnTx/>
                <a:uFillTx/>
                <a:latin typeface="Calibri" panose="020F0502020204030204"/>
                <a:ea typeface="Segoe UI" pitchFamily="34" charset="0"/>
                <a:cs typeface="Segoe UI" pitchFamily="34" charset="0"/>
              </a:rPr>
            </a:br>
            <a:r>
              <a:rPr kumimoji="0" lang="en-US" sz="1568" b="1" i="0" u="none" strike="noStrike" kern="0" cap="none" spc="0" normalizeH="0" baseline="0" noProof="0" dirty="0">
                <a:ln>
                  <a:noFill/>
                </a:ln>
                <a:solidFill>
                  <a:prstClr val="white"/>
                </a:solidFill>
                <a:effectLst/>
                <a:uLnTx/>
                <a:uFillTx/>
                <a:latin typeface="Calibri" panose="020F0502020204030204"/>
                <a:ea typeface="Segoe UI" pitchFamily="34" charset="0"/>
                <a:cs typeface="Segoe UI" pitchFamily="34" charset="0"/>
              </a:rPr>
              <a:t>O365 </a:t>
            </a:r>
            <a:r>
              <a:rPr kumimoji="0" lang="ru-RU" sz="1568" b="1" i="0" u="none" strike="noStrike" kern="0" cap="none" spc="0" normalizeH="0" baseline="0" noProof="0" dirty="0">
                <a:ln>
                  <a:noFill/>
                </a:ln>
                <a:solidFill>
                  <a:prstClr val="white"/>
                </a:solidFill>
                <a:effectLst/>
                <a:uLnTx/>
                <a:uFillTx/>
                <a:latin typeface="Calibri" panose="020F0502020204030204"/>
                <a:ea typeface="Segoe UI" pitchFamily="34" charset="0"/>
                <a:cs typeface="Segoe UI" pitchFamily="34" charset="0"/>
              </a:rPr>
              <a:t>как платформа</a:t>
            </a:r>
            <a:endParaRPr kumimoji="0" lang="en-US" sz="1568" b="0" i="0" u="none" strike="noStrike" kern="0" cap="none" spc="0" normalizeH="0" baseline="0" noProof="0" dirty="0">
              <a:ln>
                <a:noFill/>
              </a:ln>
              <a:solidFill>
                <a:prstClr val="white"/>
              </a:solidFill>
              <a:effectLst/>
              <a:uLnTx/>
              <a:uFillTx/>
              <a:latin typeface="Calibri" panose="020F0502020204030204"/>
              <a:ea typeface="Segoe UI" pitchFamily="34" charset="0"/>
              <a:cs typeface="Segoe UI" pitchFamily="34" charset="0"/>
            </a:endParaRPr>
          </a:p>
        </p:txBody>
      </p:sp>
      <p:sp>
        <p:nvSpPr>
          <p:cNvPr id="16" name="Rectangle 43"/>
          <p:cNvSpPr/>
          <p:nvPr/>
        </p:nvSpPr>
        <p:spPr>
          <a:xfrm>
            <a:off x="115979" y="2086510"/>
            <a:ext cx="1457177" cy="440537"/>
          </a:xfrm>
          <a:prstGeom prst="rect">
            <a:avLst/>
          </a:prstGeom>
          <a:solidFill>
            <a:schemeClr val="accent2"/>
          </a:solidFill>
          <a:ln cap="flat">
            <a:noFill/>
            <a:prstDash val="solid"/>
          </a:ln>
        </p:spPr>
        <p:txBody>
          <a:bodyPr vert="horz" wrap="square" lIns="45713" tIns="45713" rIns="45713" bIns="45713" anchor="t" anchorCtr="0" compatLnSpc="1">
            <a:noAutofit/>
          </a:bodyPr>
          <a:lstStyle/>
          <a:p>
            <a:pPr marL="0" marR="0" lvl="0" indent="0" algn="l" defTabSz="914225" rtl="0" eaLnBrk="1" fontAlgn="auto" latinLnBrk="0" hangingPunct="1">
              <a:lnSpc>
                <a:spcPct val="100000"/>
              </a:lnSpc>
              <a:spcBef>
                <a:spcPts val="300"/>
              </a:spcBef>
              <a:spcAft>
                <a:spcPts val="0"/>
              </a:spcAft>
              <a:buClrTx/>
              <a:buSzPct val="100000"/>
              <a:buFontTx/>
              <a:buNone/>
              <a:tabLst/>
              <a:defRPr sz="1800" b="0" i="0" u="none" strike="noStrike" kern="0" cap="none" spc="0" baseline="0">
                <a:solidFill>
                  <a:srgbClr val="000000"/>
                </a:solidFill>
                <a:uFillTx/>
              </a:defRPr>
            </a:pPr>
            <a:r>
              <a:rPr kumimoji="0" lang="ru-RU" sz="1100" b="0" i="0" u="none" strike="noStrike" kern="0" cap="none" spc="0" normalizeH="0" baseline="0" noProof="0" dirty="0">
                <a:ln>
                  <a:noFill/>
                </a:ln>
                <a:solidFill>
                  <a:prstClr val="white"/>
                </a:solidFill>
                <a:effectLst/>
                <a:uLnTx/>
                <a:uFillTx/>
                <a:latin typeface="Segoe UI"/>
                <a:ea typeface=""/>
                <a:cs typeface=""/>
              </a:rPr>
              <a:t>Сценарий</a:t>
            </a:r>
            <a:endParaRPr kumimoji="0" lang="en-US" sz="1100" b="0" i="0" u="none" strike="noStrike" kern="0" cap="none" spc="0" normalizeH="0" baseline="0" noProof="0" dirty="0">
              <a:ln>
                <a:noFill/>
              </a:ln>
              <a:solidFill>
                <a:prstClr val="white"/>
              </a:solidFill>
              <a:effectLst/>
              <a:uLnTx/>
              <a:uFillTx/>
              <a:latin typeface="Segoe UI"/>
              <a:ea typeface=""/>
              <a:cs typeface=""/>
            </a:endParaRPr>
          </a:p>
        </p:txBody>
      </p:sp>
      <p:sp>
        <p:nvSpPr>
          <p:cNvPr id="17" name="Rectangle 44"/>
          <p:cNvSpPr/>
          <p:nvPr/>
        </p:nvSpPr>
        <p:spPr>
          <a:xfrm>
            <a:off x="1645295" y="2102413"/>
            <a:ext cx="1777252" cy="1110247"/>
          </a:xfrm>
          <a:prstGeom prst="rect">
            <a:avLst/>
          </a:prstGeom>
          <a:solidFill>
            <a:srgbClr val="F2F2F2"/>
          </a:solidFill>
          <a:ln cap="flat">
            <a:noFill/>
            <a:prstDash val="solid"/>
          </a:ln>
        </p:spPr>
        <p:txBody>
          <a:bodyPr vert="horz" wrap="square" lIns="45713" tIns="45713" rIns="45713" bIns="45713" anchor="t" anchorCtr="0" compatLnSpc="1">
            <a:noAutofit/>
          </a:bodyPr>
          <a:lstStyle/>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Коммуникации в реальном времени: «доктор-доктор», «доктор-пациент»</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Виртуальные консилиумы</a:t>
            </a:r>
            <a:endParaRPr kumimoji="0" lang="nl-BE"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p:txBody>
      </p:sp>
      <p:sp>
        <p:nvSpPr>
          <p:cNvPr id="4" name="Rectangle 3"/>
          <p:cNvSpPr/>
          <p:nvPr/>
        </p:nvSpPr>
        <p:spPr>
          <a:xfrm>
            <a:off x="136242" y="454392"/>
            <a:ext cx="11376000" cy="646331"/>
          </a:xfrm>
          <a:prstGeom prst="rect">
            <a:avLst/>
          </a:prstGeom>
        </p:spPr>
        <p:txBody>
          <a:bodyPr wrap="square">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ru-RU" sz="1800" b="1" i="0" u="none" strike="noStrike" kern="0" cap="none" spc="0" normalizeH="0" baseline="0" noProof="0" dirty="0">
                <a:ln>
                  <a:noFill/>
                </a:ln>
                <a:solidFill>
                  <a:srgbClr val="1F497D"/>
                </a:solidFill>
                <a:effectLst/>
                <a:uLnTx/>
                <a:uFillTx/>
                <a:latin typeface="Calibri" panose="020F0502020204030204" pitchFamily="34" charset="0"/>
                <a:ea typeface="+mn-ea"/>
                <a:cs typeface="Times New Roman" panose="02020603050405020304" pitchFamily="18" charset="0"/>
              </a:rPr>
              <a:t>Реализация самого широкого спектра возможностей продуктивной совместной работы</a:t>
            </a:r>
            <a:endParaRPr kumimoji="0" lang="pl-PL" sz="1568" b="0" i="0" u="none" strike="noStrike" kern="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19" name="Pentagon 33"/>
          <p:cNvSpPr/>
          <p:nvPr/>
        </p:nvSpPr>
        <p:spPr>
          <a:xfrm>
            <a:off x="3566241" y="1035420"/>
            <a:ext cx="2260370" cy="738650"/>
          </a:xfrm>
          <a:custGeom>
            <a:avLst/>
            <a:gdLst>
              <a:gd name="f0" fmla="val 10800000"/>
              <a:gd name="f1" fmla="val 5400000"/>
              <a:gd name="f2" fmla="val 180"/>
              <a:gd name="f3" fmla="val w"/>
              <a:gd name="f4" fmla="val h"/>
              <a:gd name="f5" fmla="val ss"/>
              <a:gd name="f6" fmla="val 0"/>
              <a:gd name="f7" fmla="val 41348"/>
              <a:gd name="f8" fmla="+- 0 0 -360"/>
              <a:gd name="f9" fmla="+- 0 0 -180"/>
              <a:gd name="f10" fmla="abs f3"/>
              <a:gd name="f11" fmla="abs f4"/>
              <a:gd name="f12" fmla="abs f5"/>
              <a:gd name="f13" fmla="*/ f8 f0 1"/>
              <a:gd name="f14" fmla="*/ f9 f0 1"/>
              <a:gd name="f15" fmla="?: f10 f3 1"/>
              <a:gd name="f16" fmla="?: f11 f4 1"/>
              <a:gd name="f17" fmla="?: f12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30 0 f6"/>
              <a:gd name="f33" fmla="+- f29 0 f6"/>
              <a:gd name="f34" fmla="*/ f30 f26 1"/>
              <a:gd name="f35" fmla="*/ f29 f26 1"/>
              <a:gd name="f36" fmla="*/ f32 1 2"/>
              <a:gd name="f37" fmla="min f33 f32"/>
              <a:gd name="f38" fmla="+- f6 f36 0"/>
              <a:gd name="f39" fmla="*/ f37 f7 1"/>
              <a:gd name="f40" fmla="*/ f39 1 100000"/>
              <a:gd name="f41" fmla="*/ f38 f26 1"/>
              <a:gd name="f42" fmla="+- f29 0 f40"/>
              <a:gd name="f43" fmla="+- f42 f29 0"/>
              <a:gd name="f44" fmla="*/ f42 1 2"/>
              <a:gd name="f45" fmla="*/ f42 f26 1"/>
              <a:gd name="f46" fmla="*/ f43 1 2"/>
              <a:gd name="f47" fmla="*/ f44 f26 1"/>
              <a:gd name="f48" fmla="*/ f46 f26 1"/>
            </a:gdLst>
            <a:ahLst/>
            <a:cxnLst>
              <a:cxn ang="3cd4">
                <a:pos x="hc" y="t"/>
              </a:cxn>
              <a:cxn ang="0">
                <a:pos x="r" y="vc"/>
              </a:cxn>
              <a:cxn ang="cd4">
                <a:pos x="hc" y="b"/>
              </a:cxn>
              <a:cxn ang="cd2">
                <a:pos x="l" y="vc"/>
              </a:cxn>
              <a:cxn ang="f24">
                <a:pos x="f47" y="f31"/>
              </a:cxn>
              <a:cxn ang="f25">
                <a:pos x="f47" y="f34"/>
              </a:cxn>
            </a:cxnLst>
            <a:rect l="f31" t="f31" r="f48" b="f34"/>
            <a:pathLst>
              <a:path>
                <a:moveTo>
                  <a:pt x="f31" y="f31"/>
                </a:moveTo>
                <a:lnTo>
                  <a:pt x="f45" y="f31"/>
                </a:lnTo>
                <a:lnTo>
                  <a:pt x="f35" y="f41"/>
                </a:lnTo>
                <a:lnTo>
                  <a:pt x="f45" y="f34"/>
                </a:lnTo>
                <a:lnTo>
                  <a:pt x="f31" y="f34"/>
                </a:lnTo>
                <a:close/>
              </a:path>
            </a:pathLst>
          </a:custGeom>
          <a:solidFill>
            <a:srgbClr val="7FBA00"/>
          </a:solidFill>
          <a:ln cap="flat">
            <a:noFill/>
            <a:prstDash val="solid"/>
          </a:ln>
        </p:spPr>
        <p:txBody>
          <a:bodyPr vert="horz" wrap="square" lIns="45713" tIns="45713" rIns="45713" bIns="45713" anchor="ctr" anchorCtr="1" compatLnSpc="1">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1400" b="1" i="0" u="none" strike="noStrike" kern="0" cap="none" spc="0" normalizeH="0" baseline="0" noProof="0" dirty="0">
                <a:ln>
                  <a:noFill/>
                </a:ln>
                <a:solidFill>
                  <a:srgbClr val="FFFFFF"/>
                </a:solidFill>
                <a:effectLst/>
                <a:uLnTx/>
                <a:uFillTx/>
                <a:latin typeface="Segoe UI"/>
                <a:ea typeface=""/>
                <a:cs typeface=""/>
              </a:rPr>
              <a:t>Базовые средства совместной работы.</a:t>
            </a:r>
            <a:endParaRPr kumimoji="0" lang="en-US" sz="1400" b="1" i="0" u="none" strike="noStrike" kern="0" cap="none" spc="0" normalizeH="0" baseline="0" noProof="0" dirty="0">
              <a:ln>
                <a:noFill/>
              </a:ln>
              <a:solidFill>
                <a:srgbClr val="FFFFFF"/>
              </a:solidFill>
              <a:effectLst/>
              <a:uLnTx/>
              <a:uFillTx/>
              <a:latin typeface="Segoe UI"/>
              <a:ea typeface=""/>
              <a:cs typeface=""/>
            </a:endParaRPr>
          </a:p>
          <a:p>
            <a:pPr marL="0" marR="0" lvl="0" indent="0" algn="ctr" defTabSz="914225"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ru-RU" sz="1400" b="1" i="0" u="none" strike="noStrike" kern="0" cap="none" spc="0" normalizeH="0" baseline="0" noProof="0" dirty="0">
                <a:ln>
                  <a:noFill/>
                </a:ln>
                <a:solidFill>
                  <a:srgbClr val="FFFFFF"/>
                </a:solidFill>
                <a:effectLst/>
                <a:uLnTx/>
                <a:uFillTx/>
                <a:latin typeface="Segoe UI"/>
                <a:ea typeface=""/>
                <a:cs typeface=""/>
              </a:rPr>
              <a:t>Стандартизация </a:t>
            </a:r>
            <a:r>
              <a:rPr kumimoji="0" lang="en-US" sz="1400" b="1" i="0" u="none" strike="noStrike" kern="0" cap="none" spc="0" normalizeH="0" baseline="0" noProof="0" dirty="0">
                <a:ln>
                  <a:noFill/>
                </a:ln>
                <a:solidFill>
                  <a:srgbClr val="FFFFFF"/>
                </a:solidFill>
                <a:effectLst/>
                <a:uLnTx/>
                <a:uFillTx/>
                <a:latin typeface="Segoe UI"/>
                <a:ea typeface=""/>
                <a:cs typeface=""/>
              </a:rPr>
              <a:t>O365</a:t>
            </a:r>
          </a:p>
        </p:txBody>
      </p:sp>
      <p:sp>
        <p:nvSpPr>
          <p:cNvPr id="20" name="Rectangle 43"/>
          <p:cNvSpPr/>
          <p:nvPr/>
        </p:nvSpPr>
        <p:spPr>
          <a:xfrm>
            <a:off x="130530" y="4841312"/>
            <a:ext cx="1451355" cy="445011"/>
          </a:xfrm>
          <a:prstGeom prst="rect">
            <a:avLst/>
          </a:prstGeom>
          <a:solidFill>
            <a:schemeClr val="accent2"/>
          </a:solidFill>
          <a:ln cap="flat">
            <a:noFill/>
            <a:prstDash val="solid"/>
          </a:ln>
        </p:spPr>
        <p:txBody>
          <a:bodyPr vert="horz" wrap="square" lIns="45713" tIns="45713" rIns="45713" bIns="45713" anchor="t" anchorCtr="0" compatLnSpc="1">
            <a:noAutofit/>
          </a:bodyPr>
          <a:lstStyle/>
          <a:p>
            <a:pPr marL="0" marR="0" lvl="0" indent="0" algn="l" defTabSz="914225" rtl="0" eaLnBrk="1" fontAlgn="auto" latinLnBrk="0" hangingPunct="1">
              <a:lnSpc>
                <a:spcPct val="100000"/>
              </a:lnSpc>
              <a:spcBef>
                <a:spcPts val="300"/>
              </a:spcBef>
              <a:spcAft>
                <a:spcPts val="0"/>
              </a:spcAft>
              <a:buClrTx/>
              <a:buSzPct val="100000"/>
              <a:buFontTx/>
              <a:buNone/>
              <a:tabLst/>
              <a:defRPr/>
            </a:pPr>
            <a:r>
              <a:rPr kumimoji="0" lang="ru-RU" sz="1100" b="0" i="0" u="none" strike="noStrike" kern="0" cap="none" spc="0" normalizeH="0" baseline="0" noProof="0" dirty="0">
                <a:ln>
                  <a:noFill/>
                </a:ln>
                <a:solidFill>
                  <a:prstClr val="white"/>
                </a:solidFill>
                <a:effectLst/>
                <a:uLnTx/>
                <a:uFillTx/>
                <a:latin typeface="Segoe UI"/>
                <a:ea typeface=""/>
                <a:cs typeface=""/>
              </a:rPr>
              <a:t>Продукты</a:t>
            </a:r>
            <a:endParaRPr kumimoji="0" lang="en-US" sz="1100" b="0" i="0" u="none" strike="noStrike" kern="0" cap="none" spc="0" normalizeH="0" baseline="0" noProof="0" dirty="0">
              <a:ln>
                <a:noFill/>
              </a:ln>
              <a:solidFill>
                <a:prstClr val="white"/>
              </a:solidFill>
              <a:effectLst/>
              <a:uLnTx/>
              <a:uFillTx/>
              <a:latin typeface="Segoe UI"/>
              <a:ea typeface=""/>
              <a:cs typeface=""/>
            </a:endParaRPr>
          </a:p>
        </p:txBody>
      </p:sp>
      <p:sp>
        <p:nvSpPr>
          <p:cNvPr id="21" name="Rectangle 44"/>
          <p:cNvSpPr/>
          <p:nvPr/>
        </p:nvSpPr>
        <p:spPr>
          <a:xfrm>
            <a:off x="1652026" y="4854959"/>
            <a:ext cx="1777252" cy="487024"/>
          </a:xfrm>
          <a:prstGeom prst="rect">
            <a:avLst/>
          </a:prstGeom>
          <a:solidFill>
            <a:srgbClr val="F2F2F2"/>
          </a:solidFill>
          <a:ln cap="flat">
            <a:noFill/>
            <a:prstDash val="solid"/>
          </a:ln>
        </p:spPr>
        <p:txBody>
          <a:bodyPr vert="horz" wrap="square" lIns="45713" tIns="45713" rIns="45713" bIns="45713" anchor="t" anchorCtr="0" compatLnSpc="1">
            <a:noAutofit/>
          </a:bodyPr>
          <a:lstStyle/>
          <a:p>
            <a:pPr marL="171417" marR="0" lvl="0" indent="-171417" algn="l" defTabSz="89638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100" b="1" i="0" u="none" strike="noStrike" kern="0" cap="none" spc="0" normalizeH="0" baseline="0" noProof="0" dirty="0">
                <a:ln>
                  <a:noFill/>
                </a:ln>
                <a:solidFill>
                  <a:sysClr val="windowText" lastClr="000000"/>
                </a:solidFill>
                <a:effectLst/>
                <a:uLnTx/>
                <a:uFillTx/>
                <a:latin typeface="Segoe UI"/>
                <a:ea typeface="+mn-ea"/>
                <a:cs typeface="+mn-cs"/>
              </a:rPr>
              <a:t>Skype for Business</a:t>
            </a:r>
          </a:p>
        </p:txBody>
      </p:sp>
      <p:sp>
        <p:nvSpPr>
          <p:cNvPr id="22" name="Rectangle 43"/>
          <p:cNvSpPr/>
          <p:nvPr/>
        </p:nvSpPr>
        <p:spPr>
          <a:xfrm>
            <a:off x="109691" y="3487604"/>
            <a:ext cx="1457178" cy="445011"/>
          </a:xfrm>
          <a:prstGeom prst="rect">
            <a:avLst/>
          </a:prstGeom>
          <a:solidFill>
            <a:schemeClr val="accent2"/>
          </a:solidFill>
          <a:ln cap="flat">
            <a:noFill/>
            <a:prstDash val="solid"/>
          </a:ln>
        </p:spPr>
        <p:txBody>
          <a:bodyPr vert="horz" wrap="square" lIns="45713" tIns="45713" rIns="45713" bIns="45713" anchor="t" anchorCtr="0" compatLnSpc="1">
            <a:noAutofit/>
          </a:bodyPr>
          <a:lstStyle/>
          <a:p>
            <a:pPr marL="0" marR="0" lvl="0" indent="0" algn="l" defTabSz="914225" rtl="0" eaLnBrk="1" fontAlgn="auto" latinLnBrk="0" hangingPunct="1">
              <a:lnSpc>
                <a:spcPct val="100000"/>
              </a:lnSpc>
              <a:spcBef>
                <a:spcPts val="300"/>
              </a:spcBef>
              <a:spcAft>
                <a:spcPts val="0"/>
              </a:spcAft>
              <a:buClrTx/>
              <a:buSzPct val="100000"/>
              <a:buFontTx/>
              <a:buNone/>
              <a:tabLst/>
              <a:defRPr/>
            </a:pPr>
            <a:r>
              <a:rPr kumimoji="0" lang="ru-RU" sz="1100" b="0" i="0" u="none" strike="noStrike" kern="0" cap="none" spc="0" normalizeH="0" baseline="0" noProof="0" dirty="0">
                <a:ln>
                  <a:noFill/>
                </a:ln>
                <a:solidFill>
                  <a:prstClr val="white"/>
                </a:solidFill>
                <a:effectLst/>
                <a:uLnTx/>
                <a:uFillTx/>
                <a:latin typeface="Segoe UI"/>
                <a:ea typeface=""/>
                <a:cs typeface=""/>
              </a:rPr>
              <a:t>Преимущества</a:t>
            </a:r>
            <a:endParaRPr kumimoji="0" lang="en-US" sz="1100" b="0" i="0" u="none" strike="noStrike" kern="0" cap="none" spc="0" normalizeH="0" baseline="0" noProof="0" dirty="0">
              <a:ln>
                <a:noFill/>
              </a:ln>
              <a:solidFill>
                <a:prstClr val="white"/>
              </a:solidFill>
              <a:effectLst/>
              <a:uLnTx/>
              <a:uFillTx/>
              <a:latin typeface="Segoe UI"/>
              <a:ea typeface=""/>
              <a:cs typeface=""/>
            </a:endParaRPr>
          </a:p>
        </p:txBody>
      </p:sp>
      <p:sp>
        <p:nvSpPr>
          <p:cNvPr id="23" name="Rectangle 44"/>
          <p:cNvSpPr/>
          <p:nvPr/>
        </p:nvSpPr>
        <p:spPr>
          <a:xfrm>
            <a:off x="1639009" y="3461493"/>
            <a:ext cx="1777252" cy="517100"/>
          </a:xfrm>
          <a:prstGeom prst="rect">
            <a:avLst/>
          </a:prstGeom>
          <a:solidFill>
            <a:srgbClr val="F2F2F2"/>
          </a:solidFill>
          <a:ln cap="flat">
            <a:noFill/>
            <a:prstDash val="solid"/>
          </a:ln>
        </p:spPr>
        <p:txBody>
          <a:bodyPr vert="horz" wrap="square" lIns="45713" tIns="45713" rIns="45713" bIns="45713" anchor="t" anchorCtr="0" compatLnSpc="1">
            <a:noAutofit/>
          </a:bodyPr>
          <a:lstStyle/>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Увеличение объема и скорости оказания услуг</a:t>
            </a:r>
            <a:endParaRPr kumimoji="0" lang="nl-BE"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p:txBody>
      </p:sp>
      <p:sp>
        <p:nvSpPr>
          <p:cNvPr id="24" name="Rectangle 44"/>
          <p:cNvSpPr/>
          <p:nvPr/>
        </p:nvSpPr>
        <p:spPr>
          <a:xfrm>
            <a:off x="3556923" y="2110153"/>
            <a:ext cx="2142417" cy="1297230"/>
          </a:xfrm>
          <a:prstGeom prst="rect">
            <a:avLst/>
          </a:prstGeom>
          <a:solidFill>
            <a:srgbClr val="F2F2F2"/>
          </a:solidFill>
          <a:ln cap="flat">
            <a:noFill/>
            <a:prstDash val="solid"/>
          </a:ln>
        </p:spPr>
        <p:txBody>
          <a:bodyPr vert="horz" wrap="square" lIns="45713" tIns="45713" rIns="45713" bIns="45713" anchor="t" anchorCtr="0" compatLnSpc="1">
            <a:noAutofit/>
          </a:bodyPr>
          <a:lstStyle/>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Операционная эффективность работы с пациентами</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Внутренняя почта</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Безопасный обмен документами</a:t>
            </a:r>
            <a:r>
              <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 </a:t>
            </a: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Доступ с любого </a:t>
            </a:r>
            <a:r>
              <a:rPr kumimoji="0" lang="ru-RU" sz="1029" b="0" i="0" u="none" strike="noStrike" kern="0" cap="none" spc="0" normalizeH="0" baseline="0" noProof="0" dirty="0" err="1">
                <a:ln>
                  <a:noFill/>
                </a:ln>
                <a:solidFill>
                  <a:sysClr val="windowText" lastClr="000000"/>
                </a:solidFill>
                <a:effectLst/>
                <a:uLnTx/>
                <a:uFillTx/>
                <a:latin typeface="Calibri" panose="020F0502020204030204"/>
                <a:ea typeface="Segoe UI" pitchFamily="34" charset="0"/>
                <a:cs typeface="Segoe UI" pitchFamily="34" charset="0"/>
              </a:rPr>
              <a:t>стройства</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Мобильность</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ВКС</a:t>
            </a:r>
            <a:r>
              <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 – </a:t>
            </a: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Обучение персонала</a:t>
            </a:r>
            <a:endParaRPr kumimoji="0" lang="en-US" sz="1100"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25" name="Rectangle 44"/>
          <p:cNvSpPr/>
          <p:nvPr/>
        </p:nvSpPr>
        <p:spPr>
          <a:xfrm>
            <a:off x="3565700" y="3463306"/>
            <a:ext cx="2133640" cy="1291574"/>
          </a:xfrm>
          <a:prstGeom prst="rect">
            <a:avLst/>
          </a:prstGeom>
          <a:solidFill>
            <a:srgbClr val="F2F2F2"/>
          </a:solidFill>
          <a:ln cap="flat">
            <a:noFill/>
            <a:prstDash val="solid"/>
          </a:ln>
        </p:spPr>
        <p:txBody>
          <a:bodyPr vert="horz" wrap="square" lIns="45713" tIns="45713" rIns="45713" bIns="45713" anchor="t" anchorCtr="0" compatLnSpc="1">
            <a:noAutofit/>
          </a:bodyPr>
          <a:lstStyle/>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Уменьшение операционных затрат</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Безопасный обмен документами и присоединенными файлами</a:t>
            </a:r>
            <a:r>
              <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  </a:t>
            </a: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Доступ к информации с любого устройства</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p:txBody>
      </p:sp>
      <p:sp>
        <p:nvSpPr>
          <p:cNvPr id="26" name="Rectangle 44"/>
          <p:cNvSpPr/>
          <p:nvPr/>
        </p:nvSpPr>
        <p:spPr>
          <a:xfrm>
            <a:off x="3565700" y="4824678"/>
            <a:ext cx="2133640" cy="1195233"/>
          </a:xfrm>
          <a:prstGeom prst="rect">
            <a:avLst/>
          </a:prstGeom>
          <a:solidFill>
            <a:srgbClr val="F2F2F2"/>
          </a:solidFill>
          <a:ln cap="flat">
            <a:noFill/>
            <a:prstDash val="solid"/>
          </a:ln>
        </p:spPr>
        <p:txBody>
          <a:bodyPr vert="horz" wrap="square" lIns="45713" tIns="45713" rIns="45713" bIns="45713" anchor="t" anchorCtr="0" compatLnSpc="1">
            <a:noAutofit/>
          </a:bodyPr>
          <a:lstStyle/>
          <a:p>
            <a:pPr marL="168044" marR="0" lvl="0" indent="-168044" algn="l" defTabSz="913863" rtl="0" eaLnBrk="1" fontAlgn="auto" latinLnBrk="0" hangingPunct="1">
              <a:lnSpc>
                <a:spcPct val="100000"/>
              </a:lnSpc>
              <a:spcBef>
                <a:spcPts val="0"/>
              </a:spcBef>
              <a:spcAft>
                <a:spcPts val="0"/>
              </a:spcAft>
              <a:buClrTx/>
              <a:buSzTx/>
              <a:buFontTx/>
              <a:buChar char="-"/>
              <a:tabLst/>
              <a:defRPr/>
            </a:pPr>
            <a:r>
              <a:rPr kumimoji="0" lang="en-US" sz="1100" b="1" i="0" u="none" strike="noStrike" kern="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O365 E1 / EMS</a:t>
            </a: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Exchange Online, Skype for Business Online, OneDrive for Business, Office Mobile Apps.</a:t>
            </a: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Yammer</a:t>
            </a: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Архивирование</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Teams</a:t>
            </a: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p:txBody>
      </p:sp>
      <p:sp>
        <p:nvSpPr>
          <p:cNvPr id="27" name="Rectangle 44"/>
          <p:cNvSpPr/>
          <p:nvPr/>
        </p:nvSpPr>
        <p:spPr>
          <a:xfrm>
            <a:off x="5867272" y="2129833"/>
            <a:ext cx="2354376" cy="1156244"/>
          </a:xfrm>
          <a:prstGeom prst="rect">
            <a:avLst/>
          </a:prstGeom>
          <a:solidFill>
            <a:srgbClr val="F2F2F2"/>
          </a:solidFill>
          <a:ln cap="flat">
            <a:noFill/>
            <a:prstDash val="solid"/>
          </a:ln>
        </p:spPr>
        <p:txBody>
          <a:bodyPr vert="horz" wrap="square" lIns="45713" tIns="45713" rIns="45713" bIns="45713" anchor="t" anchorCtr="0" compatLnSpc="1">
            <a:noAutofit/>
          </a:bodyPr>
          <a:lstStyle/>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Интеграция удаленного персонала</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Координация оказания услуг</a:t>
            </a: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Опросники для пациентов</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Мобильный доступ и работа с ЭМК</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Сервисы телемедицины, обеспечивающие доступ к большему числу пациентов</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p:txBody>
      </p:sp>
      <p:sp>
        <p:nvSpPr>
          <p:cNvPr id="28" name="Rectangle 44"/>
          <p:cNvSpPr/>
          <p:nvPr/>
        </p:nvSpPr>
        <p:spPr>
          <a:xfrm>
            <a:off x="5867270" y="3407383"/>
            <a:ext cx="2354375" cy="1347497"/>
          </a:xfrm>
          <a:prstGeom prst="rect">
            <a:avLst/>
          </a:prstGeom>
          <a:solidFill>
            <a:srgbClr val="F2F2F2"/>
          </a:solidFill>
          <a:ln cap="flat">
            <a:noFill/>
            <a:prstDash val="solid"/>
          </a:ln>
        </p:spPr>
        <p:txBody>
          <a:bodyPr vert="horz" wrap="square" lIns="45713" tIns="45713" rIns="45713" bIns="45713" anchor="t" anchorCtr="0" compatLnSpc="1">
            <a:noAutofit/>
          </a:bodyPr>
          <a:lstStyle/>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Партнерство с другими </a:t>
            </a:r>
            <a:r>
              <a:rPr kumimoji="0" lang="ru-RU" sz="1029" b="0" i="0" u="none" strike="noStrike" kern="0" cap="none" spc="0" normalizeH="0" baseline="0" noProof="0" dirty="0" err="1">
                <a:ln>
                  <a:noFill/>
                </a:ln>
                <a:solidFill>
                  <a:sysClr val="windowText" lastClr="000000"/>
                </a:solidFill>
                <a:effectLst/>
                <a:uLnTx/>
                <a:uFillTx/>
                <a:latin typeface="Calibri" panose="020F0502020204030204"/>
                <a:ea typeface="Segoe UI" pitchFamily="34" charset="0"/>
                <a:cs typeface="Segoe UI" pitchFamily="34" charset="0"/>
              </a:rPr>
              <a:t>мед.учреждениями</a:t>
            </a: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 для расширения спектра оказываемых услуг</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Уменьшение ошибок в документах</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Совместная работа с документами в реальном времени</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Улучшение качества и увеличение объема услуг</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p:txBody>
      </p:sp>
      <p:sp>
        <p:nvSpPr>
          <p:cNvPr id="29" name="Rectangle 44"/>
          <p:cNvSpPr/>
          <p:nvPr/>
        </p:nvSpPr>
        <p:spPr>
          <a:xfrm>
            <a:off x="5904298" y="4862910"/>
            <a:ext cx="2404815" cy="1164953"/>
          </a:xfrm>
          <a:prstGeom prst="rect">
            <a:avLst/>
          </a:prstGeom>
          <a:solidFill>
            <a:srgbClr val="F2F2F2"/>
          </a:solidFill>
          <a:ln cap="flat">
            <a:noFill/>
            <a:prstDash val="solid"/>
          </a:ln>
        </p:spPr>
        <p:txBody>
          <a:bodyPr vert="horz" wrap="square" lIns="45713" tIns="45713" rIns="45713" bIns="45713" anchor="t" anchorCtr="0" compatLnSpc="1">
            <a:noAutofit/>
          </a:bodyPr>
          <a:lstStyle/>
          <a:p>
            <a:pPr marL="0" marR="0" lvl="0" indent="0" algn="l" defTabSz="913863"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O365 E3 / ECS</a:t>
            </a: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Приложения </a:t>
            </a:r>
            <a:r>
              <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Office 2015, SharePoint Online, DLP, IRM, </a:t>
            </a: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Шифрование</a:t>
            </a:r>
            <a:r>
              <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 OneNote, Skype for Business (</a:t>
            </a: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вкл. Федеративные сервисы</a:t>
            </a:r>
            <a:r>
              <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 Skype for Consumer, One Drive for Business</a:t>
            </a:r>
          </a:p>
        </p:txBody>
      </p:sp>
      <p:sp>
        <p:nvSpPr>
          <p:cNvPr id="30" name="Rectangle 44"/>
          <p:cNvSpPr/>
          <p:nvPr/>
        </p:nvSpPr>
        <p:spPr>
          <a:xfrm>
            <a:off x="8546171" y="2126265"/>
            <a:ext cx="3348980" cy="1199567"/>
          </a:xfrm>
          <a:prstGeom prst="rect">
            <a:avLst/>
          </a:prstGeom>
          <a:solidFill>
            <a:srgbClr val="F2F2F2"/>
          </a:solidFill>
          <a:ln cap="flat">
            <a:noFill/>
            <a:prstDash val="solid"/>
          </a:ln>
        </p:spPr>
        <p:txBody>
          <a:bodyPr vert="horz" wrap="square" lIns="45713" tIns="45713" rIns="45713" bIns="45713" anchor="t" anchorCtr="0" compatLnSpc="1">
            <a:noAutofit/>
          </a:bodyPr>
          <a:lstStyle/>
          <a:p>
            <a:pPr marL="168072" marR="0" lvl="0" indent="-168072"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100"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Расширение услуг сервисами телемедицины</a:t>
            </a:r>
            <a:endParaRPr kumimoji="0" lang="en-US" sz="1100"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Средства самостоятельного анализа данных</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Усиленные средства защиты информации</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Широковещательные конференции для дистанционного обучения персонала</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p:txBody>
      </p:sp>
      <p:sp>
        <p:nvSpPr>
          <p:cNvPr id="31" name="Rectangle 44"/>
          <p:cNvSpPr/>
          <p:nvPr/>
        </p:nvSpPr>
        <p:spPr>
          <a:xfrm>
            <a:off x="8546171" y="3441984"/>
            <a:ext cx="3348980" cy="1217481"/>
          </a:xfrm>
          <a:prstGeom prst="rect">
            <a:avLst/>
          </a:prstGeom>
          <a:solidFill>
            <a:srgbClr val="F2F2F2"/>
          </a:solidFill>
          <a:ln cap="flat">
            <a:noFill/>
            <a:prstDash val="solid"/>
          </a:ln>
        </p:spPr>
        <p:txBody>
          <a:bodyPr vert="horz" wrap="square" lIns="45713" tIns="45713" rIns="45713" bIns="45713" anchor="t" anchorCtr="0" compatLnSpc="1">
            <a:noAutofit/>
          </a:bodyPr>
          <a:lstStyle/>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Расширение спектра оказываемых услуг</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Повышение продуктивности работы и использования ресурсов</a:t>
            </a:r>
            <a:r>
              <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 </a:t>
            </a: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Уменьшение времени ожидания пациентов</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Повышение уровня удовлетворенности пациентов</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Более тесное взаимодействие с пациентами</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Улучшения качества и результатов оказываемых услуг</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p:txBody>
      </p:sp>
      <p:sp>
        <p:nvSpPr>
          <p:cNvPr id="32" name="Rectangle 44"/>
          <p:cNvSpPr/>
          <p:nvPr/>
        </p:nvSpPr>
        <p:spPr>
          <a:xfrm>
            <a:off x="8595359" y="4886123"/>
            <a:ext cx="3299791" cy="1133788"/>
          </a:xfrm>
          <a:prstGeom prst="rect">
            <a:avLst/>
          </a:prstGeom>
          <a:solidFill>
            <a:srgbClr val="F2F2F2"/>
          </a:solidFill>
          <a:ln cap="flat">
            <a:noFill/>
            <a:prstDash val="solid"/>
          </a:ln>
        </p:spPr>
        <p:txBody>
          <a:bodyPr vert="horz" wrap="square" lIns="45713" tIns="45713" rIns="45713" bIns="45713" anchor="t" anchorCtr="0" compatLnSpc="1">
            <a:noAutofit/>
          </a:bodyPr>
          <a:lstStyle/>
          <a:p>
            <a:pPr marL="168044" marR="0" lvl="0" indent="-168044" algn="l" defTabSz="913863" rtl="0" eaLnBrk="1" fontAlgn="auto" latinLnBrk="0" hangingPunct="1">
              <a:lnSpc>
                <a:spcPct val="100000"/>
              </a:lnSpc>
              <a:spcBef>
                <a:spcPts val="0"/>
              </a:spcBef>
              <a:spcAft>
                <a:spcPts val="0"/>
              </a:spcAft>
              <a:buClrTx/>
              <a:buSzTx/>
              <a:buFontTx/>
              <a:buChar char="-"/>
              <a:tabLst/>
              <a:defRPr/>
            </a:pPr>
            <a:r>
              <a:rPr kumimoji="0" lang="en-US" sz="1100" b="1" i="0" u="none" strike="noStrike" kern="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O365 E4/E5 / ECS </a:t>
            </a:r>
          </a:p>
          <a:p>
            <a:pPr marL="167968" marR="0" lvl="0" indent="-168044" algn="l" defTabSz="91386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Customer Lockbox (</a:t>
            </a: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контроль доступа к данным технического персонала)</a:t>
            </a:r>
            <a:r>
              <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 </a:t>
            </a: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Облачная телефония (</a:t>
            </a:r>
            <a:r>
              <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PBX</a:t>
            </a: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a:t>
            </a:r>
            <a:r>
              <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 </a:t>
            </a: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Широковещательные конференции</a:t>
            </a:r>
            <a:r>
              <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 Power BI</a:t>
            </a:r>
            <a:r>
              <a:rPr kumimoji="0" lang="ru-RU"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rPr>
              <a:t> (аналитика и визуализация)</a:t>
            </a:r>
            <a:endParaRPr kumimoji="0" lang="en-US" sz="1029" b="0" i="0" u="none" strike="noStrike" kern="0" cap="none" spc="0" normalizeH="0" baseline="0" noProof="0" dirty="0">
              <a:ln>
                <a:noFill/>
              </a:ln>
              <a:solidFill>
                <a:sysClr val="windowText" lastClr="000000"/>
              </a:solidFill>
              <a:effectLst/>
              <a:uLnTx/>
              <a:uFillTx/>
              <a:latin typeface="Calibri" panose="020F0502020204030204"/>
              <a:ea typeface="Segoe UI" pitchFamily="34" charset="0"/>
              <a:cs typeface="Segoe UI" pitchFamily="34" charset="0"/>
            </a:endParaRPr>
          </a:p>
        </p:txBody>
      </p:sp>
    </p:spTree>
    <p:extLst>
      <p:ext uri="{BB962C8B-B14F-4D97-AF65-F5344CB8AC3E}">
        <p14:creationId xmlns:p14="http://schemas.microsoft.com/office/powerpoint/2010/main" xmlns="" val="118610103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stretch>
            <a:fillRect/>
          </a:stretch>
        </p:blipFill>
        <p:spPr>
          <a:xfrm>
            <a:off x="865" y="487"/>
            <a:ext cx="12190271" cy="6857513"/>
          </a:xfrm>
          <a:prstGeom prst="rect">
            <a:avLst/>
          </a:prstGeom>
        </p:spPr>
      </p:pic>
      <p:grpSp>
        <p:nvGrpSpPr>
          <p:cNvPr id="39" name="Group 38"/>
          <p:cNvGrpSpPr/>
          <p:nvPr/>
        </p:nvGrpSpPr>
        <p:grpSpPr>
          <a:xfrm>
            <a:off x="8300013" y="2017072"/>
            <a:ext cx="2734317" cy="2734316"/>
            <a:chOff x="1345453" y="2327595"/>
            <a:chExt cx="2734705" cy="2734705"/>
          </a:xfrm>
        </p:grpSpPr>
        <p:sp>
          <p:nvSpPr>
            <p:cNvPr id="40" name="Oval 39"/>
            <p:cNvSpPr/>
            <p:nvPr/>
          </p:nvSpPr>
          <p:spPr>
            <a:xfrm>
              <a:off x="1345453" y="2327595"/>
              <a:ext cx="2734705" cy="2734705"/>
            </a:xfrm>
            <a:prstGeom prst="ellipse">
              <a:avLst/>
            </a:prstGeom>
            <a:solidFill>
              <a:schemeClr val="tx2">
                <a:alpha val="86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r" defTabSz="914225"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0078D7"/>
                </a:solidFill>
                <a:effectLst/>
                <a:uLnTx/>
                <a:uFillTx/>
                <a:latin typeface="Segoe UI"/>
                <a:ea typeface="+mn-ea"/>
                <a:cs typeface="+mn-cs"/>
              </a:endParaRPr>
            </a:p>
          </p:txBody>
        </p:sp>
        <p:sp>
          <p:nvSpPr>
            <p:cNvPr id="41" name="Rectangle 40"/>
            <p:cNvSpPr/>
            <p:nvPr/>
          </p:nvSpPr>
          <p:spPr>
            <a:xfrm>
              <a:off x="1357960" y="2452236"/>
              <a:ext cx="2709690" cy="1816140"/>
            </a:xfrm>
            <a:prstGeom prst="rect">
              <a:avLst/>
            </a:prstGeom>
            <a:noFill/>
          </p:spPr>
          <p:txBody>
            <a:bodyPr wrap="square">
              <a:spAutoFit/>
            </a:bodyPr>
            <a:lstStyle/>
            <a:p>
              <a:pPr marL="0" marR="0" lvl="0" indent="0" algn="ctr" defTabSz="1087869" rtl="0" eaLnBrk="1" fontAlgn="auto" latinLnBrk="0" hangingPunct="1">
                <a:lnSpc>
                  <a:spcPct val="100000"/>
                </a:lnSpc>
                <a:spcBef>
                  <a:spcPct val="0"/>
                </a:spcBef>
                <a:spcAft>
                  <a:spcPts val="0"/>
                </a:spcAft>
                <a:buClrTx/>
                <a:buSzTx/>
                <a:buFontTx/>
                <a:buNone/>
                <a:tabLst/>
                <a:defRPr/>
              </a:pPr>
              <a:r>
                <a:rPr kumimoji="0" lang="ru-RU" sz="2800" b="1" i="0" u="none" strike="noStrike" kern="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rPr>
                <a:t>Системы, обеспечиваю-</a:t>
              </a:r>
              <a:r>
                <a:rPr kumimoji="0" lang="ru-RU" sz="2800" b="1" i="0" u="none" strike="noStrike" kern="0" cap="none" spc="0" normalizeH="0" baseline="0" noProof="0" dirty="0" err="1">
                  <a:ln w="3175">
                    <a:noFill/>
                  </a:ln>
                  <a:solidFill>
                    <a:prstClr val="white"/>
                  </a:solidFill>
                  <a:effectLst/>
                  <a:uLnTx/>
                  <a:uFillTx/>
                  <a:latin typeface="Segoe UI Light"/>
                  <a:ea typeface="Segoe UI Semibold" panose="020B0702040204020203" pitchFamily="34" charset="0"/>
                  <a:cs typeface="Segoe UI" panose="020B0502040204020203" pitchFamily="34" charset="0"/>
                </a:rPr>
                <a:t>щие</a:t>
              </a:r>
              <a:r>
                <a:rPr kumimoji="0" lang="ru-RU" sz="2800" b="1" i="0" u="none" strike="noStrike" kern="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rPr>
                <a:t> </a:t>
              </a:r>
              <a:r>
                <a:rPr kumimoji="0" lang="ru-RU" sz="2800" b="1" i="0" u="none" strike="noStrike" kern="0" cap="none" spc="0" normalizeH="0" baseline="0" noProof="0" dirty="0" err="1">
                  <a:ln w="3175">
                    <a:noFill/>
                  </a:ln>
                  <a:solidFill>
                    <a:prstClr val="white"/>
                  </a:solidFill>
                  <a:effectLst/>
                  <a:uLnTx/>
                  <a:uFillTx/>
                  <a:latin typeface="Segoe UI Light"/>
                  <a:ea typeface="Segoe UI Semibold" panose="020B0702040204020203" pitchFamily="34" charset="0"/>
                  <a:cs typeface="Segoe UI" panose="020B0502040204020203" pitchFamily="34" charset="0"/>
                </a:rPr>
                <a:t>взаимо</a:t>
              </a:r>
              <a:r>
                <a:rPr kumimoji="0" lang="ru-RU" sz="2800" b="1" i="0" u="none" strike="noStrike" kern="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rPr>
                <a:t>-действие</a:t>
              </a:r>
              <a:endParaRPr kumimoji="0" lang="en-US" sz="2800" b="1" i="0" u="none" strike="noStrike" kern="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endParaRPr>
            </a:p>
          </p:txBody>
        </p:sp>
      </p:grpSp>
      <p:cxnSp>
        <p:nvCxnSpPr>
          <p:cNvPr id="47" name="Straight Connector 46"/>
          <p:cNvCxnSpPr/>
          <p:nvPr/>
        </p:nvCxnSpPr>
        <p:spPr>
          <a:xfrm>
            <a:off x="7434357" y="3511257"/>
            <a:ext cx="86202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3" cstate="print"/>
          <a:srcRect r="50013"/>
          <a:stretch/>
        </p:blipFill>
        <p:spPr>
          <a:xfrm>
            <a:off x="865" y="487"/>
            <a:ext cx="6093549" cy="6622255"/>
          </a:xfrm>
          <a:prstGeom prst="rect">
            <a:avLst/>
          </a:prstGeom>
        </p:spPr>
      </p:pic>
      <p:sp>
        <p:nvSpPr>
          <p:cNvPr id="2" name="Chord 1"/>
          <p:cNvSpPr/>
          <p:nvPr/>
        </p:nvSpPr>
        <p:spPr>
          <a:xfrm rot="20160000">
            <a:off x="2326731" y="-5860833"/>
            <a:ext cx="7779486" cy="8082397"/>
          </a:xfrm>
          <a:prstGeom prst="chord">
            <a:avLst>
              <a:gd name="adj1" fmla="val 2700000"/>
              <a:gd name="adj2" fmla="val 1097102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225"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ysClr val="windowText" lastClr="000000"/>
              </a:solidFill>
              <a:effectLst/>
              <a:uLnTx/>
              <a:uFillTx/>
              <a:latin typeface="Segoe UI"/>
              <a:ea typeface="+mn-ea"/>
              <a:cs typeface="+mn-cs"/>
            </a:endParaRPr>
          </a:p>
        </p:txBody>
      </p:sp>
      <p:sp>
        <p:nvSpPr>
          <p:cNvPr id="42" name="Title 1"/>
          <p:cNvSpPr txBox="1">
            <a:spLocks/>
          </p:cNvSpPr>
          <p:nvPr/>
        </p:nvSpPr>
        <p:spPr>
          <a:xfrm>
            <a:off x="3602295" y="268261"/>
            <a:ext cx="5175565" cy="660967"/>
          </a:xfrm>
          <a:prstGeom prst="rect">
            <a:avLst/>
          </a:prstGeom>
        </p:spPr>
        <p:txBody>
          <a:bodyPr vert="horz" lIns="137141" tIns="91427" rIns="137141" bIns="137141" rtlCol="0" anchor="t">
            <a:noAutofit/>
          </a:bodyPr>
          <a:lstStyle>
            <a:lvl1pPr marL="0" algn="l" defTabSz="1088078" rtl="0" eaLnBrk="1" latinLnBrk="0" hangingPunct="1">
              <a:lnSpc>
                <a:spcPct val="90000"/>
              </a:lnSpc>
              <a:spcBef>
                <a:spcPct val="0"/>
              </a:spcBef>
              <a:buNone/>
              <a:defRPr lang="en-US" sz="4800" kern="1200" spc="-100" baseline="0">
                <a:solidFill>
                  <a:schemeClr val="tx1"/>
                </a:solidFill>
                <a:latin typeface="+mj-lt"/>
                <a:ea typeface="Segoe UI Semibold" panose="020B0702040204020203" pitchFamily="34" charset="0"/>
                <a:cs typeface="Segoe UI Semibold" panose="020B0702040204020203" pitchFamily="34" charset="0"/>
              </a:defRPr>
            </a:lvl1pPr>
          </a:lstStyle>
          <a:p>
            <a:pPr marL="0" marR="0" lvl="0" indent="0" algn="ctr" defTabSz="1087869" rtl="0" eaLnBrk="1" fontAlgn="auto" latinLnBrk="0" hangingPunct="1">
              <a:lnSpc>
                <a:spcPct val="100000"/>
              </a:lnSpc>
              <a:spcBef>
                <a:spcPct val="0"/>
              </a:spcBef>
              <a:spcAft>
                <a:spcPts val="0"/>
              </a:spcAft>
              <a:buClrTx/>
              <a:buSzTx/>
              <a:buFontTx/>
              <a:buNone/>
              <a:tabLst/>
              <a:defRPr/>
            </a:pPr>
            <a:r>
              <a:rPr kumimoji="0" lang="ru-RU" sz="3200" b="1" i="0" u="none" strike="noStrike" kern="1200" cap="none" spc="0" normalizeH="0" baseline="0" noProof="0" dirty="0">
                <a:ln w="3175">
                  <a:noFill/>
                </a:ln>
                <a:solidFill>
                  <a:srgbClr val="0078D7"/>
                </a:solidFill>
                <a:effectLst/>
                <a:uLnTx/>
                <a:uFillTx/>
                <a:latin typeface="Segoe UI Light"/>
                <a:cs typeface="Segoe UI" panose="020B0502040204020203" pitchFamily="34" charset="0"/>
              </a:rPr>
              <a:t>Эволюция ИТ-решений в здравоохранении</a:t>
            </a:r>
            <a:endParaRPr kumimoji="0" lang="en-US" sz="3200" b="0" i="0" u="none" strike="noStrike" kern="1200" cap="none" spc="0" normalizeH="0" baseline="0" noProof="0" dirty="0">
              <a:ln w="3175">
                <a:noFill/>
              </a:ln>
              <a:solidFill>
                <a:srgbClr val="0078D7"/>
              </a:solidFill>
              <a:effectLst/>
              <a:uLnTx/>
              <a:uFillTx/>
              <a:latin typeface="Segoe UI Light"/>
              <a:cs typeface="Segoe UI" panose="020B0502040204020203" pitchFamily="34" charset="0"/>
            </a:endParaRPr>
          </a:p>
        </p:txBody>
      </p:sp>
      <p:grpSp>
        <p:nvGrpSpPr>
          <p:cNvPr id="36" name="Group 35"/>
          <p:cNvGrpSpPr/>
          <p:nvPr/>
        </p:nvGrpSpPr>
        <p:grpSpPr>
          <a:xfrm>
            <a:off x="4703669" y="2083441"/>
            <a:ext cx="2757903" cy="2734317"/>
            <a:chOff x="1345453" y="2858609"/>
            <a:chExt cx="2758294" cy="2734705"/>
          </a:xfrm>
        </p:grpSpPr>
        <p:sp>
          <p:nvSpPr>
            <p:cNvPr id="37" name="Oval 36"/>
            <p:cNvSpPr/>
            <p:nvPr/>
          </p:nvSpPr>
          <p:spPr>
            <a:xfrm>
              <a:off x="1345453" y="2858609"/>
              <a:ext cx="2734705" cy="2734705"/>
            </a:xfrm>
            <a:prstGeom prst="ellipse">
              <a:avLst/>
            </a:prstGeom>
            <a:solidFill>
              <a:schemeClr val="tx2">
                <a:alpha val="86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r" defTabSz="914225"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0078D7"/>
                </a:solidFill>
                <a:effectLst/>
                <a:uLnTx/>
                <a:uFillTx/>
                <a:latin typeface="Segoe UI"/>
                <a:ea typeface="+mn-ea"/>
                <a:cs typeface="+mn-cs"/>
              </a:endParaRPr>
            </a:p>
          </p:txBody>
        </p:sp>
        <p:sp>
          <p:nvSpPr>
            <p:cNvPr id="38" name="Rectangle 37"/>
            <p:cNvSpPr/>
            <p:nvPr/>
          </p:nvSpPr>
          <p:spPr>
            <a:xfrm>
              <a:off x="1394057" y="3066652"/>
              <a:ext cx="2709690" cy="1816140"/>
            </a:xfrm>
            <a:prstGeom prst="rect">
              <a:avLst/>
            </a:prstGeom>
            <a:noFill/>
          </p:spPr>
          <p:txBody>
            <a:bodyPr wrap="square">
              <a:spAutoFit/>
            </a:bodyPr>
            <a:lstStyle/>
            <a:p>
              <a:pPr marL="0" marR="0" lvl="0" indent="0" algn="ctr" defTabSz="1087869" rtl="0" eaLnBrk="1" fontAlgn="auto" latinLnBrk="0" hangingPunct="1">
                <a:lnSpc>
                  <a:spcPct val="100000"/>
                </a:lnSpc>
                <a:spcBef>
                  <a:spcPct val="0"/>
                </a:spcBef>
                <a:spcAft>
                  <a:spcPts val="0"/>
                </a:spcAft>
                <a:buClrTx/>
                <a:buSzTx/>
                <a:buFontTx/>
                <a:buNone/>
                <a:tabLst/>
                <a:defRPr/>
              </a:pPr>
              <a:r>
                <a:rPr kumimoji="0" lang="ru-RU" sz="2800" b="1" i="0" u="none" strike="noStrike" kern="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rPr>
                <a:t>Системы анализа информации, дающие знания</a:t>
              </a:r>
              <a:endParaRPr kumimoji="0" lang="en-US" sz="2800" b="1" i="0" u="none" strike="noStrike" kern="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endParaRPr>
            </a:p>
          </p:txBody>
        </p:sp>
      </p:grpSp>
      <p:pic>
        <p:nvPicPr>
          <p:cNvPr id="17" name="Picture 16"/>
          <p:cNvPicPr>
            <a:picLocks noChangeAspect="1"/>
          </p:cNvPicPr>
          <p:nvPr/>
        </p:nvPicPr>
        <p:blipFill rotWithShape="1">
          <a:blip r:embed="rId3" cstate="print"/>
          <a:srcRect r="79225"/>
          <a:stretch/>
        </p:blipFill>
        <p:spPr>
          <a:xfrm>
            <a:off x="-24669" y="929229"/>
            <a:ext cx="2532529" cy="5693514"/>
          </a:xfrm>
          <a:prstGeom prst="rect">
            <a:avLst/>
          </a:prstGeom>
        </p:spPr>
      </p:pic>
      <p:grpSp>
        <p:nvGrpSpPr>
          <p:cNvPr id="6" name="Group 5"/>
          <p:cNvGrpSpPr/>
          <p:nvPr/>
        </p:nvGrpSpPr>
        <p:grpSpPr>
          <a:xfrm>
            <a:off x="1107325" y="2076064"/>
            <a:ext cx="2734317" cy="2734317"/>
            <a:chOff x="1345453" y="2858609"/>
            <a:chExt cx="2734705" cy="2734705"/>
          </a:xfrm>
        </p:grpSpPr>
        <p:sp>
          <p:nvSpPr>
            <p:cNvPr id="71" name="Oval 70"/>
            <p:cNvSpPr/>
            <p:nvPr/>
          </p:nvSpPr>
          <p:spPr>
            <a:xfrm>
              <a:off x="1345453" y="2858609"/>
              <a:ext cx="2734705" cy="2734705"/>
            </a:xfrm>
            <a:prstGeom prst="ellipse">
              <a:avLst/>
            </a:prstGeom>
            <a:solidFill>
              <a:schemeClr val="tx2">
                <a:alpha val="86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r" defTabSz="914225"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rgbClr val="0078D7"/>
                </a:solidFill>
                <a:effectLst/>
                <a:uLnTx/>
                <a:uFillTx/>
                <a:latin typeface="Segoe UI"/>
                <a:ea typeface="+mn-ea"/>
                <a:cs typeface="+mn-cs"/>
              </a:endParaRPr>
            </a:p>
          </p:txBody>
        </p:sp>
        <p:sp>
          <p:nvSpPr>
            <p:cNvPr id="72" name="Rectangle 71"/>
            <p:cNvSpPr/>
            <p:nvPr/>
          </p:nvSpPr>
          <p:spPr>
            <a:xfrm>
              <a:off x="1357960" y="3075989"/>
              <a:ext cx="2709690" cy="2247088"/>
            </a:xfrm>
            <a:prstGeom prst="rect">
              <a:avLst/>
            </a:prstGeom>
            <a:noFill/>
          </p:spPr>
          <p:txBody>
            <a:bodyPr wrap="square">
              <a:spAutoFit/>
            </a:bodyPr>
            <a:lstStyle/>
            <a:p>
              <a:pPr marL="0" marR="0" lvl="0" indent="0" algn="ctr" defTabSz="1087869" rtl="0" eaLnBrk="1" fontAlgn="auto" latinLnBrk="0" hangingPunct="1">
                <a:lnSpc>
                  <a:spcPct val="100000"/>
                </a:lnSpc>
                <a:spcBef>
                  <a:spcPct val="0"/>
                </a:spcBef>
                <a:spcAft>
                  <a:spcPts val="0"/>
                </a:spcAft>
                <a:buClrTx/>
                <a:buSzTx/>
                <a:buFontTx/>
                <a:buNone/>
                <a:tabLst/>
                <a:defRPr/>
              </a:pPr>
              <a:r>
                <a:rPr kumimoji="0" lang="ru-RU" sz="2800" b="1" i="0" u="none" strike="noStrike" kern="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rPr>
                <a:t>Системы электронных записей (эл. медицинские карты и пр.)</a:t>
              </a:r>
              <a:endParaRPr kumimoji="0" lang="en-US" sz="2800" b="1" i="0" u="none" strike="noStrike" kern="0" cap="none" spc="0" normalizeH="0" baseline="0" noProof="0" dirty="0">
                <a:ln w="3175">
                  <a:noFill/>
                </a:ln>
                <a:solidFill>
                  <a:prstClr val="white"/>
                </a:solidFill>
                <a:effectLst/>
                <a:uLnTx/>
                <a:uFillTx/>
                <a:latin typeface="Segoe UI Light"/>
                <a:ea typeface="Segoe UI Semibold" panose="020B0702040204020203" pitchFamily="34" charset="0"/>
                <a:cs typeface="Segoe UI" panose="020B0502040204020203" pitchFamily="34" charset="0"/>
              </a:endParaRPr>
            </a:p>
          </p:txBody>
        </p:sp>
      </p:grpSp>
      <p:cxnSp>
        <p:nvCxnSpPr>
          <p:cNvPr id="44" name="Straight Connector 43"/>
          <p:cNvCxnSpPr>
            <a:stCxn id="71" idx="6"/>
            <a:endCxn id="37" idx="2"/>
          </p:cNvCxnSpPr>
          <p:nvPr/>
        </p:nvCxnSpPr>
        <p:spPr>
          <a:xfrm>
            <a:off x="3841642" y="3443223"/>
            <a:ext cx="862027" cy="737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ight Brace 17"/>
          <p:cNvSpPr/>
          <p:nvPr/>
        </p:nvSpPr>
        <p:spPr>
          <a:xfrm rot="5400000">
            <a:off x="7787365" y="2581538"/>
            <a:ext cx="564518" cy="4820575"/>
          </a:xfrm>
          <a:prstGeom prst="rightBrace">
            <a:avLst/>
          </a:prstGeom>
          <a:ln w="508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505050"/>
              </a:solidFill>
              <a:effectLst/>
              <a:uLnTx/>
              <a:uFillTx/>
              <a:latin typeface="Segoe UI"/>
              <a:ea typeface="+mn-ea"/>
              <a:cs typeface="+mn-cs"/>
            </a:endParaRPr>
          </a:p>
        </p:txBody>
      </p:sp>
      <p:sp>
        <p:nvSpPr>
          <p:cNvPr id="20" name="Rectangle 19"/>
          <p:cNvSpPr/>
          <p:nvPr/>
        </p:nvSpPr>
        <p:spPr>
          <a:xfrm>
            <a:off x="5227455" y="5241577"/>
            <a:ext cx="6886322" cy="15716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Segoe UI"/>
              </a:rPr>
              <a:t>2 </a:t>
            </a:r>
            <a:r>
              <a:rPr kumimoji="0" lang="ru-RU" sz="1600" b="0" i="0" u="none" strike="noStrike" kern="1200" cap="none" spc="0" normalizeH="0" baseline="0" noProof="0" dirty="0">
                <a:ln>
                  <a:noFill/>
                </a:ln>
                <a:solidFill>
                  <a:prstClr val="white"/>
                </a:solidFill>
                <a:effectLst/>
                <a:uLnTx/>
                <a:uFillTx/>
                <a:latin typeface="Segoe UI"/>
              </a:rPr>
              <a:t>тренда, которые будут двигателями </a:t>
            </a:r>
            <a:r>
              <a:rPr kumimoji="0" lang="ru-RU" sz="1600" b="1" i="0" u="none" strike="noStrike" kern="1200" cap="none" spc="0" normalizeH="0" baseline="0" noProof="0" dirty="0">
                <a:ln>
                  <a:noFill/>
                </a:ln>
                <a:solidFill>
                  <a:prstClr val="white"/>
                </a:solidFill>
                <a:effectLst/>
                <a:uLnTx/>
                <a:uFillTx/>
                <a:latin typeface="Segoe UI"/>
              </a:rPr>
              <a:t>цифровой трансформации</a:t>
            </a:r>
            <a:r>
              <a:rPr kumimoji="0" lang="ru-RU" sz="1600" b="0" i="0" u="none" strike="noStrike" kern="1200" cap="none" spc="0" normalizeH="0" baseline="0" noProof="0" dirty="0">
                <a:ln>
                  <a:noFill/>
                </a:ln>
                <a:solidFill>
                  <a:prstClr val="white"/>
                </a:solidFill>
                <a:effectLst/>
                <a:uLnTx/>
                <a:uFillTx/>
                <a:latin typeface="Segoe UI"/>
              </a:rPr>
              <a:t> в здравоохранении</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600" dirty="0">
                <a:solidFill>
                  <a:prstClr val="white"/>
                </a:solidFill>
                <a:latin typeface="Segoe UI"/>
              </a:rPr>
              <a:t>Смена парадигмы: от реактивного к </a:t>
            </a:r>
            <a:r>
              <a:rPr lang="ru-RU" sz="1600" dirty="0" err="1">
                <a:solidFill>
                  <a:prstClr val="white"/>
                </a:solidFill>
                <a:latin typeface="Segoe UI"/>
              </a:rPr>
              <a:t>проактивному</a:t>
            </a:r>
            <a:r>
              <a:rPr lang="ru-RU" sz="1600" dirty="0">
                <a:solidFill>
                  <a:prstClr val="white"/>
                </a:solidFill>
                <a:latin typeface="Segoe UI"/>
              </a:rPr>
              <a:t> оказанию услуг на основе технологий машинного обучения, анализа данных для улучшения качества оказания услуг, снижения стоимости, обеспечения доступности</a:t>
            </a:r>
            <a:endParaRPr kumimoji="0" lang="ru-RU" sz="1600" b="0" i="0" u="none" strike="noStrike" kern="1200" cap="none" spc="0" normalizeH="0" baseline="0" noProof="0" dirty="0">
              <a:ln>
                <a:noFill/>
              </a:ln>
              <a:solidFill>
                <a:prstClr val="white"/>
              </a:solidFill>
              <a:effectLst/>
              <a:uLnTx/>
              <a:uFillTx/>
              <a:latin typeface="Segoe UI"/>
            </a:endParaRPr>
          </a:p>
        </p:txBody>
      </p:sp>
      <p:sp>
        <p:nvSpPr>
          <p:cNvPr id="21" name="Right Brace 20"/>
          <p:cNvSpPr/>
          <p:nvPr/>
        </p:nvSpPr>
        <p:spPr>
          <a:xfrm rot="5400000">
            <a:off x="2029150" y="3857549"/>
            <a:ext cx="976543" cy="2111516"/>
          </a:xfrm>
          <a:prstGeom prst="rightBrace">
            <a:avLst/>
          </a:prstGeom>
          <a:ln w="50800">
            <a:solidFill>
              <a:schemeClr val="tx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505050"/>
              </a:solidFill>
              <a:effectLst/>
              <a:uLnTx/>
              <a:uFillTx/>
              <a:latin typeface="Segoe UI"/>
              <a:ea typeface="+mn-ea"/>
              <a:cs typeface="+mn-cs"/>
            </a:endParaRPr>
          </a:p>
        </p:txBody>
      </p:sp>
      <p:sp>
        <p:nvSpPr>
          <p:cNvPr id="22" name="Rectangle 21"/>
          <p:cNvSpPr/>
          <p:nvPr/>
        </p:nvSpPr>
        <p:spPr>
          <a:xfrm>
            <a:off x="18622" y="5285965"/>
            <a:ext cx="5086297" cy="15272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err="1">
                <a:ln>
                  <a:noFill/>
                </a:ln>
                <a:solidFill>
                  <a:prstClr val="white"/>
                </a:solidFill>
                <a:effectLst/>
                <a:uLnTx/>
                <a:uFillTx/>
                <a:latin typeface="Segoe UI"/>
                <a:ea typeface="+mn-ea"/>
                <a:cs typeface="+mn-cs"/>
              </a:rPr>
              <a:t>Цифровизация</a:t>
            </a:r>
            <a:endParaRPr kumimoji="0" lang="ru-RU" sz="1800" b="1" i="0" u="none" strike="noStrike" kern="1200" cap="none" spc="0" normalizeH="0" baseline="0" noProof="0" dirty="0">
              <a:ln>
                <a:noFill/>
              </a:ln>
              <a:solidFill>
                <a:prstClr val="white"/>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white"/>
                </a:solidFill>
                <a:effectLst/>
                <a:uLnTx/>
                <a:uFillTx/>
                <a:latin typeface="Segoe UI"/>
                <a:ea typeface="+mn-ea"/>
                <a:cs typeface="+mn-cs"/>
              </a:rPr>
              <a:t>В системе здравоохранения генерируется 30% мировых данных в цифровой форме</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000" b="0" i="0" u="none" strike="noStrike" kern="1200" cap="none" spc="0" normalizeH="0" baseline="0" noProof="0" dirty="0">
                <a:ln>
                  <a:noFill/>
                </a:ln>
                <a:solidFill>
                  <a:prstClr val="white"/>
                </a:solidFill>
                <a:effectLst/>
                <a:uLnTx/>
                <a:uFillTx/>
                <a:latin typeface="Segoe UI"/>
                <a:ea typeface="+mn-ea"/>
                <a:cs typeface="+mn-cs"/>
              </a:rPr>
              <a:t>Источник: </a:t>
            </a:r>
            <a:r>
              <a:rPr kumimoji="0" lang="en-US" sz="1000" b="0" i="0" u="none" strike="noStrike" kern="1200" cap="none" spc="0" normalizeH="0" baseline="0" noProof="0" dirty="0">
                <a:ln>
                  <a:noFill/>
                </a:ln>
                <a:solidFill>
                  <a:prstClr val="white"/>
                </a:solidFill>
                <a:effectLst/>
                <a:uLnTx/>
                <a:uFillTx/>
                <a:latin typeface="Segoe UI"/>
                <a:ea typeface="+mn-ea"/>
                <a:cs typeface="+mn-cs"/>
              </a:rPr>
              <a:t> Milliard, Mike. Deluge of data has hospitals swimming upstream. Healthcare IT News, 03.08.2012.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Segoe UI"/>
                <a:ea typeface="+mn-ea"/>
                <a:cs typeface="+mn-cs"/>
              </a:rPr>
              <a:t>http://www.healthcareitnews.com/news/deluge-data-hashospitals-swimming-upstream </a:t>
            </a:r>
            <a:endParaRPr kumimoji="0" lang="ru-RU" sz="1000" b="0" i="0" u="none" strike="noStrike" kern="1200" cap="none" spc="0" normalizeH="0" baseline="0" noProof="0" dirty="0">
              <a:ln>
                <a:noFill/>
              </a:ln>
              <a:solidFill>
                <a:prstClr val="white"/>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0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xmlns="" val="34085709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75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500"/>
                                        <p:tgtEl>
                                          <p:spTgt spid="44"/>
                                        </p:tgtEl>
                                      </p:cBhvr>
                                    </p:animEffect>
                                  </p:childTnLst>
                                </p:cTn>
                              </p:par>
                            </p:childTnLst>
                          </p:cTn>
                        </p:par>
                        <p:par>
                          <p:cTn id="12" fill="hold">
                            <p:stCondLst>
                              <p:cond delay="1250"/>
                            </p:stCondLst>
                            <p:childTnLst>
                              <p:par>
                                <p:cTn id="13" presetID="2" presetClass="entr" presetSubtype="8" decel="100000"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1500" fill="hold"/>
                                        <p:tgtEl>
                                          <p:spTgt spid="36"/>
                                        </p:tgtEl>
                                        <p:attrNameLst>
                                          <p:attrName>ppt_x</p:attrName>
                                        </p:attrNameLst>
                                      </p:cBhvr>
                                      <p:tavLst>
                                        <p:tav tm="0">
                                          <p:val>
                                            <p:strVal val="0-#ppt_w/2"/>
                                          </p:val>
                                        </p:tav>
                                        <p:tav tm="100000">
                                          <p:val>
                                            <p:strVal val="#ppt_x"/>
                                          </p:val>
                                        </p:tav>
                                      </p:tavLst>
                                    </p:anim>
                                    <p:anim calcmode="lin" valueType="num">
                                      <p:cBhvr additive="base">
                                        <p:cTn id="16" dur="1500" fill="hold"/>
                                        <p:tgtEl>
                                          <p:spTgt spid="36"/>
                                        </p:tgtEl>
                                        <p:attrNameLst>
                                          <p:attrName>ppt_y</p:attrName>
                                        </p:attrNameLst>
                                      </p:cBhvr>
                                      <p:tavLst>
                                        <p:tav tm="0">
                                          <p:val>
                                            <p:strVal val="#ppt_y"/>
                                          </p:val>
                                        </p:tav>
                                        <p:tav tm="100000">
                                          <p:val>
                                            <p:strVal val="#ppt_y"/>
                                          </p:val>
                                        </p:tav>
                                      </p:tavLst>
                                    </p:anim>
                                  </p:childTnLst>
                                </p:cTn>
                              </p:par>
                              <p:par>
                                <p:cTn id="17" presetID="22" presetClass="entr" presetSubtype="8" fill="hold" nodeType="withEffect">
                                  <p:stCondLst>
                                    <p:cond delay="1250"/>
                                  </p:stCondLst>
                                  <p:childTnLst>
                                    <p:set>
                                      <p:cBhvr>
                                        <p:cTn id="18" dur="1" fill="hold">
                                          <p:stCondLst>
                                            <p:cond delay="0"/>
                                          </p:stCondLst>
                                        </p:cTn>
                                        <p:tgtEl>
                                          <p:spTgt spid="47"/>
                                        </p:tgtEl>
                                        <p:attrNameLst>
                                          <p:attrName>style.visibility</p:attrName>
                                        </p:attrNameLst>
                                      </p:cBhvr>
                                      <p:to>
                                        <p:strVal val="visible"/>
                                      </p:to>
                                    </p:set>
                                    <p:animEffect transition="in" filter="wipe(left)">
                                      <p:cBhvr>
                                        <p:cTn id="19" dur="500"/>
                                        <p:tgtEl>
                                          <p:spTgt spid="47"/>
                                        </p:tgtEl>
                                      </p:cBhvr>
                                    </p:animEffect>
                                  </p:childTnLst>
                                </p:cTn>
                              </p:par>
                            </p:childTnLst>
                          </p:cTn>
                        </p:par>
                        <p:par>
                          <p:cTn id="20" fill="hold">
                            <p:stCondLst>
                              <p:cond delay="3000"/>
                            </p:stCondLst>
                            <p:childTnLst>
                              <p:par>
                                <p:cTn id="21" presetID="2" presetClass="entr" presetSubtype="8" decel="10000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2000" fill="hold"/>
                                        <p:tgtEl>
                                          <p:spTgt spid="39"/>
                                        </p:tgtEl>
                                        <p:attrNameLst>
                                          <p:attrName>ppt_x</p:attrName>
                                        </p:attrNameLst>
                                      </p:cBhvr>
                                      <p:tavLst>
                                        <p:tav tm="0">
                                          <p:val>
                                            <p:strVal val="0-#ppt_w/2"/>
                                          </p:val>
                                        </p:tav>
                                        <p:tav tm="100000">
                                          <p:val>
                                            <p:strVal val="#ppt_x"/>
                                          </p:val>
                                        </p:tav>
                                      </p:tavLst>
                                    </p:anim>
                                    <p:anim calcmode="lin" valueType="num">
                                      <p:cBhvr additive="base">
                                        <p:cTn id="24" dur="2000" fill="hold"/>
                                        <p:tgtEl>
                                          <p:spTgt spid="39"/>
                                        </p:tgtEl>
                                        <p:attrNameLst>
                                          <p:attrName>ppt_y</p:attrName>
                                        </p:attrNameLst>
                                      </p:cBhvr>
                                      <p:tavLst>
                                        <p:tav tm="0">
                                          <p:val>
                                            <p:strVal val="#ppt_y"/>
                                          </p:val>
                                        </p:tav>
                                        <p:tav tm="100000">
                                          <p:val>
                                            <p:strVal val="#ppt_y"/>
                                          </p:val>
                                        </p:tav>
                                      </p:tavLst>
                                    </p:anim>
                                  </p:childTnLst>
                                </p:cTn>
                              </p:par>
                            </p:childTnLst>
                          </p:cTn>
                        </p:par>
                        <p:par>
                          <p:cTn id="25" fill="hold">
                            <p:stCondLst>
                              <p:cond delay="5000"/>
                            </p:stCondLst>
                            <p:childTnLst>
                              <p:par>
                                <p:cTn id="26" presetID="1"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xmlns="" val="0"/>
              </a:ext>
            </a:extLst>
          </a:blip>
          <a:srcRect t="24667"/>
          <a:stretch/>
        </p:blipFill>
        <p:spPr>
          <a:xfrm>
            <a:off x="6826" y="1428489"/>
            <a:ext cx="12178350" cy="5429025"/>
          </a:xfrm>
          <a:prstGeom prst="rect">
            <a:avLst/>
          </a:prstGeom>
        </p:spPr>
      </p:pic>
      <p:sp>
        <p:nvSpPr>
          <p:cNvPr id="13" name="Rectangle 12"/>
          <p:cNvSpPr>
            <a:spLocks/>
          </p:cNvSpPr>
          <p:nvPr/>
        </p:nvSpPr>
        <p:spPr bwMode="auto">
          <a:xfrm>
            <a:off x="82377" y="3765139"/>
            <a:ext cx="4025097" cy="593950"/>
          </a:xfrm>
          <a:prstGeom prst="rect">
            <a:avLst/>
          </a:prstGeom>
          <a:solidFill>
            <a:schemeClr val="accent1">
              <a:alpha val="80000"/>
            </a:schemeClr>
          </a:solidFill>
          <a:ln w="9525" cap="flat" cmpd="sng" algn="ctr">
            <a:noFill/>
            <a:prstDash val="solid"/>
            <a:headEnd type="none" w="med" len="med"/>
            <a:tailEnd type="none" w="med" len="med"/>
          </a:ln>
          <a:effectLst/>
        </p:spPr>
        <p:txBody>
          <a:bodyPr rot="0" spcFirstLastPara="0" vertOverflow="overflow" horzOverflow="overflow" vert="horz" wrap="square" lIns="179187" tIns="143351" rIns="319948" bIns="143351" numCol="1" spcCol="0" rtlCol="0" fromWordArt="0" anchor="ctr" anchorCtr="0" forceAA="0" compatLnSpc="1">
            <a:prstTxWarp prst="textNoShape">
              <a:avLst/>
            </a:prstTxWarp>
            <a:noAutofit/>
          </a:bodyPr>
          <a:lstStyle/>
          <a:p>
            <a:pPr marL="0" marR="0" lvl="0" indent="0" algn="l" defTabSz="913548" rtl="0" eaLnBrk="1" fontAlgn="base" latinLnBrk="0" hangingPunct="1">
              <a:lnSpc>
                <a:spcPct val="90000"/>
              </a:lnSpc>
              <a:spcBef>
                <a:spcPct val="0"/>
              </a:spcBef>
              <a:spcAft>
                <a:spcPct val="0"/>
              </a:spcAft>
              <a:buClrTx/>
              <a:buSzTx/>
              <a:buFontTx/>
              <a:buNone/>
              <a:tabLst/>
              <a:defRPr/>
            </a:pPr>
            <a:r>
              <a:rPr kumimoji="0" lang="ru-RU" sz="1800" b="0" i="0" u="none" strike="noStrike" kern="0" cap="none" spc="0" normalizeH="0" baseline="0" noProof="0" dirty="0">
                <a:ln>
                  <a:noFill/>
                </a:ln>
                <a:solidFill>
                  <a:prstClr val="white"/>
                </a:solidFill>
                <a:effectLst/>
                <a:uLnTx/>
                <a:uFillTx/>
                <a:latin typeface="Segoe UI"/>
                <a:ea typeface="Segoe UI" pitchFamily="34" charset="0"/>
                <a:cs typeface="Segoe UI" pitchFamily="34" charset="0"/>
              </a:rPr>
              <a:t>Предупреждения и напоминания</a:t>
            </a:r>
            <a:endParaRPr kumimoji="0" lang="en-US" sz="1800" b="0" i="0" u="none" strike="noStrike" kern="0" cap="none" spc="0" normalizeH="0" baseline="0" noProof="0" dirty="0">
              <a:ln>
                <a:noFill/>
              </a:ln>
              <a:solidFill>
                <a:prstClr val="white"/>
              </a:solidFill>
              <a:effectLst/>
              <a:uLnTx/>
              <a:uFillTx/>
              <a:latin typeface="Segoe UI"/>
              <a:ea typeface="Segoe UI" pitchFamily="34" charset="0"/>
              <a:cs typeface="Segoe UI" pitchFamily="34" charset="0"/>
            </a:endParaRPr>
          </a:p>
        </p:txBody>
      </p:sp>
      <p:sp>
        <p:nvSpPr>
          <p:cNvPr id="18" name="Rectangle 17"/>
          <p:cNvSpPr>
            <a:spLocks/>
          </p:cNvSpPr>
          <p:nvPr/>
        </p:nvSpPr>
        <p:spPr bwMode="auto">
          <a:xfrm>
            <a:off x="82377" y="4408532"/>
            <a:ext cx="4052996" cy="500981"/>
          </a:xfrm>
          <a:prstGeom prst="rect">
            <a:avLst/>
          </a:prstGeom>
          <a:solidFill>
            <a:schemeClr val="accent1">
              <a:alpha val="80000"/>
            </a:schemeClr>
          </a:solidFill>
          <a:ln w="9525" cap="flat" cmpd="sng" algn="ctr">
            <a:noFill/>
            <a:prstDash val="solid"/>
            <a:headEnd type="none" w="med" len="med"/>
            <a:tailEnd type="none" w="med" len="med"/>
          </a:ln>
          <a:effectLst/>
        </p:spPr>
        <p:txBody>
          <a:bodyPr rot="0" spcFirstLastPara="0" vertOverflow="overflow" horzOverflow="overflow" vert="horz" wrap="square" lIns="179187" tIns="143351" rIns="319948" bIns="143351" numCol="1" spcCol="0" rtlCol="0" fromWordArt="0" anchor="ctr" anchorCtr="0" forceAA="0" compatLnSpc="1">
            <a:prstTxWarp prst="textNoShape">
              <a:avLst/>
            </a:prstTxWarp>
            <a:noAutofit/>
          </a:bodyPr>
          <a:lstStyle/>
          <a:p>
            <a:pPr marL="0" marR="0" lvl="0" indent="0" algn="l" defTabSz="913548" rtl="0" eaLnBrk="1" fontAlgn="base" latinLnBrk="0" hangingPunct="1">
              <a:lnSpc>
                <a:spcPct val="90000"/>
              </a:lnSpc>
              <a:spcBef>
                <a:spcPct val="0"/>
              </a:spcBef>
              <a:spcAft>
                <a:spcPct val="0"/>
              </a:spcAft>
              <a:buClrTx/>
              <a:buSzTx/>
              <a:buFontTx/>
              <a:buNone/>
              <a:tabLst/>
              <a:defRPr/>
            </a:pPr>
            <a:r>
              <a:rPr kumimoji="0" lang="ru-RU" sz="1800" b="0" i="0" u="none" strike="noStrike" kern="0" cap="none" spc="0" normalizeH="0" baseline="0" noProof="0" dirty="0">
                <a:ln>
                  <a:noFill/>
                </a:ln>
                <a:solidFill>
                  <a:prstClr val="white"/>
                </a:solidFill>
                <a:effectLst/>
                <a:uLnTx/>
                <a:uFillTx/>
                <a:latin typeface="Segoe UI"/>
                <a:ea typeface="Segoe UI" pitchFamily="34" charset="0"/>
                <a:cs typeface="Segoe UI" pitchFamily="34" charset="0"/>
              </a:rPr>
              <a:t>Мобильная работа</a:t>
            </a:r>
            <a:endParaRPr kumimoji="0" lang="en-US" sz="1800" b="0" i="0" u="none" strike="noStrike" kern="0" cap="none" spc="0" normalizeH="0" baseline="0" noProof="0" dirty="0">
              <a:ln>
                <a:noFill/>
              </a:ln>
              <a:solidFill>
                <a:prstClr val="white"/>
              </a:solidFill>
              <a:effectLst/>
              <a:uLnTx/>
              <a:uFillTx/>
              <a:latin typeface="Segoe UI"/>
              <a:ea typeface="Segoe UI" pitchFamily="34" charset="0"/>
              <a:cs typeface="Segoe UI" pitchFamily="34" charset="0"/>
            </a:endParaRPr>
          </a:p>
        </p:txBody>
      </p:sp>
      <p:sp>
        <p:nvSpPr>
          <p:cNvPr id="19" name="Rectangle 18"/>
          <p:cNvSpPr>
            <a:spLocks/>
          </p:cNvSpPr>
          <p:nvPr/>
        </p:nvSpPr>
        <p:spPr bwMode="auto">
          <a:xfrm>
            <a:off x="82377" y="1599597"/>
            <a:ext cx="4003546" cy="703032"/>
          </a:xfrm>
          <a:prstGeom prst="rect">
            <a:avLst/>
          </a:prstGeom>
          <a:solidFill>
            <a:schemeClr val="tx2">
              <a:alpha val="80000"/>
            </a:schemeClr>
          </a:solidFill>
          <a:ln w="9525" cap="flat" cmpd="sng" algn="ctr">
            <a:noFill/>
            <a:prstDash val="solid"/>
            <a:headEnd type="none" w="med" len="med"/>
            <a:tailEnd type="none" w="med" len="med"/>
          </a:ln>
          <a:effectLst/>
        </p:spPr>
        <p:txBody>
          <a:bodyPr rot="0" spcFirstLastPara="0" vertOverflow="overflow" horzOverflow="overflow" vert="horz" wrap="square" lIns="319948" tIns="143351" rIns="91414" bIns="143351" numCol="1" spcCol="0" rtlCol="0" fromWordArt="0" anchor="ctr" anchorCtr="0" forceAA="0" compatLnSpc="1">
            <a:prstTxWarp prst="textNoShape">
              <a:avLst/>
            </a:prstTxWarp>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gradFill>
                  <a:gsLst>
                    <a:gs pos="10000">
                      <a:srgbClr val="FFFFFF"/>
                    </a:gs>
                    <a:gs pos="31000">
                      <a:srgbClr val="FFFFFF"/>
                    </a:gs>
                  </a:gsLst>
                  <a:lin ang="5400000" scaled="0"/>
                </a:gradFill>
                <a:effectLst/>
                <a:uLnTx/>
                <a:uFillTx/>
                <a:latin typeface="Segoe UI" pitchFamily="34" charset="0"/>
                <a:ea typeface="+mn-ea"/>
                <a:cs typeface="+mn-cs"/>
              </a:rPr>
              <a:t>Управление историями болезней</a:t>
            </a:r>
            <a:r>
              <a:rPr kumimoji="0" lang="en-ZW" sz="1800" b="0" i="0" u="none" strike="noStrike" kern="1200" cap="none" spc="0" normalizeH="0" baseline="0" noProof="0" dirty="0">
                <a:ln>
                  <a:noFill/>
                </a:ln>
                <a:gradFill>
                  <a:gsLst>
                    <a:gs pos="10000">
                      <a:srgbClr val="FFFFFF"/>
                    </a:gs>
                    <a:gs pos="31000">
                      <a:srgbClr val="FFFFFF"/>
                    </a:gs>
                  </a:gsLst>
                  <a:lin ang="5400000" scaled="0"/>
                </a:gradFill>
                <a:effectLst/>
                <a:uLnTx/>
                <a:uFillTx/>
                <a:latin typeface="Segoe UI" pitchFamily="34" charset="0"/>
                <a:ea typeface="+mn-ea"/>
                <a:cs typeface="+mn-cs"/>
              </a:rPr>
              <a:t> (</a:t>
            </a:r>
            <a:r>
              <a:rPr kumimoji="0" lang="ru-RU" sz="1800" b="0" i="0" u="none" strike="noStrike" kern="1200" cap="none" spc="0" normalizeH="0" baseline="0" noProof="0" dirty="0">
                <a:ln>
                  <a:noFill/>
                </a:ln>
                <a:gradFill>
                  <a:gsLst>
                    <a:gs pos="10000">
                      <a:srgbClr val="FFFFFF"/>
                    </a:gs>
                    <a:gs pos="31000">
                      <a:srgbClr val="FFFFFF"/>
                    </a:gs>
                  </a:gsLst>
                  <a:lin ang="5400000" scaled="0"/>
                </a:gradFill>
                <a:effectLst/>
                <a:uLnTx/>
                <a:uFillTx/>
                <a:latin typeface="Segoe UI" pitchFamily="34" charset="0"/>
                <a:ea typeface="+mn-ea"/>
                <a:cs typeface="+mn-cs"/>
              </a:rPr>
              <a:t>Процессы</a:t>
            </a:r>
            <a:r>
              <a:rPr kumimoji="0" lang="en-ZW" sz="1800" b="0" i="0" u="none" strike="noStrike" kern="1200" cap="none" spc="0" normalizeH="0" baseline="0" noProof="0" dirty="0">
                <a:ln>
                  <a:noFill/>
                </a:ln>
                <a:gradFill>
                  <a:gsLst>
                    <a:gs pos="10000">
                      <a:srgbClr val="FFFFFF"/>
                    </a:gs>
                    <a:gs pos="31000">
                      <a:srgbClr val="FFFFFF"/>
                    </a:gs>
                  </a:gsLst>
                  <a:lin ang="5400000" scaled="0"/>
                </a:gradFill>
                <a:effectLst/>
                <a:uLnTx/>
                <a:uFillTx/>
                <a:latin typeface="Segoe UI" pitchFamily="34" charset="0"/>
                <a:ea typeface="+mn-ea"/>
                <a:cs typeface="+mn-cs"/>
              </a:rPr>
              <a:t>, KPIs</a:t>
            </a:r>
            <a:r>
              <a:rPr kumimoji="0" lang="ru-RU" sz="1800" b="0" i="0" u="none" strike="noStrike" kern="1200" cap="none" spc="0" normalizeH="0" baseline="0" noProof="0" dirty="0">
                <a:ln>
                  <a:noFill/>
                </a:ln>
                <a:gradFill>
                  <a:gsLst>
                    <a:gs pos="10000">
                      <a:srgbClr val="FFFFFF"/>
                    </a:gs>
                    <a:gs pos="31000">
                      <a:srgbClr val="FFFFFF"/>
                    </a:gs>
                  </a:gsLst>
                  <a:lin ang="5400000" scaled="0"/>
                </a:gradFill>
                <a:effectLst/>
                <a:uLnTx/>
                <a:uFillTx/>
                <a:latin typeface="Segoe UI" pitchFamily="34" charset="0"/>
                <a:ea typeface="+mn-ea"/>
                <a:cs typeface="+mn-cs"/>
              </a:rPr>
              <a:t> и пр.</a:t>
            </a:r>
            <a:r>
              <a:rPr kumimoji="0" lang="en-ZW" sz="1800" b="0" i="0" u="none" strike="noStrike" kern="1200" cap="none" spc="0" normalizeH="0" baseline="0" noProof="0" dirty="0">
                <a:ln>
                  <a:noFill/>
                </a:ln>
                <a:gradFill>
                  <a:gsLst>
                    <a:gs pos="10000">
                      <a:srgbClr val="FFFFFF"/>
                    </a:gs>
                    <a:gs pos="31000">
                      <a:srgbClr val="FFFFFF"/>
                    </a:gs>
                  </a:gsLst>
                  <a:lin ang="5400000" scaled="0"/>
                </a:gradFill>
                <a:effectLst/>
                <a:uLnTx/>
                <a:uFillTx/>
                <a:latin typeface="Segoe UI" pitchFamily="34" charset="0"/>
                <a:ea typeface="+mn-ea"/>
                <a:cs typeface="+mn-cs"/>
              </a:rPr>
              <a:t>)</a:t>
            </a:r>
          </a:p>
        </p:txBody>
      </p:sp>
      <p:sp>
        <p:nvSpPr>
          <p:cNvPr id="20" name="Rectangle 19"/>
          <p:cNvSpPr>
            <a:spLocks/>
          </p:cNvSpPr>
          <p:nvPr/>
        </p:nvSpPr>
        <p:spPr bwMode="auto">
          <a:xfrm>
            <a:off x="82377" y="3097021"/>
            <a:ext cx="4028283" cy="578455"/>
          </a:xfrm>
          <a:prstGeom prst="rect">
            <a:avLst/>
          </a:prstGeom>
          <a:solidFill>
            <a:schemeClr val="tx2">
              <a:alpha val="80000"/>
            </a:schemeClr>
          </a:solidFill>
          <a:ln w="9525" cap="flat" cmpd="sng" algn="ctr">
            <a:noFill/>
            <a:prstDash val="solid"/>
            <a:headEnd type="none" w="med" len="med"/>
            <a:tailEnd type="none" w="med" len="med"/>
          </a:ln>
          <a:effectLst/>
        </p:spPr>
        <p:txBody>
          <a:bodyPr rot="0" spcFirstLastPara="0" vertOverflow="overflow" horzOverflow="overflow" vert="horz" wrap="square" lIns="319948" tIns="143351" rIns="91414" bIns="143351" numCol="1" spcCol="0" rtlCol="0" fromWordArt="0" anchor="ctr" anchorCtr="0" forceAA="0" compatLnSpc="1">
            <a:prstTxWarp prst="textNoShape">
              <a:avLst/>
            </a:prstTxWarp>
            <a:noAutofit/>
          </a:bodyPr>
          <a:lstStyle/>
          <a:p>
            <a:pPr marL="0" marR="0" lvl="1" indent="0" algn="l" defTabSz="1218533" rtl="0" eaLnBrk="1" fontAlgn="base" latinLnBrk="0" hangingPunct="1">
              <a:lnSpc>
                <a:spcPct val="100000"/>
              </a:lnSpc>
              <a:spcBef>
                <a:spcPct val="0"/>
              </a:spcBef>
              <a:spcAft>
                <a:spcPts val="1600"/>
              </a:spcAft>
              <a:buClrTx/>
              <a:buSzTx/>
              <a:buFontTx/>
              <a:buNone/>
              <a:tabLst/>
              <a:defRPr/>
            </a:pPr>
            <a:r>
              <a:rPr kumimoji="0" lang="ru-RU" sz="1800" b="0" i="0" u="none" strike="noStrike" kern="1200" cap="none" spc="0" normalizeH="0" baseline="0" noProof="0" dirty="0">
                <a:ln>
                  <a:noFill/>
                </a:ln>
                <a:gradFill>
                  <a:gsLst>
                    <a:gs pos="10000">
                      <a:srgbClr val="FFFFFF"/>
                    </a:gs>
                    <a:gs pos="31000">
                      <a:srgbClr val="FFFFFF"/>
                    </a:gs>
                  </a:gsLst>
                  <a:lin ang="5400000" scaled="0"/>
                </a:gradFill>
                <a:effectLst/>
                <a:uLnTx/>
                <a:uFillTx/>
                <a:latin typeface="Segoe UI" pitchFamily="34" charset="0"/>
                <a:ea typeface="+mn-ea"/>
                <a:cs typeface="+mn-cs"/>
              </a:rPr>
              <a:t>Расписания и управление ресурсами</a:t>
            </a:r>
            <a:endParaRPr kumimoji="0" lang="en-ZW" sz="1800" b="0" i="0" u="none" strike="noStrike" kern="1200" cap="none" spc="0" normalizeH="0" baseline="0" noProof="0" dirty="0">
              <a:ln>
                <a:noFill/>
              </a:ln>
              <a:gradFill>
                <a:gsLst>
                  <a:gs pos="10000">
                    <a:srgbClr val="FFFFFF"/>
                  </a:gs>
                  <a:gs pos="31000">
                    <a:srgbClr val="FFFFFF"/>
                  </a:gs>
                </a:gsLst>
                <a:lin ang="5400000" scaled="0"/>
              </a:gradFill>
              <a:effectLst/>
              <a:uLnTx/>
              <a:uFillTx/>
              <a:latin typeface="Segoe UI" pitchFamily="34" charset="0"/>
              <a:ea typeface="+mn-ea"/>
              <a:cs typeface="+mn-cs"/>
            </a:endParaRPr>
          </a:p>
        </p:txBody>
      </p:sp>
      <p:sp>
        <p:nvSpPr>
          <p:cNvPr id="21" name="Rectangle 20"/>
          <p:cNvSpPr>
            <a:spLocks/>
          </p:cNvSpPr>
          <p:nvPr/>
        </p:nvSpPr>
        <p:spPr bwMode="auto">
          <a:xfrm>
            <a:off x="65599" y="2389337"/>
            <a:ext cx="4036846" cy="578455"/>
          </a:xfrm>
          <a:prstGeom prst="rect">
            <a:avLst/>
          </a:prstGeom>
          <a:solidFill>
            <a:schemeClr val="tx2">
              <a:alpha val="80000"/>
            </a:schemeClr>
          </a:solidFill>
          <a:ln w="9525" cap="flat" cmpd="sng" algn="ctr">
            <a:noFill/>
            <a:prstDash val="solid"/>
            <a:headEnd type="none" w="med" len="med"/>
            <a:tailEnd type="none" w="med" len="med"/>
          </a:ln>
          <a:effectLst/>
        </p:spPr>
        <p:txBody>
          <a:bodyPr rot="0" spcFirstLastPara="0" vertOverflow="overflow" horzOverflow="overflow" vert="horz" wrap="square" lIns="319948" tIns="143351" rIns="91414" bIns="143351" numCol="1" spcCol="0" rtlCol="0" fromWordArt="0" anchor="ctr" anchorCtr="0" forceAA="0" compatLnSpc="1">
            <a:prstTxWarp prst="textNoShape">
              <a:avLst/>
            </a:prstTxWarp>
            <a:noAutofit/>
          </a:bodyPr>
          <a:lstStyle/>
          <a:p>
            <a:pPr marL="0" marR="0" lvl="0" indent="0" algn="l" defTabSz="913548" rtl="0" eaLnBrk="1" fontAlgn="base" latinLnBrk="0" hangingPunct="1">
              <a:lnSpc>
                <a:spcPct val="90000"/>
              </a:lnSpc>
              <a:spcBef>
                <a:spcPct val="0"/>
              </a:spcBef>
              <a:spcAft>
                <a:spcPct val="0"/>
              </a:spcAft>
              <a:buClrTx/>
              <a:buSzTx/>
              <a:buFontTx/>
              <a:buNone/>
              <a:tabLst/>
              <a:defRPr/>
            </a:pPr>
            <a:r>
              <a:rPr kumimoji="0" lang="en-ZW" sz="1800" b="0" i="0" u="none" strike="noStrike" kern="0" cap="none" spc="0" normalizeH="0" baseline="0" noProof="0" dirty="0">
                <a:ln>
                  <a:noFill/>
                </a:ln>
                <a:solidFill>
                  <a:prstClr val="white"/>
                </a:solidFill>
                <a:effectLst/>
                <a:uLnTx/>
                <a:uFillTx/>
                <a:latin typeface="Segoe UI"/>
                <a:ea typeface="Segoe UI" pitchFamily="34" charset="0"/>
                <a:cs typeface="Segoe UI" pitchFamily="34" charset="0"/>
              </a:rPr>
              <a:t>Workflow</a:t>
            </a:r>
            <a:r>
              <a:rPr kumimoji="0" lang="ru-RU" sz="1800" b="0" i="0" u="none" strike="noStrike" kern="0" cap="none" spc="0" normalizeH="0" baseline="0" noProof="0" dirty="0">
                <a:ln>
                  <a:noFill/>
                </a:ln>
                <a:solidFill>
                  <a:prstClr val="white"/>
                </a:solidFill>
                <a:effectLst/>
                <a:uLnTx/>
                <a:uFillTx/>
                <a:latin typeface="Segoe UI"/>
                <a:ea typeface="Segoe UI" pitchFamily="34" charset="0"/>
                <a:cs typeface="Segoe UI" pitchFamily="34" charset="0"/>
              </a:rPr>
              <a:t> вокруг пациента</a:t>
            </a:r>
            <a:endParaRPr kumimoji="0" lang="en-ZW" sz="1800" b="0" i="0" u="none" strike="noStrike" kern="0" cap="none" spc="0" normalizeH="0" baseline="0" noProof="0" dirty="0">
              <a:ln>
                <a:noFill/>
              </a:ln>
              <a:solidFill>
                <a:prstClr val="white"/>
              </a:solidFill>
              <a:effectLst/>
              <a:uLnTx/>
              <a:uFillTx/>
              <a:latin typeface="Segoe UI"/>
              <a:ea typeface="Segoe UI" pitchFamily="34" charset="0"/>
              <a:cs typeface="Segoe UI" pitchFamily="34" charset="0"/>
            </a:endParaRPr>
          </a:p>
        </p:txBody>
      </p:sp>
      <p:sp>
        <p:nvSpPr>
          <p:cNvPr id="2" name="Title 1"/>
          <p:cNvSpPr>
            <a:spLocks noGrp="1"/>
          </p:cNvSpPr>
          <p:nvPr>
            <p:ph type="title"/>
          </p:nvPr>
        </p:nvSpPr>
        <p:spPr>
          <a:xfrm>
            <a:off x="6827" y="129059"/>
            <a:ext cx="12152202" cy="1249987"/>
          </a:xfrm>
        </p:spPr>
        <p:txBody>
          <a:bodyPr>
            <a:normAutofit/>
          </a:bodyPr>
          <a:lstStyle/>
          <a:p>
            <a:r>
              <a:rPr lang="en-US" sz="3200" dirty="0"/>
              <a:t>Dynamics CRM </a:t>
            </a:r>
            <a:r>
              <a:rPr lang="ru-RU" sz="3200" dirty="0"/>
              <a:t>-</a:t>
            </a:r>
            <a:r>
              <a:rPr lang="en-US" sz="3200" dirty="0"/>
              <a:t> </a:t>
            </a:r>
            <a:r>
              <a:rPr lang="ru-RU" sz="3200" dirty="0"/>
              <a:t>система координации оказания услуг пациентам в рамках всей экосистемы системы здравоохранения</a:t>
            </a:r>
            <a:endParaRPr lang="en-ZW" sz="3200" b="1" dirty="0"/>
          </a:p>
        </p:txBody>
      </p:sp>
      <p:sp>
        <p:nvSpPr>
          <p:cNvPr id="10" name="Rectangle 9"/>
          <p:cNvSpPr>
            <a:spLocks/>
          </p:cNvSpPr>
          <p:nvPr/>
        </p:nvSpPr>
        <p:spPr bwMode="auto">
          <a:xfrm>
            <a:off x="63409" y="5016922"/>
            <a:ext cx="4041226" cy="531499"/>
          </a:xfrm>
          <a:prstGeom prst="rect">
            <a:avLst/>
          </a:prstGeom>
          <a:solidFill>
            <a:schemeClr val="tx2">
              <a:alpha val="80000"/>
            </a:schemeClr>
          </a:solidFill>
          <a:ln w="9525" cap="flat" cmpd="sng" algn="ctr">
            <a:noFill/>
            <a:prstDash val="solid"/>
            <a:headEnd type="none" w="med" len="med"/>
            <a:tailEnd type="none" w="med" len="med"/>
          </a:ln>
          <a:effectLst/>
        </p:spPr>
        <p:txBody>
          <a:bodyPr rot="0" spcFirstLastPara="0" vertOverflow="overflow" horzOverflow="overflow" vert="horz" wrap="square" lIns="319948" tIns="143351" rIns="91414" bIns="143351" numCol="1" spcCol="0" rtlCol="0" fromWordArt="0" anchor="ctr" anchorCtr="0" forceAA="0" compatLnSpc="1">
            <a:prstTxWarp prst="textNoShape">
              <a:avLst/>
            </a:prstTxWarp>
            <a:noAutofit/>
          </a:bodyPr>
          <a:lstStyle/>
          <a:p>
            <a:pPr marL="0" marR="0" lvl="1" indent="0" algn="l" defTabSz="1218533" rtl="0" eaLnBrk="1" fontAlgn="base" latinLnBrk="0" hangingPunct="1">
              <a:lnSpc>
                <a:spcPct val="100000"/>
              </a:lnSpc>
              <a:spcBef>
                <a:spcPct val="0"/>
              </a:spcBef>
              <a:spcAft>
                <a:spcPts val="1600"/>
              </a:spcAft>
              <a:buClrTx/>
              <a:buSzTx/>
              <a:buFontTx/>
              <a:buNone/>
              <a:tabLst/>
              <a:defRPr/>
            </a:pPr>
            <a:r>
              <a:rPr kumimoji="0" lang="ru-RU" sz="1800" b="0" i="0" u="none" strike="noStrike" kern="1200" cap="none" spc="0" normalizeH="0" baseline="0" noProof="0" dirty="0">
                <a:ln>
                  <a:noFill/>
                </a:ln>
                <a:gradFill>
                  <a:gsLst>
                    <a:gs pos="10000">
                      <a:srgbClr val="FFFFFF"/>
                    </a:gs>
                    <a:gs pos="31000">
                      <a:srgbClr val="FFFFFF"/>
                    </a:gs>
                  </a:gsLst>
                  <a:lin ang="5400000" scaled="0"/>
                </a:gradFill>
                <a:effectLst/>
                <a:uLnTx/>
                <a:uFillTx/>
                <a:latin typeface="Segoe UI" pitchFamily="34" charset="0"/>
                <a:ea typeface="+mn-ea"/>
                <a:cs typeface="+mn-cs"/>
              </a:rPr>
              <a:t>Аналитика в реальном времени</a:t>
            </a:r>
            <a:endParaRPr kumimoji="0" lang="en-ZW" sz="1800" b="0" i="0" u="none" strike="noStrike" kern="1200" cap="none" spc="0" normalizeH="0" baseline="0" noProof="0" dirty="0">
              <a:ln>
                <a:noFill/>
              </a:ln>
              <a:gradFill>
                <a:gsLst>
                  <a:gs pos="10000">
                    <a:srgbClr val="FFFFFF"/>
                  </a:gs>
                  <a:gs pos="31000">
                    <a:srgbClr val="FFFFFF"/>
                  </a:gs>
                </a:gsLst>
                <a:lin ang="5400000" scaled="0"/>
              </a:gradFill>
              <a:effectLst/>
              <a:uLnTx/>
              <a:uFillTx/>
              <a:latin typeface="Segoe UI" pitchFamily="34" charset="0"/>
              <a:ea typeface="+mn-ea"/>
              <a:cs typeface="+mn-cs"/>
            </a:endParaRPr>
          </a:p>
        </p:txBody>
      </p:sp>
      <p:pic>
        <p:nvPicPr>
          <p:cNvPr id="11" name="Picture 10">
            <a:extLst>
              <a:ext uri="{FF2B5EF4-FFF2-40B4-BE49-F238E27FC236}">
                <a16:creationId xmlns:a16="http://schemas.microsoft.com/office/drawing/2014/main" xmlns="" id="{72292B5F-CE40-4D10-B019-C7A3C7EF903B}"/>
              </a:ext>
            </a:extLst>
          </p:cNvPr>
          <p:cNvPicPr>
            <a:picLocks noChangeAspect="1" noChangeArrowheads="1"/>
          </p:cNvPicPr>
          <p:nvPr/>
        </p:nvPicPr>
        <p:blipFill>
          <a:blip r:embed="rId4" cstate="print"/>
          <a:srcRect/>
          <a:stretch>
            <a:fillRect/>
          </a:stretch>
        </p:blipFill>
        <p:spPr>
          <a:xfrm>
            <a:off x="7891870" y="1255916"/>
            <a:ext cx="4013239" cy="3587916"/>
          </a:xfrm>
          <a:prstGeom prst="rect">
            <a:avLst/>
          </a:prstGeom>
        </p:spPr>
      </p:pic>
      <p:pic>
        <p:nvPicPr>
          <p:cNvPr id="12" name="Picture 2">
            <a:extLst>
              <a:ext uri="{FF2B5EF4-FFF2-40B4-BE49-F238E27FC236}">
                <a16:creationId xmlns:a16="http://schemas.microsoft.com/office/drawing/2014/main" xmlns="" id="{F453BB3A-4678-455D-B43E-A915BB3F5B89}"/>
              </a:ext>
            </a:extLst>
          </p:cNvPr>
          <p:cNvPicPr>
            <a:picLocks noChangeAspect="1" noChangeArrowheads="1"/>
          </p:cNvPicPr>
          <p:nvPr/>
        </p:nvPicPr>
        <p:blipFill>
          <a:blip r:embed="rId5" cstate="print"/>
          <a:srcRect/>
          <a:stretch>
            <a:fillRect/>
          </a:stretch>
        </p:blipFill>
        <p:spPr bwMode="auto">
          <a:xfrm>
            <a:off x="7951780" y="4909513"/>
            <a:ext cx="2880977" cy="1882319"/>
          </a:xfrm>
          <a:prstGeom prst="rect">
            <a:avLst/>
          </a:prstGeom>
          <a:noFill/>
          <a:ln w="9525">
            <a:noFill/>
            <a:miter lim="800000"/>
            <a:headEnd/>
            <a:tailEnd/>
          </a:ln>
        </p:spPr>
      </p:pic>
      <p:sp>
        <p:nvSpPr>
          <p:cNvPr id="14" name="Rectangle 13">
            <a:extLst>
              <a:ext uri="{FF2B5EF4-FFF2-40B4-BE49-F238E27FC236}">
                <a16:creationId xmlns:a16="http://schemas.microsoft.com/office/drawing/2014/main" xmlns="" id="{63F02CE2-F3E0-48A7-9557-0C2F7D257819}"/>
              </a:ext>
            </a:extLst>
          </p:cNvPr>
          <p:cNvSpPr>
            <a:spLocks/>
          </p:cNvSpPr>
          <p:nvPr/>
        </p:nvSpPr>
        <p:spPr bwMode="auto">
          <a:xfrm>
            <a:off x="94147" y="5655830"/>
            <a:ext cx="4041226" cy="531499"/>
          </a:xfrm>
          <a:prstGeom prst="rect">
            <a:avLst/>
          </a:prstGeom>
          <a:solidFill>
            <a:schemeClr val="tx2">
              <a:alpha val="80000"/>
            </a:schemeClr>
          </a:solidFill>
          <a:ln w="9525" cap="flat" cmpd="sng" algn="ctr">
            <a:noFill/>
            <a:prstDash val="solid"/>
            <a:headEnd type="none" w="med" len="med"/>
            <a:tailEnd type="none" w="med" len="med"/>
          </a:ln>
          <a:effectLst/>
        </p:spPr>
        <p:txBody>
          <a:bodyPr rot="0" spcFirstLastPara="0" vertOverflow="overflow" horzOverflow="overflow" vert="horz" wrap="square" lIns="319948" tIns="143351" rIns="91414" bIns="143351" numCol="1" spcCol="0" rtlCol="0" fromWordArt="0" anchor="ctr" anchorCtr="0" forceAA="0" compatLnSpc="1">
            <a:prstTxWarp prst="textNoShape">
              <a:avLst/>
            </a:prstTxWarp>
            <a:noAutofit/>
          </a:bodyPr>
          <a:lstStyle/>
          <a:p>
            <a:pPr marL="0" marR="0" lvl="1" indent="0" algn="l" defTabSz="1218533" rtl="0" eaLnBrk="1" fontAlgn="base" latinLnBrk="0" hangingPunct="1">
              <a:lnSpc>
                <a:spcPct val="100000"/>
              </a:lnSpc>
              <a:spcBef>
                <a:spcPct val="0"/>
              </a:spcBef>
              <a:spcAft>
                <a:spcPts val="1600"/>
              </a:spcAft>
              <a:buClrTx/>
              <a:buSzTx/>
              <a:buFontTx/>
              <a:buNone/>
              <a:tabLst/>
              <a:defRPr/>
            </a:pPr>
            <a:r>
              <a:rPr kumimoji="0" lang="ru-RU" sz="1800" b="0" i="0" u="none" strike="noStrike" kern="1200" cap="none" spc="0" normalizeH="0" baseline="0" noProof="0" dirty="0">
                <a:ln>
                  <a:noFill/>
                </a:ln>
                <a:gradFill>
                  <a:gsLst>
                    <a:gs pos="10000">
                      <a:srgbClr val="FFFFFF"/>
                    </a:gs>
                    <a:gs pos="31000">
                      <a:srgbClr val="FFFFFF"/>
                    </a:gs>
                  </a:gsLst>
                  <a:lin ang="5400000" scaled="0"/>
                </a:gradFill>
                <a:effectLst/>
                <a:uLnTx/>
                <a:uFillTx/>
                <a:latin typeface="Segoe UI" pitchFamily="34" charset="0"/>
                <a:ea typeface="+mn-ea"/>
                <a:cs typeface="+mn-cs"/>
              </a:rPr>
              <a:t>Маскировка от пользователя сложности систем и процессов</a:t>
            </a:r>
            <a:endParaRPr kumimoji="0" lang="en-ZW" sz="1800" b="0" i="0" u="none" strike="noStrike" kern="1200" cap="none" spc="0" normalizeH="0" baseline="0" noProof="0" dirty="0">
              <a:ln>
                <a:noFill/>
              </a:ln>
              <a:gradFill>
                <a:gsLst>
                  <a:gs pos="10000">
                    <a:srgbClr val="FFFFFF"/>
                  </a:gs>
                  <a:gs pos="31000">
                    <a:srgbClr val="FFFFFF"/>
                  </a:gs>
                </a:gsLst>
                <a:lin ang="5400000" scaled="0"/>
              </a:gradFill>
              <a:effectLst/>
              <a:uLnTx/>
              <a:uFillTx/>
              <a:latin typeface="Segoe UI" pitchFamily="34" charset="0"/>
              <a:ea typeface="+mn-ea"/>
              <a:cs typeface="+mn-cs"/>
            </a:endParaRPr>
          </a:p>
        </p:txBody>
      </p:sp>
      <p:sp>
        <p:nvSpPr>
          <p:cNvPr id="15" name="Rectangle 14">
            <a:extLst>
              <a:ext uri="{FF2B5EF4-FFF2-40B4-BE49-F238E27FC236}">
                <a16:creationId xmlns:a16="http://schemas.microsoft.com/office/drawing/2014/main" xmlns="" id="{05897548-0BD4-490E-9E48-D98EBFF58649}"/>
              </a:ext>
            </a:extLst>
          </p:cNvPr>
          <p:cNvSpPr>
            <a:spLocks/>
          </p:cNvSpPr>
          <p:nvPr/>
        </p:nvSpPr>
        <p:spPr bwMode="auto">
          <a:xfrm>
            <a:off x="98263" y="6236599"/>
            <a:ext cx="4041226" cy="531499"/>
          </a:xfrm>
          <a:prstGeom prst="rect">
            <a:avLst/>
          </a:prstGeom>
          <a:solidFill>
            <a:schemeClr val="tx2">
              <a:alpha val="80000"/>
            </a:schemeClr>
          </a:solidFill>
          <a:ln w="9525" cap="flat" cmpd="sng" algn="ctr">
            <a:noFill/>
            <a:prstDash val="solid"/>
            <a:headEnd type="none" w="med" len="med"/>
            <a:tailEnd type="none" w="med" len="med"/>
          </a:ln>
          <a:effectLst/>
        </p:spPr>
        <p:txBody>
          <a:bodyPr rot="0" spcFirstLastPara="0" vertOverflow="overflow" horzOverflow="overflow" vert="horz" wrap="square" lIns="319948" tIns="143351" rIns="91414" bIns="143351" numCol="1" spcCol="0" rtlCol="0" fromWordArt="0" anchor="ctr" anchorCtr="0" forceAA="0" compatLnSpc="1">
            <a:prstTxWarp prst="textNoShape">
              <a:avLst/>
            </a:prstTxWarp>
            <a:noAutofit/>
          </a:bodyPr>
          <a:lstStyle/>
          <a:p>
            <a:pPr marL="0" marR="0" lvl="1" indent="0" algn="l" defTabSz="1218533" rtl="0" eaLnBrk="1" fontAlgn="base" latinLnBrk="0" hangingPunct="1">
              <a:lnSpc>
                <a:spcPct val="100000"/>
              </a:lnSpc>
              <a:spcBef>
                <a:spcPct val="0"/>
              </a:spcBef>
              <a:spcAft>
                <a:spcPts val="1600"/>
              </a:spcAft>
              <a:buClrTx/>
              <a:buSzTx/>
              <a:buFontTx/>
              <a:buNone/>
              <a:tabLst/>
              <a:defRPr/>
            </a:pPr>
            <a:r>
              <a:rPr kumimoji="0" lang="ru-RU" sz="1800" b="0" i="0" u="none" strike="noStrike" kern="1200" cap="none" spc="0" normalizeH="0" baseline="0" noProof="0" dirty="0">
                <a:ln>
                  <a:noFill/>
                </a:ln>
                <a:gradFill>
                  <a:gsLst>
                    <a:gs pos="10000">
                      <a:srgbClr val="FFFFFF"/>
                    </a:gs>
                    <a:gs pos="31000">
                      <a:srgbClr val="FFFFFF"/>
                    </a:gs>
                  </a:gsLst>
                  <a:lin ang="5400000" scaled="0"/>
                </a:gradFill>
                <a:effectLst/>
                <a:uLnTx/>
                <a:uFillTx/>
                <a:latin typeface="Segoe UI" pitchFamily="34" charset="0"/>
                <a:ea typeface="+mn-ea"/>
                <a:cs typeface="+mn-cs"/>
              </a:rPr>
              <a:t>Интеграция данных и приложений</a:t>
            </a:r>
            <a:endParaRPr kumimoji="0" lang="en-ZW" sz="1800" b="0" i="0" u="none" strike="noStrike" kern="1200" cap="none" spc="0" normalizeH="0" baseline="0" noProof="0" dirty="0">
              <a:ln>
                <a:noFill/>
              </a:ln>
              <a:gradFill>
                <a:gsLst>
                  <a:gs pos="10000">
                    <a:srgbClr val="FFFFFF"/>
                  </a:gs>
                  <a:gs pos="31000">
                    <a:srgbClr val="FFFFFF"/>
                  </a:gs>
                </a:gsLst>
                <a:lin ang="5400000" scaled="0"/>
              </a:gradFill>
              <a:effectLst/>
              <a:uLnTx/>
              <a:uFillTx/>
              <a:latin typeface="Segoe UI" pitchFamily="34" charset="0"/>
              <a:ea typeface="+mn-ea"/>
              <a:cs typeface="+mn-cs"/>
            </a:endParaRPr>
          </a:p>
        </p:txBody>
      </p:sp>
    </p:spTree>
    <p:extLst>
      <p:ext uri="{BB962C8B-B14F-4D97-AF65-F5344CB8AC3E}">
        <p14:creationId xmlns:p14="http://schemas.microsoft.com/office/powerpoint/2010/main" xmlns="" val="412244744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94" y="64635"/>
            <a:ext cx="11995212" cy="762339"/>
          </a:xfrm>
        </p:spPr>
        <p:txBody>
          <a:bodyPr>
            <a:normAutofit/>
          </a:bodyPr>
          <a:lstStyle/>
          <a:p>
            <a:r>
              <a:rPr lang="ru-RU" sz="3200" b="1" dirty="0"/>
              <a:t>Шаблоны </a:t>
            </a:r>
            <a:r>
              <a:rPr lang="en-US" sz="3200" b="1" dirty="0"/>
              <a:t>Skype for Business </a:t>
            </a:r>
            <a:r>
              <a:rPr lang="ru-RU" sz="3200" b="1" dirty="0"/>
              <a:t>для использования в телемедицине</a:t>
            </a:r>
          </a:p>
        </p:txBody>
      </p:sp>
      <p:sp>
        <p:nvSpPr>
          <p:cNvPr id="3" name="Content Placeholder 2"/>
          <p:cNvSpPr>
            <a:spLocks noGrp="1"/>
          </p:cNvSpPr>
          <p:nvPr>
            <p:ph idx="1"/>
          </p:nvPr>
        </p:nvSpPr>
        <p:spPr>
          <a:xfrm>
            <a:off x="353997" y="822358"/>
            <a:ext cx="11341962" cy="1192783"/>
          </a:xfrm>
        </p:spPr>
        <p:txBody>
          <a:bodyPr>
            <a:normAutofit fontScale="62500" lnSpcReduction="20000"/>
          </a:bodyPr>
          <a:lstStyle/>
          <a:p>
            <a:r>
              <a:rPr lang="ru-RU" b="1" dirty="0" err="1"/>
              <a:t>Open</a:t>
            </a:r>
            <a:r>
              <a:rPr lang="ru-RU" b="1" dirty="0"/>
              <a:t> </a:t>
            </a:r>
            <a:r>
              <a:rPr lang="ru-RU" b="1" dirty="0" err="1"/>
              <a:t>Source</a:t>
            </a:r>
            <a:r>
              <a:rPr lang="ru-RU" b="1" dirty="0"/>
              <a:t> шаблоны для </a:t>
            </a:r>
            <a:r>
              <a:rPr lang="ru-RU" b="1" dirty="0" err="1"/>
              <a:t>Skype</a:t>
            </a:r>
            <a:r>
              <a:rPr lang="ru-RU" b="1" dirty="0"/>
              <a:t> </a:t>
            </a:r>
            <a:r>
              <a:rPr lang="ru-RU" b="1" dirty="0" err="1"/>
              <a:t>for</a:t>
            </a:r>
            <a:r>
              <a:rPr lang="ru-RU" b="1" dirty="0"/>
              <a:t> Business</a:t>
            </a:r>
            <a:r>
              <a:rPr lang="ru-RU" dirty="0"/>
              <a:t>, которые позволяют партнерам, клиникам создавать решения для удаленного взаимодействия врачей между собой и с пациентами в различных ситуациях и сценариях (</a:t>
            </a:r>
            <a:r>
              <a:rPr lang="ru-RU" dirty="0">
                <a:hlinkClick r:id="rId3"/>
              </a:rPr>
              <a:t>https://dev.office.com/skype</a:t>
            </a:r>
            <a:r>
              <a:rPr lang="ru-RU" dirty="0"/>
              <a:t>)</a:t>
            </a:r>
            <a:endParaRPr lang="en-US" dirty="0"/>
          </a:p>
          <a:p>
            <a:r>
              <a:rPr lang="ru-RU" b="1" dirty="0"/>
              <a:t>Различные варианты развертывания</a:t>
            </a:r>
            <a:r>
              <a:rPr lang="ru-RU" dirty="0"/>
              <a:t> – локальные сервера, облачные сценарии или гибрид, для соответствия требованиям масштабирования, безопасности, надежности и структуре затрат</a:t>
            </a:r>
          </a:p>
          <a:p>
            <a:endParaRPr lang="ru-RU" dirty="0"/>
          </a:p>
        </p:txBody>
      </p:sp>
      <p:pic>
        <p:nvPicPr>
          <p:cNvPr id="7" name="Picture 6"/>
          <p:cNvPicPr>
            <a:picLocks noChangeAspect="1"/>
          </p:cNvPicPr>
          <p:nvPr/>
        </p:nvPicPr>
        <p:blipFill>
          <a:blip r:embed="rId4" cstate="print">
            <a:grayscl/>
            <a:extLst>
              <a:ext uri="{28A0092B-C50C-407E-A947-70E740481C1C}">
                <a14:useLocalDpi xmlns:a14="http://schemas.microsoft.com/office/drawing/2010/main" xmlns="" val="0"/>
              </a:ext>
            </a:extLst>
          </a:blip>
          <a:stretch>
            <a:fillRect/>
          </a:stretch>
        </p:blipFill>
        <p:spPr>
          <a:xfrm>
            <a:off x="196788" y="3156041"/>
            <a:ext cx="4287257" cy="257832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716259" y="3136043"/>
            <a:ext cx="2800992" cy="2818020"/>
          </a:xfrm>
          <a:prstGeom prst="rect">
            <a:avLst/>
          </a:prstGeom>
        </p:spPr>
      </p:pic>
      <p:sp>
        <p:nvSpPr>
          <p:cNvPr id="9" name="TextBox 8"/>
          <p:cNvSpPr txBox="1"/>
          <p:nvPr/>
        </p:nvSpPr>
        <p:spPr>
          <a:xfrm>
            <a:off x="4643578" y="2302529"/>
            <a:ext cx="26725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Консультации между врачом и пациентом</a:t>
            </a:r>
          </a:p>
        </p:txBody>
      </p:sp>
      <p:sp>
        <p:nvSpPr>
          <p:cNvPr id="10" name="TextBox 9"/>
          <p:cNvSpPr txBox="1"/>
          <p:nvPr/>
        </p:nvSpPr>
        <p:spPr>
          <a:xfrm>
            <a:off x="179761" y="2232711"/>
            <a:ext cx="3245632" cy="92333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Консультации «врач-врач»</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Консилиумы</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Сервисы «второго мнения»</a:t>
            </a:r>
          </a:p>
        </p:txBody>
      </p:sp>
      <p:sp>
        <p:nvSpPr>
          <p:cNvPr id="11" name="Rectangle 10"/>
          <p:cNvSpPr/>
          <p:nvPr/>
        </p:nvSpPr>
        <p:spPr bwMode="auto">
          <a:xfrm>
            <a:off x="1" y="6140374"/>
            <a:ext cx="12191999" cy="717140"/>
          </a:xfrm>
          <a:prstGeom prst="rect">
            <a:avLst/>
          </a:prstGeom>
          <a:solidFill>
            <a:srgbClr val="00AFF0"/>
          </a:solidFill>
          <a:ln w="9525" cap="flat" cmpd="sng" algn="ctr">
            <a:noFill/>
            <a:prstDash val="solid"/>
            <a:headEnd type="none" w="med" len="med"/>
            <a:tailEnd type="none" w="med" len="med"/>
          </a:ln>
          <a:effectLst/>
        </p:spPr>
        <p:txBody>
          <a:bodyPr rot="0" spcFirstLastPara="0" vertOverflow="overflow" horzOverflow="overflow" vert="horz" wrap="square" lIns="182889" tIns="143428" rIns="182889" bIns="143428" numCol="1" spcCol="0" rtlCol="0" fromWordArt="0" anchor="t" anchorCtr="0" forceAA="0" compatLnSpc="1">
            <a:prstTxWarp prst="textNoShape">
              <a:avLst/>
            </a:prstTxWarp>
            <a:noAutofit/>
          </a:bodyPr>
          <a:lstStyle/>
          <a:p>
            <a:pPr marL="0" marR="0" lvl="0" indent="0" algn="l" defTabSz="913924" rtl="0" eaLnBrk="1" fontAlgn="base" latinLnBrk="0" hangingPunct="1">
              <a:lnSpc>
                <a:spcPct val="90000"/>
              </a:lnSpc>
              <a:spcBef>
                <a:spcPct val="0"/>
              </a:spcBef>
              <a:spcAft>
                <a:spcPct val="0"/>
              </a:spcAft>
              <a:buClrTx/>
              <a:buSzTx/>
              <a:buFontTx/>
              <a:buNone/>
              <a:tabLst/>
              <a:defRPr/>
            </a:pPr>
            <a:endParaRPr kumimoji="0" lang="en-US" sz="1765"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TextBox 11"/>
          <p:cNvSpPr txBox="1"/>
          <p:nvPr/>
        </p:nvSpPr>
        <p:spPr bwMode="black">
          <a:xfrm>
            <a:off x="970041" y="6607042"/>
            <a:ext cx="859646" cy="258253"/>
          </a:xfrm>
          <a:prstGeom prst="rect">
            <a:avLst/>
          </a:prstGeom>
          <a:noFill/>
        </p:spPr>
        <p:txBody>
          <a:bodyPr wrap="square" lIns="89642" tIns="89642" rIns="89642" bIns="89642" rtlCol="0" anchor="t"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8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DESKTOP</a:t>
            </a:r>
            <a:endParaRPr kumimoji="0" lang="en-US" sz="1176"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grpSp>
        <p:nvGrpSpPr>
          <p:cNvPr id="13" name="Group 12"/>
          <p:cNvGrpSpPr/>
          <p:nvPr/>
        </p:nvGrpSpPr>
        <p:grpSpPr>
          <a:xfrm>
            <a:off x="1086116" y="6211652"/>
            <a:ext cx="627497" cy="403391"/>
            <a:chOff x="453698" y="2199382"/>
            <a:chExt cx="1047884" cy="672516"/>
          </a:xfrm>
          <a:solidFill>
            <a:srgbClr val="FFFFFF"/>
          </a:solidFill>
        </p:grpSpPr>
        <p:sp>
          <p:nvSpPr>
            <p:cNvPr id="14" name="Freeform 13"/>
            <p:cNvSpPr>
              <a:spLocks noChangeAspect="1"/>
            </p:cNvSpPr>
            <p:nvPr/>
          </p:nvSpPr>
          <p:spPr bwMode="black">
            <a:xfrm flipH="1">
              <a:off x="453698" y="2199382"/>
              <a:ext cx="1047884" cy="672516"/>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grpFill/>
            <a:ln>
              <a:noFill/>
            </a:ln>
          </p:spPr>
          <p:txBody>
            <a:bodyPr vert="horz" wrap="square" lIns="67226" tIns="33613" rIns="67226" bIns="33613"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0" cap="none" spc="0" normalizeH="0" baseline="0" noProof="0" dirty="0">
                <a:ln>
                  <a:noFill/>
                </a:ln>
                <a:solidFill>
                  <a:srgbClr val="6E6E73"/>
                </a:solidFill>
                <a:effectLst/>
                <a:uLnTx/>
                <a:uFillTx/>
                <a:latin typeface="Segoe UI"/>
                <a:ea typeface="+mn-ea"/>
                <a:cs typeface="+mn-cs"/>
              </a:endParaRPr>
            </a:p>
          </p:txBody>
        </p:sp>
        <p:sp>
          <p:nvSpPr>
            <p:cNvPr id="15" name="Freeform 14"/>
            <p:cNvSpPr>
              <a:spLocks noChangeAspect="1" noEditPoints="1"/>
            </p:cNvSpPr>
            <p:nvPr/>
          </p:nvSpPr>
          <p:spPr bwMode="black">
            <a:xfrm>
              <a:off x="837695" y="2362408"/>
              <a:ext cx="279887" cy="278751"/>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grpFill/>
            <a:ln>
              <a:noFill/>
            </a:ln>
            <a:extLst/>
          </p:spPr>
          <p:txBody>
            <a:bodyPr vert="horz" wrap="square" lIns="67226" tIns="33613" rIns="67226" bIns="336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0" cap="none" spc="0" normalizeH="0" baseline="0" noProof="0" dirty="0">
                <a:ln>
                  <a:noFill/>
                </a:ln>
                <a:solidFill>
                  <a:srgbClr val="6E6E73"/>
                </a:solidFill>
                <a:effectLst/>
                <a:uLnTx/>
                <a:uFillTx/>
                <a:latin typeface="Segoe UI"/>
                <a:ea typeface="+mn-ea"/>
                <a:cs typeface="+mn-cs"/>
              </a:endParaRPr>
            </a:p>
          </p:txBody>
        </p:sp>
      </p:grpSp>
      <p:sp>
        <p:nvSpPr>
          <p:cNvPr id="16" name="Freeform 13"/>
          <p:cNvSpPr>
            <a:spLocks noChangeAspect="1" noEditPoints="1"/>
          </p:cNvSpPr>
          <p:nvPr/>
        </p:nvSpPr>
        <p:spPr bwMode="black">
          <a:xfrm>
            <a:off x="2052667" y="6246274"/>
            <a:ext cx="143230" cy="268927"/>
          </a:xfrm>
          <a:custGeom>
            <a:avLst/>
            <a:gdLst>
              <a:gd name="T0" fmla="*/ 860 w 1012"/>
              <a:gd name="T1" fmla="*/ 1756 h 1907"/>
              <a:gd name="T2" fmla="*/ 837 w 1012"/>
              <a:gd name="T3" fmla="*/ 1771 h 1907"/>
              <a:gd name="T4" fmla="*/ 855 w 1012"/>
              <a:gd name="T5" fmla="*/ 1796 h 1907"/>
              <a:gd name="T6" fmla="*/ 873 w 1012"/>
              <a:gd name="T7" fmla="*/ 1766 h 1907"/>
              <a:gd name="T8" fmla="*/ 860 w 1012"/>
              <a:gd name="T9" fmla="*/ 1756 h 1907"/>
              <a:gd name="T10" fmla="*/ 837 w 1012"/>
              <a:gd name="T11" fmla="*/ 1771 h 1907"/>
              <a:gd name="T12" fmla="*/ 855 w 1012"/>
              <a:gd name="T13" fmla="*/ 1796 h 1907"/>
              <a:gd name="T14" fmla="*/ 873 w 1012"/>
              <a:gd name="T15" fmla="*/ 1766 h 1907"/>
              <a:gd name="T16" fmla="*/ 44 w 1012"/>
              <a:gd name="T17" fmla="*/ 0 h 1907"/>
              <a:gd name="T18" fmla="*/ 0 w 1012"/>
              <a:gd name="T19" fmla="*/ 1864 h 1907"/>
              <a:gd name="T20" fmla="*/ 968 w 1012"/>
              <a:gd name="T21" fmla="*/ 1907 h 1907"/>
              <a:gd name="T22" fmla="*/ 1012 w 1012"/>
              <a:gd name="T23" fmla="*/ 44 h 1907"/>
              <a:gd name="T24" fmla="*/ 201 w 1012"/>
              <a:gd name="T25" fmla="*/ 1793 h 1907"/>
              <a:gd name="T26" fmla="*/ 171 w 1012"/>
              <a:gd name="T27" fmla="*/ 1816 h 1907"/>
              <a:gd name="T28" fmla="*/ 119 w 1012"/>
              <a:gd name="T29" fmla="*/ 1785 h 1907"/>
              <a:gd name="T30" fmla="*/ 171 w 1012"/>
              <a:gd name="T31" fmla="*/ 1755 h 1907"/>
              <a:gd name="T32" fmla="*/ 201 w 1012"/>
              <a:gd name="T33" fmla="*/ 1777 h 1907"/>
              <a:gd name="T34" fmla="*/ 500 w 1012"/>
              <a:gd name="T35" fmla="*/ 1819 h 1907"/>
              <a:gd name="T36" fmla="*/ 473 w 1012"/>
              <a:gd name="T37" fmla="*/ 1792 h 1907"/>
              <a:gd name="T38" fmla="*/ 500 w 1012"/>
              <a:gd name="T39" fmla="*/ 1819 h 1907"/>
              <a:gd name="T40" fmla="*/ 473 w 1012"/>
              <a:gd name="T41" fmla="*/ 1789 h 1907"/>
              <a:gd name="T42" fmla="*/ 500 w 1012"/>
              <a:gd name="T43" fmla="*/ 1763 h 1907"/>
              <a:gd name="T44" fmla="*/ 539 w 1012"/>
              <a:gd name="T45" fmla="*/ 1824 h 1907"/>
              <a:gd name="T46" fmla="*/ 503 w 1012"/>
              <a:gd name="T47" fmla="*/ 1792 h 1907"/>
              <a:gd name="T48" fmla="*/ 539 w 1012"/>
              <a:gd name="T49" fmla="*/ 1824 h 1907"/>
              <a:gd name="T50" fmla="*/ 503 w 1012"/>
              <a:gd name="T51" fmla="*/ 1789 h 1907"/>
              <a:gd name="T52" fmla="*/ 539 w 1012"/>
              <a:gd name="T53" fmla="*/ 1758 h 1907"/>
              <a:gd name="T54" fmla="*/ 883 w 1012"/>
              <a:gd name="T55" fmla="*/ 1783 h 1907"/>
              <a:gd name="T56" fmla="*/ 848 w 1012"/>
              <a:gd name="T57" fmla="*/ 1804 h 1907"/>
              <a:gd name="T58" fmla="*/ 819 w 1012"/>
              <a:gd name="T59" fmla="*/ 1823 h 1907"/>
              <a:gd name="T60" fmla="*/ 809 w 1012"/>
              <a:gd name="T61" fmla="*/ 1823 h 1907"/>
              <a:gd name="T62" fmla="*/ 809 w 1012"/>
              <a:gd name="T63" fmla="*/ 1812 h 1907"/>
              <a:gd name="T64" fmla="*/ 812 w 1012"/>
              <a:gd name="T65" fmla="*/ 1809 h 1907"/>
              <a:gd name="T66" fmla="*/ 815 w 1012"/>
              <a:gd name="T67" fmla="*/ 1806 h 1907"/>
              <a:gd name="T68" fmla="*/ 831 w 1012"/>
              <a:gd name="T69" fmla="*/ 1790 h 1907"/>
              <a:gd name="T70" fmla="*/ 855 w 1012"/>
              <a:gd name="T71" fmla="*/ 1747 h 1907"/>
              <a:gd name="T72" fmla="*/ 880 w 1012"/>
              <a:gd name="T73" fmla="*/ 1761 h 1907"/>
              <a:gd name="T74" fmla="*/ 921 w 1012"/>
              <a:gd name="T75" fmla="*/ 1658 h 1907"/>
              <a:gd name="T76" fmla="*/ 91 w 1012"/>
              <a:gd name="T77" fmla="*/ 234 h 1907"/>
              <a:gd name="T78" fmla="*/ 921 w 1012"/>
              <a:gd name="T79" fmla="*/ 1658 h 1907"/>
              <a:gd name="T80" fmla="*/ 855 w 1012"/>
              <a:gd name="T81" fmla="*/ 1756 h 1907"/>
              <a:gd name="T82" fmla="*/ 851 w 1012"/>
              <a:gd name="T83" fmla="*/ 1796 h 1907"/>
              <a:gd name="T84" fmla="*/ 875 w 1012"/>
              <a:gd name="T85" fmla="*/ 1781 h 1907"/>
              <a:gd name="T86" fmla="*/ 860 w 1012"/>
              <a:gd name="T87" fmla="*/ 1756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12" h="1907">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873" y="1766"/>
                </a:moveTo>
                <a:cubicBezTo>
                  <a:pt x="870" y="1761"/>
                  <a:pt x="866" y="1757"/>
                  <a:pt x="860" y="1756"/>
                </a:cubicBez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lose/>
                <a:moveTo>
                  <a:pt x="968" y="0"/>
                </a:moveTo>
                <a:cubicBezTo>
                  <a:pt x="968" y="0"/>
                  <a:pt x="968" y="0"/>
                  <a:pt x="44" y="0"/>
                </a:cubicBezTo>
                <a:cubicBezTo>
                  <a:pt x="19" y="0"/>
                  <a:pt x="0" y="19"/>
                  <a:pt x="0" y="44"/>
                </a:cubicBezTo>
                <a:cubicBezTo>
                  <a:pt x="0" y="1864"/>
                  <a:pt x="0" y="1864"/>
                  <a:pt x="0" y="1864"/>
                </a:cubicBezTo>
                <a:cubicBezTo>
                  <a:pt x="0" y="1889"/>
                  <a:pt x="19" y="1907"/>
                  <a:pt x="44" y="1907"/>
                </a:cubicBezTo>
                <a:cubicBezTo>
                  <a:pt x="44" y="1907"/>
                  <a:pt x="44" y="1907"/>
                  <a:pt x="968" y="1907"/>
                </a:cubicBezTo>
                <a:cubicBezTo>
                  <a:pt x="993" y="1907"/>
                  <a:pt x="1012" y="1889"/>
                  <a:pt x="1012" y="1864"/>
                </a:cubicBezTo>
                <a:cubicBezTo>
                  <a:pt x="1012" y="44"/>
                  <a:pt x="1012" y="44"/>
                  <a:pt x="1012" y="44"/>
                </a:cubicBezTo>
                <a:cubicBezTo>
                  <a:pt x="1012" y="19"/>
                  <a:pt x="993" y="0"/>
                  <a:pt x="968" y="0"/>
                </a:cubicBezTo>
                <a:close/>
                <a:moveTo>
                  <a:pt x="201" y="1793"/>
                </a:moveTo>
                <a:cubicBezTo>
                  <a:pt x="147" y="1793"/>
                  <a:pt x="147" y="1793"/>
                  <a:pt x="147" y="1793"/>
                </a:cubicBezTo>
                <a:cubicBezTo>
                  <a:pt x="171" y="1816"/>
                  <a:pt x="171" y="1816"/>
                  <a:pt x="171" y="1816"/>
                </a:cubicBezTo>
                <a:cubicBezTo>
                  <a:pt x="151" y="1816"/>
                  <a:pt x="151" y="1816"/>
                  <a:pt x="151" y="1816"/>
                </a:cubicBezTo>
                <a:cubicBezTo>
                  <a:pt x="119" y="1785"/>
                  <a:pt x="119" y="1785"/>
                  <a:pt x="119" y="1785"/>
                </a:cubicBezTo>
                <a:cubicBezTo>
                  <a:pt x="151" y="1755"/>
                  <a:pt x="151" y="1755"/>
                  <a:pt x="151" y="1755"/>
                </a:cubicBezTo>
                <a:cubicBezTo>
                  <a:pt x="171" y="1755"/>
                  <a:pt x="171" y="1755"/>
                  <a:pt x="171" y="1755"/>
                </a:cubicBezTo>
                <a:cubicBezTo>
                  <a:pt x="147" y="1777"/>
                  <a:pt x="147" y="1777"/>
                  <a:pt x="147" y="1777"/>
                </a:cubicBezTo>
                <a:cubicBezTo>
                  <a:pt x="201" y="1777"/>
                  <a:pt x="201" y="1777"/>
                  <a:pt x="201" y="1777"/>
                </a:cubicBezTo>
                <a:lnTo>
                  <a:pt x="201" y="1793"/>
                </a:lnTo>
                <a:close/>
                <a:moveTo>
                  <a:pt x="500" y="1819"/>
                </a:moveTo>
                <a:cubicBezTo>
                  <a:pt x="473" y="1815"/>
                  <a:pt x="473" y="1815"/>
                  <a:pt x="473" y="1815"/>
                </a:cubicBezTo>
                <a:cubicBezTo>
                  <a:pt x="473" y="1792"/>
                  <a:pt x="473" y="1792"/>
                  <a:pt x="473" y="1792"/>
                </a:cubicBezTo>
                <a:cubicBezTo>
                  <a:pt x="500" y="1792"/>
                  <a:pt x="500" y="1792"/>
                  <a:pt x="500" y="1792"/>
                </a:cubicBezTo>
                <a:lnTo>
                  <a:pt x="500" y="1819"/>
                </a:lnTo>
                <a:close/>
                <a:moveTo>
                  <a:pt x="500" y="1789"/>
                </a:moveTo>
                <a:cubicBezTo>
                  <a:pt x="473" y="1789"/>
                  <a:pt x="473" y="1789"/>
                  <a:pt x="473" y="1789"/>
                </a:cubicBezTo>
                <a:cubicBezTo>
                  <a:pt x="473" y="1767"/>
                  <a:pt x="473" y="1767"/>
                  <a:pt x="473" y="1767"/>
                </a:cubicBezTo>
                <a:cubicBezTo>
                  <a:pt x="500" y="1763"/>
                  <a:pt x="500" y="1763"/>
                  <a:pt x="500" y="1763"/>
                </a:cubicBezTo>
                <a:lnTo>
                  <a:pt x="500" y="1789"/>
                </a:lnTo>
                <a:close/>
                <a:moveTo>
                  <a:pt x="539" y="1824"/>
                </a:moveTo>
                <a:cubicBezTo>
                  <a:pt x="503" y="1819"/>
                  <a:pt x="503" y="1819"/>
                  <a:pt x="503" y="1819"/>
                </a:cubicBezTo>
                <a:cubicBezTo>
                  <a:pt x="503" y="1792"/>
                  <a:pt x="503" y="1792"/>
                  <a:pt x="503" y="1792"/>
                </a:cubicBezTo>
                <a:cubicBezTo>
                  <a:pt x="539" y="1792"/>
                  <a:pt x="539" y="1792"/>
                  <a:pt x="539" y="1792"/>
                </a:cubicBezTo>
                <a:lnTo>
                  <a:pt x="539" y="1824"/>
                </a:lnTo>
                <a:close/>
                <a:moveTo>
                  <a:pt x="539" y="1789"/>
                </a:moveTo>
                <a:cubicBezTo>
                  <a:pt x="503" y="1789"/>
                  <a:pt x="503" y="1789"/>
                  <a:pt x="503" y="1789"/>
                </a:cubicBezTo>
                <a:cubicBezTo>
                  <a:pt x="503" y="1763"/>
                  <a:pt x="503" y="1763"/>
                  <a:pt x="503" y="1763"/>
                </a:cubicBezTo>
                <a:cubicBezTo>
                  <a:pt x="539" y="1758"/>
                  <a:pt x="539" y="1758"/>
                  <a:pt x="539" y="1758"/>
                </a:cubicBezTo>
                <a:lnTo>
                  <a:pt x="539" y="1789"/>
                </a:lnTo>
                <a:close/>
                <a:moveTo>
                  <a:pt x="883" y="1783"/>
                </a:moveTo>
                <a:cubicBezTo>
                  <a:pt x="881" y="1796"/>
                  <a:pt x="869" y="1806"/>
                  <a:pt x="855" y="1806"/>
                </a:cubicBezTo>
                <a:cubicBezTo>
                  <a:pt x="853" y="1806"/>
                  <a:pt x="851" y="1804"/>
                  <a:pt x="848" y="1804"/>
                </a:cubicBezTo>
                <a:cubicBezTo>
                  <a:pt x="846" y="1803"/>
                  <a:pt x="844" y="1802"/>
                  <a:pt x="841" y="1801"/>
                </a:cubicBezTo>
                <a:cubicBezTo>
                  <a:pt x="841" y="1801"/>
                  <a:pt x="841" y="1801"/>
                  <a:pt x="819" y="1823"/>
                </a:cubicBezTo>
                <a:cubicBezTo>
                  <a:pt x="818" y="1824"/>
                  <a:pt x="816" y="1824"/>
                  <a:pt x="815" y="1824"/>
                </a:cubicBezTo>
                <a:cubicBezTo>
                  <a:pt x="812" y="1824"/>
                  <a:pt x="811" y="1824"/>
                  <a:pt x="809" y="1823"/>
                </a:cubicBezTo>
                <a:cubicBezTo>
                  <a:pt x="806" y="1820"/>
                  <a:pt x="806" y="1815"/>
                  <a:pt x="809" y="1813"/>
                </a:cubicBezTo>
                <a:cubicBezTo>
                  <a:pt x="809" y="1813"/>
                  <a:pt x="809" y="1812"/>
                  <a:pt x="809" y="1812"/>
                </a:cubicBezTo>
                <a:cubicBezTo>
                  <a:pt x="810" y="1812"/>
                  <a:pt x="810" y="1811"/>
                  <a:pt x="811" y="1810"/>
                </a:cubicBezTo>
                <a:cubicBezTo>
                  <a:pt x="811" y="1810"/>
                  <a:pt x="812" y="1810"/>
                  <a:pt x="812" y="1809"/>
                </a:cubicBezTo>
                <a:cubicBezTo>
                  <a:pt x="813" y="1808"/>
                  <a:pt x="814" y="1808"/>
                  <a:pt x="815" y="1807"/>
                </a:cubicBezTo>
                <a:cubicBezTo>
                  <a:pt x="815" y="1806"/>
                  <a:pt x="815" y="1806"/>
                  <a:pt x="815" y="1806"/>
                </a:cubicBezTo>
                <a:cubicBezTo>
                  <a:pt x="816" y="1806"/>
                  <a:pt x="816" y="1805"/>
                  <a:pt x="817" y="1805"/>
                </a:cubicBezTo>
                <a:cubicBezTo>
                  <a:pt x="831" y="1790"/>
                  <a:pt x="831" y="1790"/>
                  <a:pt x="831" y="1790"/>
                </a:cubicBezTo>
                <a:cubicBezTo>
                  <a:pt x="827" y="1784"/>
                  <a:pt x="826" y="1776"/>
                  <a:pt x="827" y="1769"/>
                </a:cubicBezTo>
                <a:cubicBezTo>
                  <a:pt x="831" y="1756"/>
                  <a:pt x="842" y="1747"/>
                  <a:pt x="855" y="1747"/>
                </a:cubicBezTo>
                <a:cubicBezTo>
                  <a:pt x="858" y="1747"/>
                  <a:pt x="860" y="1747"/>
                  <a:pt x="862" y="1748"/>
                </a:cubicBezTo>
                <a:cubicBezTo>
                  <a:pt x="870" y="1749"/>
                  <a:pt x="876" y="1754"/>
                  <a:pt x="880" y="1761"/>
                </a:cubicBezTo>
                <a:cubicBezTo>
                  <a:pt x="884" y="1768"/>
                  <a:pt x="885" y="1775"/>
                  <a:pt x="883" y="1783"/>
                </a:cubicBezTo>
                <a:close/>
                <a:moveTo>
                  <a:pt x="921" y="1658"/>
                </a:moveTo>
                <a:cubicBezTo>
                  <a:pt x="91" y="1658"/>
                  <a:pt x="91" y="1658"/>
                  <a:pt x="91" y="1658"/>
                </a:cubicBezTo>
                <a:cubicBezTo>
                  <a:pt x="91" y="234"/>
                  <a:pt x="91" y="234"/>
                  <a:pt x="91" y="234"/>
                </a:cubicBezTo>
                <a:cubicBezTo>
                  <a:pt x="921" y="234"/>
                  <a:pt x="921" y="234"/>
                  <a:pt x="921" y="234"/>
                </a:cubicBezTo>
                <a:lnTo>
                  <a:pt x="921" y="1658"/>
                </a:lnTo>
                <a:close/>
                <a:moveTo>
                  <a:pt x="860" y="1756"/>
                </a:moveTo>
                <a:cubicBezTo>
                  <a:pt x="855" y="1756"/>
                  <a:pt x="855" y="1756"/>
                  <a:pt x="855" y="1756"/>
                </a:cubicBezTo>
                <a:cubicBezTo>
                  <a:pt x="846" y="1756"/>
                  <a:pt x="839" y="1762"/>
                  <a:pt x="837" y="1771"/>
                </a:cubicBezTo>
                <a:cubicBezTo>
                  <a:pt x="833" y="1782"/>
                  <a:pt x="840" y="1793"/>
                  <a:pt x="851" y="1796"/>
                </a:cubicBezTo>
                <a:cubicBezTo>
                  <a:pt x="855" y="1796"/>
                  <a:pt x="855" y="1796"/>
                  <a:pt x="855" y="1796"/>
                </a:cubicBezTo>
                <a:cubicBezTo>
                  <a:pt x="865" y="1796"/>
                  <a:pt x="873" y="1790"/>
                  <a:pt x="875" y="1781"/>
                </a:cubicBezTo>
                <a:cubicBezTo>
                  <a:pt x="876" y="1776"/>
                  <a:pt x="875" y="1770"/>
                  <a:pt x="873" y="1766"/>
                </a:cubicBezTo>
                <a:cubicBezTo>
                  <a:pt x="870" y="1761"/>
                  <a:pt x="866" y="1757"/>
                  <a:pt x="860" y="1756"/>
                </a:cubicBezTo>
                <a:close/>
              </a:path>
            </a:pathLst>
          </a:custGeom>
          <a:solidFill>
            <a:srgbClr val="FFFFFF"/>
          </a:solidFill>
          <a:ln>
            <a:noFill/>
          </a:ln>
        </p:spPr>
        <p:txBody>
          <a:bodyPr vert="horz" wrap="square" lIns="67226" tIns="33613" rIns="67226" bIns="336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0" cap="none" spc="0" normalizeH="0" baseline="0" noProof="0" dirty="0">
              <a:ln>
                <a:noFill/>
              </a:ln>
              <a:solidFill>
                <a:srgbClr val="FFFFFF"/>
              </a:solidFill>
              <a:effectLst/>
              <a:uLnTx/>
              <a:uFillTx/>
              <a:latin typeface="Segoe UI"/>
              <a:ea typeface="+mn-ea"/>
              <a:cs typeface="+mn-cs"/>
            </a:endParaRPr>
          </a:p>
        </p:txBody>
      </p:sp>
      <p:sp>
        <p:nvSpPr>
          <p:cNvPr id="17" name="TextBox 16"/>
          <p:cNvSpPr txBox="1"/>
          <p:nvPr/>
        </p:nvSpPr>
        <p:spPr bwMode="black">
          <a:xfrm>
            <a:off x="1732545" y="6569441"/>
            <a:ext cx="783474" cy="260760"/>
          </a:xfrm>
          <a:prstGeom prst="rect">
            <a:avLst/>
          </a:prstGeom>
          <a:noFill/>
        </p:spPr>
        <p:txBody>
          <a:bodyPr wrap="square" lIns="89642" tIns="89642" rIns="89642" bIns="89642" rtlCol="0" anchor="t"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8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MOBILE</a:t>
            </a:r>
          </a:p>
        </p:txBody>
      </p:sp>
      <p:sp>
        <p:nvSpPr>
          <p:cNvPr id="18" name="TextBox 17"/>
          <p:cNvSpPr txBox="1"/>
          <p:nvPr/>
        </p:nvSpPr>
        <p:spPr bwMode="black">
          <a:xfrm>
            <a:off x="2452240" y="6588113"/>
            <a:ext cx="854291" cy="260761"/>
          </a:xfrm>
          <a:prstGeom prst="rect">
            <a:avLst/>
          </a:prstGeom>
          <a:noFill/>
        </p:spPr>
        <p:txBody>
          <a:bodyPr wrap="square" lIns="89642" tIns="89642" rIns="89642" bIns="89642" rtlCol="0" anchor="t"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8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WEB APP</a:t>
            </a:r>
          </a:p>
        </p:txBody>
      </p:sp>
      <p:grpSp>
        <p:nvGrpSpPr>
          <p:cNvPr id="19" name="Group 18"/>
          <p:cNvGrpSpPr/>
          <p:nvPr/>
        </p:nvGrpSpPr>
        <p:grpSpPr>
          <a:xfrm>
            <a:off x="2565944" y="6229375"/>
            <a:ext cx="627497" cy="403391"/>
            <a:chOff x="3635401" y="5881050"/>
            <a:chExt cx="640080" cy="411480"/>
          </a:xfrm>
          <a:solidFill>
            <a:srgbClr val="FFFFFF"/>
          </a:solidFill>
        </p:grpSpPr>
        <p:sp>
          <p:nvSpPr>
            <p:cNvPr id="20" name="Freeform 23"/>
            <p:cNvSpPr>
              <a:spLocks noChangeAspect="1"/>
            </p:cNvSpPr>
            <p:nvPr/>
          </p:nvSpPr>
          <p:spPr bwMode="black">
            <a:xfrm flipH="1">
              <a:off x="3635401" y="5881050"/>
              <a:ext cx="640080" cy="411480"/>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grpFill/>
            <a:ln>
              <a:noFill/>
            </a:ln>
          </p:spPr>
          <p:txBody>
            <a:bodyPr vert="horz" wrap="square" lIns="67226" tIns="33613" rIns="67226" bIns="33613"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0" cap="none" spc="0" normalizeH="0" baseline="0" noProof="0" dirty="0">
                <a:ln>
                  <a:noFill/>
                </a:ln>
                <a:solidFill>
                  <a:srgbClr val="FFFFFF"/>
                </a:solidFill>
                <a:effectLst/>
                <a:uLnTx/>
                <a:uFillTx/>
                <a:latin typeface="Segoe UI"/>
                <a:ea typeface="+mn-ea"/>
                <a:cs typeface="+mn-cs"/>
              </a:endParaRPr>
            </a:p>
          </p:txBody>
        </p:sp>
        <p:sp>
          <p:nvSpPr>
            <p:cNvPr id="21" name="Freeform 166"/>
            <p:cNvSpPr>
              <a:spLocks noChangeAspect="1" noEditPoints="1"/>
            </p:cNvSpPr>
            <p:nvPr/>
          </p:nvSpPr>
          <p:spPr bwMode="black">
            <a:xfrm>
              <a:off x="3831031" y="5950687"/>
              <a:ext cx="248819" cy="238897"/>
            </a:xfrm>
            <a:custGeom>
              <a:avLst/>
              <a:gdLst>
                <a:gd name="T0" fmla="*/ 511 w 538"/>
                <a:gd name="T1" fmla="*/ 164 h 521"/>
                <a:gd name="T2" fmla="*/ 509 w 538"/>
                <a:gd name="T3" fmla="*/ 31 h 521"/>
                <a:gd name="T4" fmla="*/ 322 w 538"/>
                <a:gd name="T5" fmla="*/ 47 h 521"/>
                <a:gd name="T6" fmla="*/ 312 w 538"/>
                <a:gd name="T7" fmla="*/ 46 h 521"/>
                <a:gd name="T8" fmla="*/ 160 w 538"/>
                <a:gd name="T9" fmla="*/ 104 h 521"/>
                <a:gd name="T10" fmla="*/ 89 w 538"/>
                <a:gd name="T11" fmla="*/ 222 h 521"/>
                <a:gd name="T12" fmla="*/ 192 w 538"/>
                <a:gd name="T13" fmla="*/ 132 h 521"/>
                <a:gd name="T14" fmla="*/ 206 w 538"/>
                <a:gd name="T15" fmla="*/ 125 h 521"/>
                <a:gd name="T16" fmla="*/ 176 w 538"/>
                <a:gd name="T17" fmla="*/ 153 h 521"/>
                <a:gd name="T18" fmla="*/ 50 w 538"/>
                <a:gd name="T19" fmla="*/ 488 h 521"/>
                <a:gd name="T20" fmla="*/ 213 w 538"/>
                <a:gd name="T21" fmla="*/ 475 h 521"/>
                <a:gd name="T22" fmla="*/ 312 w 538"/>
                <a:gd name="T23" fmla="*/ 496 h 521"/>
                <a:gd name="T24" fmla="*/ 441 w 538"/>
                <a:gd name="T25" fmla="*/ 458 h 521"/>
                <a:gd name="T26" fmla="*/ 526 w 538"/>
                <a:gd name="T27" fmla="*/ 348 h 521"/>
                <a:gd name="T28" fmla="*/ 403 w 538"/>
                <a:gd name="T29" fmla="*/ 348 h 521"/>
                <a:gd name="T30" fmla="*/ 313 w 538"/>
                <a:gd name="T31" fmla="*/ 399 h 521"/>
                <a:gd name="T32" fmla="*/ 215 w 538"/>
                <a:gd name="T33" fmla="*/ 304 h 521"/>
                <a:gd name="T34" fmla="*/ 215 w 538"/>
                <a:gd name="T35" fmla="*/ 302 h 521"/>
                <a:gd name="T36" fmla="*/ 214 w 538"/>
                <a:gd name="T37" fmla="*/ 299 h 521"/>
                <a:gd name="T38" fmla="*/ 217 w 538"/>
                <a:gd name="T39" fmla="*/ 299 h 521"/>
                <a:gd name="T40" fmla="*/ 535 w 538"/>
                <a:gd name="T41" fmla="*/ 299 h 521"/>
                <a:gd name="T42" fmla="*/ 535 w 538"/>
                <a:gd name="T43" fmla="*/ 294 h 521"/>
                <a:gd name="T44" fmla="*/ 537 w 538"/>
                <a:gd name="T45" fmla="*/ 270 h 521"/>
                <a:gd name="T46" fmla="*/ 511 w 538"/>
                <a:gd name="T47" fmla="*/ 164 h 521"/>
                <a:gd name="T48" fmla="*/ 85 w 538"/>
                <a:gd name="T49" fmla="*/ 479 h 521"/>
                <a:gd name="T50" fmla="*/ 98 w 538"/>
                <a:gd name="T51" fmla="*/ 346 h 521"/>
                <a:gd name="T52" fmla="*/ 166 w 538"/>
                <a:gd name="T53" fmla="*/ 446 h 521"/>
                <a:gd name="T54" fmla="*/ 197 w 538"/>
                <a:gd name="T55" fmla="*/ 467 h 521"/>
                <a:gd name="T56" fmla="*/ 85 w 538"/>
                <a:gd name="T57" fmla="*/ 479 h 521"/>
                <a:gd name="T58" fmla="*/ 204 w 538"/>
                <a:gd name="T59" fmla="*/ 471 h 521"/>
                <a:gd name="T60" fmla="*/ 205 w 538"/>
                <a:gd name="T61" fmla="*/ 472 h 521"/>
                <a:gd name="T62" fmla="*/ 204 w 538"/>
                <a:gd name="T63" fmla="*/ 471 h 521"/>
                <a:gd name="T64" fmla="*/ 409 w 538"/>
                <a:gd name="T65" fmla="*/ 239 h 521"/>
                <a:gd name="T66" fmla="*/ 217 w 538"/>
                <a:gd name="T67" fmla="*/ 239 h 521"/>
                <a:gd name="T68" fmla="*/ 215 w 538"/>
                <a:gd name="T69" fmla="*/ 239 h 521"/>
                <a:gd name="T70" fmla="*/ 215 w 538"/>
                <a:gd name="T71" fmla="*/ 237 h 521"/>
                <a:gd name="T72" fmla="*/ 316 w 538"/>
                <a:gd name="T73" fmla="*/ 146 h 521"/>
                <a:gd name="T74" fmla="*/ 411 w 538"/>
                <a:gd name="T75" fmla="*/ 237 h 521"/>
                <a:gd name="T76" fmla="*/ 411 w 538"/>
                <a:gd name="T77" fmla="*/ 239 h 521"/>
                <a:gd name="T78" fmla="*/ 409 w 538"/>
                <a:gd name="T79" fmla="*/ 239 h 521"/>
                <a:gd name="T80" fmla="*/ 468 w 538"/>
                <a:gd name="T81" fmla="*/ 108 h 521"/>
                <a:gd name="T82" fmla="*/ 392 w 538"/>
                <a:gd name="T83" fmla="*/ 61 h 521"/>
                <a:gd name="T84" fmla="*/ 507 w 538"/>
                <a:gd name="T85" fmla="*/ 57 h 521"/>
                <a:gd name="T86" fmla="*/ 504 w 538"/>
                <a:gd name="T87" fmla="*/ 152 h 521"/>
                <a:gd name="T88" fmla="*/ 504 w 538"/>
                <a:gd name="T89" fmla="*/ 152 h 521"/>
                <a:gd name="T90" fmla="*/ 468 w 538"/>
                <a:gd name="T91" fmla="*/ 108 h 521"/>
                <a:gd name="T92" fmla="*/ 508 w 538"/>
                <a:gd name="T93" fmla="*/ 158 h 521"/>
                <a:gd name="T94" fmla="*/ 508 w 538"/>
                <a:gd name="T95" fmla="*/ 158 h 521"/>
                <a:gd name="T96" fmla="*/ 508 w 538"/>
                <a:gd name="T97" fmla="*/ 158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8" h="521">
                  <a:moveTo>
                    <a:pt x="511" y="164"/>
                  </a:moveTo>
                  <a:cubicBezTo>
                    <a:pt x="536" y="107"/>
                    <a:pt x="538" y="60"/>
                    <a:pt x="509" y="31"/>
                  </a:cubicBezTo>
                  <a:cubicBezTo>
                    <a:pt x="478" y="0"/>
                    <a:pt x="402" y="9"/>
                    <a:pt x="322" y="47"/>
                  </a:cubicBezTo>
                  <a:cubicBezTo>
                    <a:pt x="319" y="47"/>
                    <a:pt x="315" y="46"/>
                    <a:pt x="312" y="46"/>
                  </a:cubicBezTo>
                  <a:cubicBezTo>
                    <a:pt x="256" y="46"/>
                    <a:pt x="201" y="67"/>
                    <a:pt x="160" y="104"/>
                  </a:cubicBezTo>
                  <a:cubicBezTo>
                    <a:pt x="125" y="135"/>
                    <a:pt x="100" y="176"/>
                    <a:pt x="89" y="222"/>
                  </a:cubicBezTo>
                  <a:cubicBezTo>
                    <a:pt x="97" y="212"/>
                    <a:pt x="142" y="160"/>
                    <a:pt x="192" y="132"/>
                  </a:cubicBezTo>
                  <a:cubicBezTo>
                    <a:pt x="193" y="132"/>
                    <a:pt x="205" y="125"/>
                    <a:pt x="206" y="125"/>
                  </a:cubicBezTo>
                  <a:cubicBezTo>
                    <a:pt x="206" y="125"/>
                    <a:pt x="181" y="148"/>
                    <a:pt x="176" y="153"/>
                  </a:cubicBezTo>
                  <a:cubicBezTo>
                    <a:pt x="65" y="265"/>
                    <a:pt x="0" y="437"/>
                    <a:pt x="50" y="488"/>
                  </a:cubicBezTo>
                  <a:cubicBezTo>
                    <a:pt x="83" y="521"/>
                    <a:pt x="143" y="513"/>
                    <a:pt x="213" y="475"/>
                  </a:cubicBezTo>
                  <a:cubicBezTo>
                    <a:pt x="243" y="489"/>
                    <a:pt x="276" y="496"/>
                    <a:pt x="312" y="496"/>
                  </a:cubicBezTo>
                  <a:cubicBezTo>
                    <a:pt x="359" y="496"/>
                    <a:pt x="404" y="483"/>
                    <a:pt x="441" y="458"/>
                  </a:cubicBezTo>
                  <a:cubicBezTo>
                    <a:pt x="480" y="433"/>
                    <a:pt x="509" y="394"/>
                    <a:pt x="526" y="348"/>
                  </a:cubicBezTo>
                  <a:cubicBezTo>
                    <a:pt x="403" y="348"/>
                    <a:pt x="403" y="348"/>
                    <a:pt x="403" y="348"/>
                  </a:cubicBezTo>
                  <a:cubicBezTo>
                    <a:pt x="388" y="378"/>
                    <a:pt x="351" y="399"/>
                    <a:pt x="313" y="399"/>
                  </a:cubicBezTo>
                  <a:cubicBezTo>
                    <a:pt x="260" y="399"/>
                    <a:pt x="215" y="355"/>
                    <a:pt x="215" y="304"/>
                  </a:cubicBezTo>
                  <a:cubicBezTo>
                    <a:pt x="215" y="302"/>
                    <a:pt x="215" y="302"/>
                    <a:pt x="215" y="302"/>
                  </a:cubicBezTo>
                  <a:cubicBezTo>
                    <a:pt x="214" y="299"/>
                    <a:pt x="214" y="299"/>
                    <a:pt x="214" y="299"/>
                  </a:cubicBezTo>
                  <a:cubicBezTo>
                    <a:pt x="217" y="299"/>
                    <a:pt x="217" y="299"/>
                    <a:pt x="217" y="299"/>
                  </a:cubicBezTo>
                  <a:cubicBezTo>
                    <a:pt x="535" y="299"/>
                    <a:pt x="535" y="299"/>
                    <a:pt x="535" y="299"/>
                  </a:cubicBezTo>
                  <a:cubicBezTo>
                    <a:pt x="535" y="298"/>
                    <a:pt x="535" y="296"/>
                    <a:pt x="535" y="294"/>
                  </a:cubicBezTo>
                  <a:cubicBezTo>
                    <a:pt x="536" y="286"/>
                    <a:pt x="537" y="277"/>
                    <a:pt x="537" y="270"/>
                  </a:cubicBezTo>
                  <a:cubicBezTo>
                    <a:pt x="537" y="232"/>
                    <a:pt x="528" y="196"/>
                    <a:pt x="511" y="164"/>
                  </a:cubicBezTo>
                  <a:close/>
                  <a:moveTo>
                    <a:pt x="85" y="479"/>
                  </a:moveTo>
                  <a:cubicBezTo>
                    <a:pt x="60" y="454"/>
                    <a:pt x="67" y="405"/>
                    <a:pt x="98" y="346"/>
                  </a:cubicBezTo>
                  <a:cubicBezTo>
                    <a:pt x="113" y="386"/>
                    <a:pt x="136" y="420"/>
                    <a:pt x="166" y="446"/>
                  </a:cubicBezTo>
                  <a:cubicBezTo>
                    <a:pt x="176" y="454"/>
                    <a:pt x="186" y="461"/>
                    <a:pt x="197" y="467"/>
                  </a:cubicBezTo>
                  <a:cubicBezTo>
                    <a:pt x="147" y="494"/>
                    <a:pt x="106" y="500"/>
                    <a:pt x="85" y="479"/>
                  </a:cubicBezTo>
                  <a:close/>
                  <a:moveTo>
                    <a:pt x="204" y="471"/>
                  </a:moveTo>
                  <a:cubicBezTo>
                    <a:pt x="204" y="471"/>
                    <a:pt x="205" y="471"/>
                    <a:pt x="205" y="472"/>
                  </a:cubicBezTo>
                  <a:cubicBezTo>
                    <a:pt x="205" y="471"/>
                    <a:pt x="204" y="471"/>
                    <a:pt x="204" y="471"/>
                  </a:cubicBezTo>
                  <a:close/>
                  <a:moveTo>
                    <a:pt x="409" y="239"/>
                  </a:moveTo>
                  <a:cubicBezTo>
                    <a:pt x="217" y="239"/>
                    <a:pt x="217" y="239"/>
                    <a:pt x="217" y="239"/>
                  </a:cubicBezTo>
                  <a:cubicBezTo>
                    <a:pt x="215" y="239"/>
                    <a:pt x="215" y="239"/>
                    <a:pt x="215" y="239"/>
                  </a:cubicBezTo>
                  <a:cubicBezTo>
                    <a:pt x="215" y="237"/>
                    <a:pt x="215" y="237"/>
                    <a:pt x="215" y="237"/>
                  </a:cubicBezTo>
                  <a:cubicBezTo>
                    <a:pt x="217" y="188"/>
                    <a:pt x="264" y="146"/>
                    <a:pt x="316" y="146"/>
                  </a:cubicBezTo>
                  <a:cubicBezTo>
                    <a:pt x="367" y="146"/>
                    <a:pt x="408" y="186"/>
                    <a:pt x="411" y="237"/>
                  </a:cubicBezTo>
                  <a:cubicBezTo>
                    <a:pt x="411" y="239"/>
                    <a:pt x="411" y="239"/>
                    <a:pt x="411" y="239"/>
                  </a:cubicBezTo>
                  <a:lnTo>
                    <a:pt x="409" y="239"/>
                  </a:lnTo>
                  <a:close/>
                  <a:moveTo>
                    <a:pt x="468" y="108"/>
                  </a:moveTo>
                  <a:cubicBezTo>
                    <a:pt x="446" y="87"/>
                    <a:pt x="420" y="72"/>
                    <a:pt x="392" y="61"/>
                  </a:cubicBezTo>
                  <a:cubicBezTo>
                    <a:pt x="443" y="38"/>
                    <a:pt x="485" y="35"/>
                    <a:pt x="507" y="57"/>
                  </a:cubicBezTo>
                  <a:cubicBezTo>
                    <a:pt x="525" y="75"/>
                    <a:pt x="523" y="109"/>
                    <a:pt x="504" y="152"/>
                  </a:cubicBezTo>
                  <a:cubicBezTo>
                    <a:pt x="504" y="152"/>
                    <a:pt x="504" y="152"/>
                    <a:pt x="504" y="152"/>
                  </a:cubicBezTo>
                  <a:cubicBezTo>
                    <a:pt x="494" y="136"/>
                    <a:pt x="482" y="121"/>
                    <a:pt x="468" y="108"/>
                  </a:cubicBezTo>
                  <a:close/>
                  <a:moveTo>
                    <a:pt x="508" y="158"/>
                  </a:moveTo>
                  <a:cubicBezTo>
                    <a:pt x="508" y="158"/>
                    <a:pt x="508" y="158"/>
                    <a:pt x="508" y="158"/>
                  </a:cubicBezTo>
                  <a:cubicBezTo>
                    <a:pt x="508" y="158"/>
                    <a:pt x="508" y="158"/>
                    <a:pt x="508" y="158"/>
                  </a:cubicBezTo>
                  <a:close/>
                </a:path>
              </a:pathLst>
            </a:custGeom>
            <a:grpFill/>
            <a:ln>
              <a:noFill/>
            </a:ln>
            <a:extLst/>
          </p:spPr>
          <p:txBody>
            <a:bodyPr vert="horz" wrap="square" lIns="67226" tIns="33613" rIns="67226" bIns="3361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23" b="0" i="0" u="none" strike="noStrike" kern="0" cap="none" spc="0" normalizeH="0" baseline="0" noProof="0" dirty="0">
                <a:ln>
                  <a:noFill/>
                </a:ln>
                <a:solidFill>
                  <a:srgbClr val="FFFFFF"/>
                </a:solidFill>
                <a:effectLst/>
                <a:uLnTx/>
                <a:uFillTx/>
                <a:latin typeface="Segoe UI"/>
                <a:ea typeface="+mn-ea"/>
                <a:cs typeface="+mn-cs"/>
              </a:endParaRPr>
            </a:p>
          </p:txBody>
        </p:sp>
      </p:grpSp>
      <p:sp>
        <p:nvSpPr>
          <p:cNvPr id="22" name="TextBox 21"/>
          <p:cNvSpPr txBox="1"/>
          <p:nvPr/>
        </p:nvSpPr>
        <p:spPr bwMode="black">
          <a:xfrm>
            <a:off x="3329977" y="6600007"/>
            <a:ext cx="1880009" cy="254440"/>
          </a:xfrm>
          <a:prstGeom prst="rect">
            <a:avLst/>
          </a:prstGeom>
          <a:noFill/>
        </p:spPr>
        <p:txBody>
          <a:bodyPr wrap="square" lIns="89642" tIns="89642" rIns="89642" bIns="89642" rtlCol="0" anchor="t"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8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rPr>
              <a:t>SKYPE ROOM SYSTEM</a:t>
            </a:r>
          </a:p>
        </p:txBody>
      </p:sp>
      <p:grpSp>
        <p:nvGrpSpPr>
          <p:cNvPr id="23" name="Group 22"/>
          <p:cNvGrpSpPr/>
          <p:nvPr/>
        </p:nvGrpSpPr>
        <p:grpSpPr>
          <a:xfrm>
            <a:off x="3511616" y="6144419"/>
            <a:ext cx="1527736" cy="537855"/>
            <a:chOff x="7961328" y="-30687"/>
            <a:chExt cx="3805164" cy="1479085"/>
          </a:xfrm>
          <a:solidFill>
            <a:schemeClr val="bg1"/>
          </a:solidFill>
        </p:grpSpPr>
        <p:grpSp>
          <p:nvGrpSpPr>
            <p:cNvPr id="24" name="Group 23"/>
            <p:cNvGrpSpPr/>
            <p:nvPr/>
          </p:nvGrpSpPr>
          <p:grpSpPr>
            <a:xfrm>
              <a:off x="7961328" y="-30687"/>
              <a:ext cx="3805164" cy="1479085"/>
              <a:chOff x="5608636" y="1868280"/>
              <a:chExt cx="3805164" cy="1479085"/>
            </a:xfrm>
            <a:grpFill/>
          </p:grpSpPr>
          <p:sp>
            <p:nvSpPr>
              <p:cNvPr id="27" name="Freeform 16"/>
              <p:cNvSpPr>
                <a:spLocks noChangeAspect="1" noEditPoints="1"/>
              </p:cNvSpPr>
              <p:nvPr/>
            </p:nvSpPr>
            <p:spPr bwMode="black">
              <a:xfrm>
                <a:off x="5608636" y="2125662"/>
                <a:ext cx="1900163" cy="1221703"/>
              </a:xfrm>
              <a:custGeom>
                <a:avLst/>
                <a:gdLst>
                  <a:gd name="T0" fmla="*/ 912 w 958"/>
                  <a:gd name="T1" fmla="*/ 0 h 666"/>
                  <a:gd name="T2" fmla="*/ 47 w 958"/>
                  <a:gd name="T3" fmla="*/ 0 h 666"/>
                  <a:gd name="T4" fmla="*/ 0 w 958"/>
                  <a:gd name="T5" fmla="*/ 47 h 666"/>
                  <a:gd name="T6" fmla="*/ 0 w 958"/>
                  <a:gd name="T7" fmla="*/ 620 h 666"/>
                  <a:gd name="T8" fmla="*/ 47 w 958"/>
                  <a:gd name="T9" fmla="*/ 666 h 666"/>
                  <a:gd name="T10" fmla="*/ 912 w 958"/>
                  <a:gd name="T11" fmla="*/ 666 h 666"/>
                  <a:gd name="T12" fmla="*/ 958 w 958"/>
                  <a:gd name="T13" fmla="*/ 620 h 666"/>
                  <a:gd name="T14" fmla="*/ 958 w 958"/>
                  <a:gd name="T15" fmla="*/ 47 h 666"/>
                  <a:gd name="T16" fmla="*/ 912 w 958"/>
                  <a:gd name="T17" fmla="*/ 0 h 666"/>
                  <a:gd name="T18" fmla="*/ 479 w 958"/>
                  <a:gd name="T19" fmla="*/ 16 h 666"/>
                  <a:gd name="T20" fmla="*/ 490 w 958"/>
                  <a:gd name="T21" fmla="*/ 26 h 666"/>
                  <a:gd name="T22" fmla="*/ 479 w 958"/>
                  <a:gd name="T23" fmla="*/ 37 h 666"/>
                  <a:gd name="T24" fmla="*/ 468 w 958"/>
                  <a:gd name="T25" fmla="*/ 26 h 666"/>
                  <a:gd name="T26" fmla="*/ 479 w 958"/>
                  <a:gd name="T27" fmla="*/ 16 h 666"/>
                  <a:gd name="T28" fmla="*/ 479 w 958"/>
                  <a:gd name="T29" fmla="*/ 648 h 666"/>
                  <a:gd name="T30" fmla="*/ 458 w 958"/>
                  <a:gd name="T31" fmla="*/ 627 h 666"/>
                  <a:gd name="T32" fmla="*/ 479 w 958"/>
                  <a:gd name="T33" fmla="*/ 606 h 666"/>
                  <a:gd name="T34" fmla="*/ 500 w 958"/>
                  <a:gd name="T35" fmla="*/ 627 h 666"/>
                  <a:gd name="T36" fmla="*/ 479 w 958"/>
                  <a:gd name="T37" fmla="*/ 648 h 666"/>
                  <a:gd name="T38" fmla="*/ 905 w 958"/>
                  <a:gd name="T39" fmla="*/ 594 h 666"/>
                  <a:gd name="T40" fmla="*/ 53 w 958"/>
                  <a:gd name="T41" fmla="*/ 594 h 666"/>
                  <a:gd name="T42" fmla="*/ 53 w 958"/>
                  <a:gd name="T43" fmla="*/ 53 h 666"/>
                  <a:gd name="T44" fmla="*/ 905 w 958"/>
                  <a:gd name="T45" fmla="*/ 53 h 666"/>
                  <a:gd name="T46" fmla="*/ 905 w 958"/>
                  <a:gd name="T47" fmla="*/ 594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8" h="666">
                    <a:moveTo>
                      <a:pt x="912" y="0"/>
                    </a:moveTo>
                    <a:cubicBezTo>
                      <a:pt x="47" y="0"/>
                      <a:pt x="47" y="0"/>
                      <a:pt x="47" y="0"/>
                    </a:cubicBezTo>
                    <a:cubicBezTo>
                      <a:pt x="21" y="0"/>
                      <a:pt x="0" y="21"/>
                      <a:pt x="0" y="47"/>
                    </a:cubicBezTo>
                    <a:cubicBezTo>
                      <a:pt x="0" y="620"/>
                      <a:pt x="0" y="620"/>
                      <a:pt x="0" y="620"/>
                    </a:cubicBezTo>
                    <a:cubicBezTo>
                      <a:pt x="0" y="645"/>
                      <a:pt x="21" y="666"/>
                      <a:pt x="47" y="666"/>
                    </a:cubicBezTo>
                    <a:cubicBezTo>
                      <a:pt x="912" y="666"/>
                      <a:pt x="912" y="666"/>
                      <a:pt x="912" y="666"/>
                    </a:cubicBezTo>
                    <a:cubicBezTo>
                      <a:pt x="937" y="666"/>
                      <a:pt x="958" y="645"/>
                      <a:pt x="958" y="620"/>
                    </a:cubicBezTo>
                    <a:cubicBezTo>
                      <a:pt x="958" y="47"/>
                      <a:pt x="958" y="47"/>
                      <a:pt x="958" y="47"/>
                    </a:cubicBezTo>
                    <a:cubicBezTo>
                      <a:pt x="958" y="21"/>
                      <a:pt x="937" y="0"/>
                      <a:pt x="912" y="0"/>
                    </a:cubicBezTo>
                    <a:close/>
                    <a:moveTo>
                      <a:pt x="479" y="16"/>
                    </a:moveTo>
                    <a:cubicBezTo>
                      <a:pt x="485" y="16"/>
                      <a:pt x="490" y="21"/>
                      <a:pt x="490" y="26"/>
                    </a:cubicBezTo>
                    <a:cubicBezTo>
                      <a:pt x="490" y="32"/>
                      <a:pt x="485" y="37"/>
                      <a:pt x="479" y="37"/>
                    </a:cubicBezTo>
                    <a:cubicBezTo>
                      <a:pt x="474" y="37"/>
                      <a:pt x="468" y="32"/>
                      <a:pt x="468" y="26"/>
                    </a:cubicBezTo>
                    <a:cubicBezTo>
                      <a:pt x="468" y="21"/>
                      <a:pt x="474" y="16"/>
                      <a:pt x="479" y="16"/>
                    </a:cubicBezTo>
                    <a:close/>
                    <a:moveTo>
                      <a:pt x="479" y="648"/>
                    </a:moveTo>
                    <a:cubicBezTo>
                      <a:pt x="467" y="648"/>
                      <a:pt x="458" y="639"/>
                      <a:pt x="458" y="627"/>
                    </a:cubicBezTo>
                    <a:cubicBezTo>
                      <a:pt x="458" y="616"/>
                      <a:pt x="467" y="606"/>
                      <a:pt x="479" y="606"/>
                    </a:cubicBezTo>
                    <a:cubicBezTo>
                      <a:pt x="491" y="606"/>
                      <a:pt x="500" y="616"/>
                      <a:pt x="500" y="627"/>
                    </a:cubicBezTo>
                    <a:cubicBezTo>
                      <a:pt x="500" y="639"/>
                      <a:pt x="491" y="648"/>
                      <a:pt x="479" y="648"/>
                    </a:cubicBezTo>
                    <a:close/>
                    <a:moveTo>
                      <a:pt x="905" y="594"/>
                    </a:moveTo>
                    <a:cubicBezTo>
                      <a:pt x="53" y="594"/>
                      <a:pt x="53" y="594"/>
                      <a:pt x="53" y="594"/>
                    </a:cubicBezTo>
                    <a:cubicBezTo>
                      <a:pt x="53" y="53"/>
                      <a:pt x="53" y="53"/>
                      <a:pt x="53" y="53"/>
                    </a:cubicBezTo>
                    <a:cubicBezTo>
                      <a:pt x="905" y="53"/>
                      <a:pt x="905" y="53"/>
                      <a:pt x="905" y="53"/>
                    </a:cubicBezTo>
                    <a:lnTo>
                      <a:pt x="905" y="594"/>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52" tIns="107562" rIns="134452" bIns="107562" numCol="1" spcCol="0" rtlCol="0" fromWordArt="0" anchor="t" anchorCtr="0" forceAA="0" compatLnSpc="1">
                <a:prstTxWarp prst="textNoShape">
                  <a:avLst/>
                </a:prstTxWarp>
                <a:noAutofit/>
              </a:bodyPr>
              <a:lstStyle/>
              <a:p>
                <a:pPr marL="0" marR="0" lvl="0" indent="0" algn="ctr" defTabSz="685486"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28" name="Freeform 16"/>
              <p:cNvSpPr>
                <a:spLocks noChangeAspect="1" noEditPoints="1"/>
              </p:cNvSpPr>
              <p:nvPr/>
            </p:nvSpPr>
            <p:spPr bwMode="black">
              <a:xfrm>
                <a:off x="7513637" y="2123159"/>
                <a:ext cx="1900163" cy="1221703"/>
              </a:xfrm>
              <a:custGeom>
                <a:avLst/>
                <a:gdLst>
                  <a:gd name="T0" fmla="*/ 912 w 958"/>
                  <a:gd name="T1" fmla="*/ 0 h 666"/>
                  <a:gd name="T2" fmla="*/ 47 w 958"/>
                  <a:gd name="T3" fmla="*/ 0 h 666"/>
                  <a:gd name="T4" fmla="*/ 0 w 958"/>
                  <a:gd name="T5" fmla="*/ 47 h 666"/>
                  <a:gd name="T6" fmla="*/ 0 w 958"/>
                  <a:gd name="T7" fmla="*/ 620 h 666"/>
                  <a:gd name="T8" fmla="*/ 47 w 958"/>
                  <a:gd name="T9" fmla="*/ 666 h 666"/>
                  <a:gd name="T10" fmla="*/ 912 w 958"/>
                  <a:gd name="T11" fmla="*/ 666 h 666"/>
                  <a:gd name="T12" fmla="*/ 958 w 958"/>
                  <a:gd name="T13" fmla="*/ 620 h 666"/>
                  <a:gd name="T14" fmla="*/ 958 w 958"/>
                  <a:gd name="T15" fmla="*/ 47 h 666"/>
                  <a:gd name="T16" fmla="*/ 912 w 958"/>
                  <a:gd name="T17" fmla="*/ 0 h 666"/>
                  <a:gd name="T18" fmla="*/ 479 w 958"/>
                  <a:gd name="T19" fmla="*/ 16 h 666"/>
                  <a:gd name="T20" fmla="*/ 490 w 958"/>
                  <a:gd name="T21" fmla="*/ 26 h 666"/>
                  <a:gd name="T22" fmla="*/ 479 w 958"/>
                  <a:gd name="T23" fmla="*/ 37 h 666"/>
                  <a:gd name="T24" fmla="*/ 468 w 958"/>
                  <a:gd name="T25" fmla="*/ 26 h 666"/>
                  <a:gd name="T26" fmla="*/ 479 w 958"/>
                  <a:gd name="T27" fmla="*/ 16 h 666"/>
                  <a:gd name="T28" fmla="*/ 479 w 958"/>
                  <a:gd name="T29" fmla="*/ 648 h 666"/>
                  <a:gd name="T30" fmla="*/ 458 w 958"/>
                  <a:gd name="T31" fmla="*/ 627 h 666"/>
                  <a:gd name="T32" fmla="*/ 479 w 958"/>
                  <a:gd name="T33" fmla="*/ 606 h 666"/>
                  <a:gd name="T34" fmla="*/ 500 w 958"/>
                  <a:gd name="T35" fmla="*/ 627 h 666"/>
                  <a:gd name="T36" fmla="*/ 479 w 958"/>
                  <a:gd name="T37" fmla="*/ 648 h 666"/>
                  <a:gd name="T38" fmla="*/ 905 w 958"/>
                  <a:gd name="T39" fmla="*/ 594 h 666"/>
                  <a:gd name="T40" fmla="*/ 53 w 958"/>
                  <a:gd name="T41" fmla="*/ 594 h 666"/>
                  <a:gd name="T42" fmla="*/ 53 w 958"/>
                  <a:gd name="T43" fmla="*/ 53 h 666"/>
                  <a:gd name="T44" fmla="*/ 905 w 958"/>
                  <a:gd name="T45" fmla="*/ 53 h 666"/>
                  <a:gd name="T46" fmla="*/ 905 w 958"/>
                  <a:gd name="T47" fmla="*/ 594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58" h="666">
                    <a:moveTo>
                      <a:pt x="912" y="0"/>
                    </a:moveTo>
                    <a:cubicBezTo>
                      <a:pt x="47" y="0"/>
                      <a:pt x="47" y="0"/>
                      <a:pt x="47" y="0"/>
                    </a:cubicBezTo>
                    <a:cubicBezTo>
                      <a:pt x="21" y="0"/>
                      <a:pt x="0" y="21"/>
                      <a:pt x="0" y="47"/>
                    </a:cubicBezTo>
                    <a:cubicBezTo>
                      <a:pt x="0" y="620"/>
                      <a:pt x="0" y="620"/>
                      <a:pt x="0" y="620"/>
                    </a:cubicBezTo>
                    <a:cubicBezTo>
                      <a:pt x="0" y="645"/>
                      <a:pt x="21" y="666"/>
                      <a:pt x="47" y="666"/>
                    </a:cubicBezTo>
                    <a:cubicBezTo>
                      <a:pt x="912" y="666"/>
                      <a:pt x="912" y="666"/>
                      <a:pt x="912" y="666"/>
                    </a:cubicBezTo>
                    <a:cubicBezTo>
                      <a:pt x="937" y="666"/>
                      <a:pt x="958" y="645"/>
                      <a:pt x="958" y="620"/>
                    </a:cubicBezTo>
                    <a:cubicBezTo>
                      <a:pt x="958" y="47"/>
                      <a:pt x="958" y="47"/>
                      <a:pt x="958" y="47"/>
                    </a:cubicBezTo>
                    <a:cubicBezTo>
                      <a:pt x="958" y="21"/>
                      <a:pt x="937" y="0"/>
                      <a:pt x="912" y="0"/>
                    </a:cubicBezTo>
                    <a:close/>
                    <a:moveTo>
                      <a:pt x="479" y="16"/>
                    </a:moveTo>
                    <a:cubicBezTo>
                      <a:pt x="485" y="16"/>
                      <a:pt x="490" y="21"/>
                      <a:pt x="490" y="26"/>
                    </a:cubicBezTo>
                    <a:cubicBezTo>
                      <a:pt x="490" y="32"/>
                      <a:pt x="485" y="37"/>
                      <a:pt x="479" y="37"/>
                    </a:cubicBezTo>
                    <a:cubicBezTo>
                      <a:pt x="474" y="37"/>
                      <a:pt x="468" y="32"/>
                      <a:pt x="468" y="26"/>
                    </a:cubicBezTo>
                    <a:cubicBezTo>
                      <a:pt x="468" y="21"/>
                      <a:pt x="474" y="16"/>
                      <a:pt x="479" y="16"/>
                    </a:cubicBezTo>
                    <a:close/>
                    <a:moveTo>
                      <a:pt x="479" y="648"/>
                    </a:moveTo>
                    <a:cubicBezTo>
                      <a:pt x="467" y="648"/>
                      <a:pt x="458" y="639"/>
                      <a:pt x="458" y="627"/>
                    </a:cubicBezTo>
                    <a:cubicBezTo>
                      <a:pt x="458" y="616"/>
                      <a:pt x="467" y="606"/>
                      <a:pt x="479" y="606"/>
                    </a:cubicBezTo>
                    <a:cubicBezTo>
                      <a:pt x="491" y="606"/>
                      <a:pt x="500" y="616"/>
                      <a:pt x="500" y="627"/>
                    </a:cubicBezTo>
                    <a:cubicBezTo>
                      <a:pt x="500" y="639"/>
                      <a:pt x="491" y="648"/>
                      <a:pt x="479" y="648"/>
                    </a:cubicBezTo>
                    <a:close/>
                    <a:moveTo>
                      <a:pt x="905" y="594"/>
                    </a:moveTo>
                    <a:cubicBezTo>
                      <a:pt x="53" y="594"/>
                      <a:pt x="53" y="594"/>
                      <a:pt x="53" y="594"/>
                    </a:cubicBezTo>
                    <a:cubicBezTo>
                      <a:pt x="53" y="53"/>
                      <a:pt x="53" y="53"/>
                      <a:pt x="53" y="53"/>
                    </a:cubicBezTo>
                    <a:cubicBezTo>
                      <a:pt x="905" y="53"/>
                      <a:pt x="905" y="53"/>
                      <a:pt x="905" y="53"/>
                    </a:cubicBezTo>
                    <a:lnTo>
                      <a:pt x="905" y="594"/>
                    </a:ln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52" tIns="107562" rIns="134452" bIns="107562" numCol="1" spcCol="0" rtlCol="0" fromWordArt="0" anchor="t" anchorCtr="0" forceAA="0" compatLnSpc="1">
                <a:prstTxWarp prst="textNoShape">
                  <a:avLst/>
                </a:prstTxWarp>
                <a:noAutofit/>
              </a:bodyPr>
              <a:lstStyle/>
              <a:p>
                <a:pPr marL="0" marR="0" lvl="0" indent="0" algn="ctr" defTabSz="685486" rtl="0" eaLnBrk="1" fontAlgn="base" latinLnBrk="0" hangingPunct="1">
                  <a:lnSpc>
                    <a:spcPct val="90000"/>
                  </a:lnSpc>
                  <a:spcBef>
                    <a:spcPct val="0"/>
                  </a:spcBef>
                  <a:spcAft>
                    <a:spcPct val="0"/>
                  </a:spcAft>
                  <a:buClrTx/>
                  <a:buSzTx/>
                  <a:buFontTx/>
                  <a:buNone/>
                  <a:tabLst/>
                  <a:defRPr/>
                </a:pPr>
                <a:endParaRPr kumimoji="0" lang="en-US" sz="1765"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29" name="Freeform 36"/>
              <p:cNvSpPr>
                <a:spLocks noChangeAspect="1" noChangeArrowheads="1"/>
              </p:cNvSpPr>
              <p:nvPr/>
            </p:nvSpPr>
            <p:spPr bwMode="black">
              <a:xfrm>
                <a:off x="7381541" y="1868280"/>
                <a:ext cx="259354" cy="330809"/>
              </a:xfrm>
              <a:custGeom>
                <a:avLst/>
                <a:gdLst>
                  <a:gd name="connsiteX0" fmla="*/ 559482 w 1107662"/>
                  <a:gd name="connsiteY0" fmla="*/ 339080 h 1412834"/>
                  <a:gd name="connsiteX1" fmla="*/ 367336 w 1107662"/>
                  <a:gd name="connsiteY1" fmla="*/ 534052 h 1412834"/>
                  <a:gd name="connsiteX2" fmla="*/ 559482 w 1107662"/>
                  <a:gd name="connsiteY2" fmla="*/ 729024 h 1412834"/>
                  <a:gd name="connsiteX3" fmla="*/ 751628 w 1107662"/>
                  <a:gd name="connsiteY3" fmla="*/ 534052 h 1412834"/>
                  <a:gd name="connsiteX4" fmla="*/ 559482 w 1107662"/>
                  <a:gd name="connsiteY4" fmla="*/ 339080 h 1412834"/>
                  <a:gd name="connsiteX5" fmla="*/ 559481 w 1107662"/>
                  <a:gd name="connsiteY5" fmla="*/ 0 h 1412834"/>
                  <a:gd name="connsiteX6" fmla="*/ 1090707 w 1107662"/>
                  <a:gd name="connsiteY6" fmla="*/ 534052 h 1412834"/>
                  <a:gd name="connsiteX7" fmla="*/ 766258 w 1107662"/>
                  <a:gd name="connsiteY7" fmla="*/ 1026136 h 1412834"/>
                  <a:gd name="connsiteX8" fmla="*/ 710926 w 1107662"/>
                  <a:gd name="connsiteY8" fmla="*/ 1043403 h 1412834"/>
                  <a:gd name="connsiteX9" fmla="*/ 1107662 w 1107662"/>
                  <a:gd name="connsiteY9" fmla="*/ 1209385 h 1412834"/>
                  <a:gd name="connsiteX10" fmla="*/ 1107662 w 1107662"/>
                  <a:gd name="connsiteY10" fmla="*/ 1412834 h 1412834"/>
                  <a:gd name="connsiteX11" fmla="*/ 0 w 1107662"/>
                  <a:gd name="connsiteY11" fmla="*/ 1412834 h 1412834"/>
                  <a:gd name="connsiteX12" fmla="*/ 0 w 1107662"/>
                  <a:gd name="connsiteY12" fmla="*/ 1209385 h 1412834"/>
                  <a:gd name="connsiteX13" fmla="*/ 401563 w 1107662"/>
                  <a:gd name="connsiteY13" fmla="*/ 1041383 h 1412834"/>
                  <a:gd name="connsiteX14" fmla="*/ 352704 w 1107662"/>
                  <a:gd name="connsiteY14" fmla="*/ 1026136 h 1412834"/>
                  <a:gd name="connsiteX15" fmla="*/ 28255 w 1107662"/>
                  <a:gd name="connsiteY15" fmla="*/ 534052 h 1412834"/>
                  <a:gd name="connsiteX16" fmla="*/ 559481 w 1107662"/>
                  <a:gd name="connsiteY16" fmla="*/ 0 h 1412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07662" h="1412834">
                    <a:moveTo>
                      <a:pt x="559482" y="339080"/>
                    </a:moveTo>
                    <a:cubicBezTo>
                      <a:pt x="453363" y="339080"/>
                      <a:pt x="367336" y="426372"/>
                      <a:pt x="367336" y="534052"/>
                    </a:cubicBezTo>
                    <a:cubicBezTo>
                      <a:pt x="367336" y="641732"/>
                      <a:pt x="453363" y="729024"/>
                      <a:pt x="559482" y="729024"/>
                    </a:cubicBezTo>
                    <a:cubicBezTo>
                      <a:pt x="665601" y="729024"/>
                      <a:pt x="751628" y="641732"/>
                      <a:pt x="751628" y="534052"/>
                    </a:cubicBezTo>
                    <a:cubicBezTo>
                      <a:pt x="751628" y="426372"/>
                      <a:pt x="665601" y="339080"/>
                      <a:pt x="559482" y="339080"/>
                    </a:cubicBezTo>
                    <a:close/>
                    <a:moveTo>
                      <a:pt x="559481" y="0"/>
                    </a:moveTo>
                    <a:cubicBezTo>
                      <a:pt x="852869" y="0"/>
                      <a:pt x="1090707" y="239103"/>
                      <a:pt x="1090707" y="534052"/>
                    </a:cubicBezTo>
                    <a:cubicBezTo>
                      <a:pt x="1090707" y="755264"/>
                      <a:pt x="956923" y="945062"/>
                      <a:pt x="766258" y="1026136"/>
                    </a:cubicBezTo>
                    <a:lnTo>
                      <a:pt x="710926" y="1043403"/>
                    </a:lnTo>
                    <a:lnTo>
                      <a:pt x="1107662" y="1209385"/>
                    </a:lnTo>
                    <a:lnTo>
                      <a:pt x="1107662" y="1412834"/>
                    </a:lnTo>
                    <a:lnTo>
                      <a:pt x="0" y="1412834"/>
                    </a:lnTo>
                    <a:lnTo>
                      <a:pt x="0" y="1209385"/>
                    </a:lnTo>
                    <a:lnTo>
                      <a:pt x="401563" y="1041383"/>
                    </a:lnTo>
                    <a:lnTo>
                      <a:pt x="352704" y="1026136"/>
                    </a:lnTo>
                    <a:cubicBezTo>
                      <a:pt x="162039" y="945062"/>
                      <a:pt x="28255" y="755264"/>
                      <a:pt x="28255" y="534052"/>
                    </a:cubicBezTo>
                    <a:cubicBezTo>
                      <a:pt x="28255" y="239103"/>
                      <a:pt x="266093" y="0"/>
                      <a:pt x="559481"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grpSp>
        <p:sp>
          <p:nvSpPr>
            <p:cNvPr id="25" name="Oval 24"/>
            <p:cNvSpPr/>
            <p:nvPr/>
          </p:nvSpPr>
          <p:spPr bwMode="auto">
            <a:xfrm>
              <a:off x="8887596" y="238149"/>
              <a:ext cx="76200" cy="740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sp>
          <p:nvSpPr>
            <p:cNvPr id="26" name="Oval 25"/>
            <p:cNvSpPr/>
            <p:nvPr/>
          </p:nvSpPr>
          <p:spPr bwMode="auto">
            <a:xfrm>
              <a:off x="10780729" y="233045"/>
              <a:ext cx="76200" cy="74017"/>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mn-ea"/>
                <a:cs typeface="+mn-cs"/>
              </a:endParaRPr>
            </a:p>
          </p:txBody>
        </p:sp>
      </p:grpSp>
      <p:sp>
        <p:nvSpPr>
          <p:cNvPr id="30" name="Rectangle 29"/>
          <p:cNvSpPr/>
          <p:nvPr/>
        </p:nvSpPr>
        <p:spPr bwMode="auto">
          <a:xfrm>
            <a:off x="7474999" y="2255400"/>
            <a:ext cx="4645241" cy="365977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8" tIns="89642" rIns="143428" bIns="89642" numCol="1" spcCol="0" rtlCol="0" fromWordArt="0" anchor="t" anchorCtr="0" forceAA="0" compatLnSpc="1">
            <a:prstTxWarp prst="textNoShape">
              <a:avLst/>
            </a:prstTxWarp>
            <a:noAutofit/>
          </a:bodyPr>
          <a:lstStyle/>
          <a:p>
            <a:pPr marL="285750" marR="0" lvl="0" indent="-285750" algn="l" defTabSz="91392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ru-RU" sz="1568"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Все необходимые инструменты коммуникаций </a:t>
            </a:r>
            <a:r>
              <a:rPr kumimoji="0" lang="en-US" sz="1568"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a:t>
            </a:r>
            <a:r>
              <a:rPr kumimoji="0" lang="ru-RU" sz="1568"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под рукой</a:t>
            </a:r>
            <a:r>
              <a:rPr kumimoji="0" lang="en-US" sz="1568"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a:t>
            </a:r>
            <a:r>
              <a:rPr kumimoji="0" lang="en-US" sz="1568"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ru-RU" sz="1568"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чат</a:t>
            </a:r>
            <a:r>
              <a:rPr kumimoji="0" lang="en-US" sz="1568"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 </a:t>
            </a:r>
            <a:r>
              <a:rPr kumimoji="0" lang="ru-RU" sz="1568"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голос</a:t>
            </a:r>
            <a:r>
              <a:rPr kumimoji="0" lang="en-US" sz="1568"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 </a:t>
            </a:r>
            <a:r>
              <a:rPr kumimoji="0" lang="ru-RU" sz="1568"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видео</a:t>
            </a:r>
            <a:r>
              <a:rPr kumimoji="0" lang="en-US" sz="1568"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 </a:t>
            </a:r>
            <a:r>
              <a:rPr kumimoji="0" lang="ru-RU" sz="1568"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статус присутствия</a:t>
            </a:r>
            <a:r>
              <a:rPr kumimoji="0" lang="en-US" sz="1568"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 </a:t>
            </a:r>
            <a:r>
              <a:rPr kumimoji="0" lang="ru-RU" sz="1568"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и</a:t>
            </a:r>
            <a:r>
              <a:rPr kumimoji="0" lang="en-US" sz="1568"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 </a:t>
            </a:r>
            <a:r>
              <a:rPr kumimoji="0" lang="ru-RU" sz="1568"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место нахождения</a:t>
            </a:r>
            <a:endParaRPr kumimoji="0" lang="en-US" sz="1568"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a:p>
            <a:pPr marL="285750" marR="0" lvl="0" indent="-285750" algn="l" defTabSz="91392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ru-RU" sz="1568"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Спонтанные и запланированные </a:t>
            </a:r>
            <a:r>
              <a:rPr kumimoji="0" lang="ru-RU" sz="1568"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конференции</a:t>
            </a:r>
            <a:endParaRPr kumimoji="0" lang="en-US" sz="1568"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a:p>
            <a:pPr marL="285750" marR="0" lvl="0" indent="-285750" algn="l" defTabSz="91392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ru-RU" sz="1568"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Поддержка передачи видео в формате </a:t>
            </a:r>
            <a:r>
              <a:rPr kumimoji="0" lang="en-US" sz="1568"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H.264</a:t>
            </a:r>
            <a:r>
              <a:rPr kumimoji="0" lang="ru-RU" sz="1568"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a:t>
            </a:r>
            <a:r>
              <a:rPr kumimoji="0" lang="ru-RU" sz="1568"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 режим</a:t>
            </a:r>
            <a:r>
              <a:rPr kumimoji="0" lang="en-US" sz="1568"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 </a:t>
            </a:r>
            <a:r>
              <a:rPr kumimoji="0" lang="ru-RU" sz="1568"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совместной работы </a:t>
            </a:r>
            <a:r>
              <a:rPr kumimoji="0" lang="ru-RU" sz="1568"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с материалами и возможность </a:t>
            </a:r>
            <a:r>
              <a:rPr kumimoji="0" lang="ru-RU" sz="1568"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передачи данных </a:t>
            </a:r>
            <a:r>
              <a:rPr kumimoji="0" lang="ru-RU" sz="1568"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с других систем в режиме реального времени</a:t>
            </a:r>
            <a:endParaRPr kumimoji="0" lang="en-US" sz="1568"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a:p>
            <a:pPr marL="285750" marR="0" lvl="0" indent="-285750" algn="l" defTabSz="91392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ru-RU" sz="1568" b="1" i="0" u="none" strike="noStrike" kern="1200" cap="none" spc="0" normalizeH="0" baseline="0" noProof="0" dirty="0" err="1">
                <a:ln>
                  <a:noFill/>
                </a:ln>
                <a:solidFill>
                  <a:prstClr val="black"/>
                </a:solidFill>
                <a:effectLst/>
                <a:uLnTx/>
                <a:uFillTx/>
                <a:latin typeface="Calibri" panose="020F0502020204030204"/>
                <a:ea typeface="Segoe UI" pitchFamily="34" charset="0"/>
                <a:cs typeface="Segoe UI" pitchFamily="34" charset="0"/>
              </a:rPr>
              <a:t>Web</a:t>
            </a:r>
            <a:r>
              <a:rPr kumimoji="0" lang="ru-RU" sz="1568"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-приложение </a:t>
            </a:r>
            <a:r>
              <a:rPr kumimoji="0" lang="ru-RU" sz="1568" b="1" i="0" u="none" strike="noStrike" kern="1200" cap="none" spc="0" normalizeH="0" baseline="0" noProof="0" dirty="0" err="1">
                <a:ln>
                  <a:noFill/>
                </a:ln>
                <a:solidFill>
                  <a:prstClr val="black"/>
                </a:solidFill>
                <a:effectLst/>
                <a:uLnTx/>
                <a:uFillTx/>
                <a:latin typeface="Calibri" panose="020F0502020204030204"/>
                <a:ea typeface="Segoe UI" pitchFamily="34" charset="0"/>
                <a:cs typeface="Segoe UI" pitchFamily="34" charset="0"/>
              </a:rPr>
              <a:t>Skype</a:t>
            </a:r>
            <a:r>
              <a:rPr kumimoji="0" lang="ru-RU" sz="1568"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 </a:t>
            </a:r>
            <a:r>
              <a:rPr kumimoji="0" lang="ru-RU" sz="1568" b="1" i="0" u="none" strike="noStrike" kern="1200" cap="none" spc="0" normalizeH="0" baseline="0" noProof="0" dirty="0" err="1">
                <a:ln>
                  <a:noFill/>
                </a:ln>
                <a:solidFill>
                  <a:prstClr val="black"/>
                </a:solidFill>
                <a:effectLst/>
                <a:uLnTx/>
                <a:uFillTx/>
                <a:latin typeface="Calibri" panose="020F0502020204030204"/>
                <a:ea typeface="Segoe UI" pitchFamily="34" charset="0"/>
                <a:cs typeface="Segoe UI" pitchFamily="34" charset="0"/>
              </a:rPr>
              <a:t>for</a:t>
            </a:r>
            <a:r>
              <a:rPr kumimoji="0" lang="ru-RU" sz="1568"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 Business</a:t>
            </a:r>
            <a:r>
              <a:rPr kumimoji="0" lang="ru-RU" sz="1568"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 предоставляет возможность подключения из любого места с полным набором функций совещаний доступных в версии клиента для ПК</a:t>
            </a:r>
          </a:p>
          <a:p>
            <a:pPr marL="285750" marR="0" lvl="0" indent="-285750" algn="l" defTabSz="91392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568"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SDK </a:t>
            </a:r>
            <a:r>
              <a:rPr kumimoji="0" lang="ru-RU" sz="1568"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и </a:t>
            </a:r>
            <a:r>
              <a:rPr kumimoji="0" lang="en-US" sz="1568"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API </a:t>
            </a:r>
            <a:r>
              <a:rPr kumimoji="0" lang="ru-RU" sz="1568" b="1"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для разработчиков</a:t>
            </a:r>
            <a:r>
              <a:rPr kumimoji="0" lang="ru-RU" sz="1568"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rPr>
              <a:t> (встраивание в функционал МИС)</a:t>
            </a:r>
          </a:p>
          <a:p>
            <a:pPr marL="0" marR="0" lvl="0" indent="0" algn="l" defTabSz="913924" rtl="0" eaLnBrk="1" fontAlgn="base" latinLnBrk="0" hangingPunct="1">
              <a:lnSpc>
                <a:spcPct val="100000"/>
              </a:lnSpc>
              <a:spcBef>
                <a:spcPts val="0"/>
              </a:spcBef>
              <a:spcAft>
                <a:spcPts val="1765"/>
              </a:spcAft>
              <a:buClrTx/>
              <a:buSzTx/>
              <a:buFontTx/>
              <a:buNone/>
              <a:tabLst/>
              <a:defRPr/>
            </a:pPr>
            <a:endParaRPr kumimoji="0" lang="ru-RU" sz="1568" b="0" i="0" u="none" strike="noStrike" kern="1200" cap="none" spc="0" normalizeH="0" baseline="0" noProof="0" dirty="0">
              <a:ln>
                <a:noFill/>
              </a:ln>
              <a:solidFill>
                <a:prstClr val="black"/>
              </a:solidFill>
              <a:effectLst/>
              <a:uLnTx/>
              <a:uFillTx/>
              <a:latin typeface="Calibri" panose="020F0502020204030204"/>
              <a:ea typeface="Segoe UI" pitchFamily="34" charset="0"/>
              <a:cs typeface="Segoe UI" pitchFamily="34" charset="0"/>
            </a:endParaRPr>
          </a:p>
        </p:txBody>
      </p:sp>
    </p:spTree>
    <p:extLst>
      <p:ext uri="{BB962C8B-B14F-4D97-AF65-F5344CB8AC3E}">
        <p14:creationId xmlns:p14="http://schemas.microsoft.com/office/powerpoint/2010/main" xmlns="" val="18674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907" y="-110036"/>
            <a:ext cx="11869093" cy="1325563"/>
          </a:xfrm>
        </p:spPr>
        <p:txBody>
          <a:bodyPr>
            <a:noAutofit/>
          </a:bodyPr>
          <a:lstStyle/>
          <a:p>
            <a:r>
              <a:rPr lang="ru-RU" sz="3600" dirty="0"/>
              <a:t>Инструментарий для </a:t>
            </a:r>
            <a:r>
              <a:rPr lang="ru-RU" sz="3600" b="1" dirty="0"/>
              <a:t>создания роботов (ботов) в интересах здравоохранения</a:t>
            </a:r>
            <a:r>
              <a:rPr lang="ru-RU" sz="3600" dirty="0"/>
              <a:t> “</a:t>
            </a:r>
            <a:r>
              <a:rPr lang="ru-RU" sz="3600" dirty="0" err="1"/>
              <a:t>Microsoft’s</a:t>
            </a:r>
            <a:r>
              <a:rPr lang="ru-RU" sz="3600" dirty="0"/>
              <a:t> AI </a:t>
            </a:r>
            <a:r>
              <a:rPr lang="ru-RU" sz="3600" dirty="0" err="1"/>
              <a:t>health</a:t>
            </a:r>
            <a:r>
              <a:rPr lang="ru-RU" sz="3600" dirty="0"/>
              <a:t> </a:t>
            </a:r>
            <a:r>
              <a:rPr lang="ru-RU" sz="3600" dirty="0" err="1"/>
              <a:t>chatbot</a:t>
            </a:r>
            <a:r>
              <a:rPr lang="ru-RU" sz="3600" dirty="0"/>
              <a:t> </a:t>
            </a:r>
            <a:r>
              <a:rPr lang="ru-RU" sz="3600" dirty="0" err="1"/>
              <a:t>technology</a:t>
            </a:r>
            <a:r>
              <a:rPr lang="ru-RU" sz="3600" dirty="0"/>
              <a:t>”</a:t>
            </a:r>
          </a:p>
        </p:txBody>
      </p:sp>
      <p:sp>
        <p:nvSpPr>
          <p:cNvPr id="3" name="Content Placeholder 2"/>
          <p:cNvSpPr>
            <a:spLocks noGrp="1"/>
          </p:cNvSpPr>
          <p:nvPr>
            <p:ph idx="1"/>
          </p:nvPr>
        </p:nvSpPr>
        <p:spPr>
          <a:xfrm>
            <a:off x="109839" y="1855433"/>
            <a:ext cx="7888938" cy="4554246"/>
          </a:xfrm>
        </p:spPr>
        <p:txBody>
          <a:bodyPr>
            <a:normAutofit fontScale="70000" lnSpcReduction="20000"/>
          </a:bodyPr>
          <a:lstStyle/>
          <a:p>
            <a:r>
              <a:rPr lang="ru-RU" dirty="0"/>
              <a:t>Различные сценарии использования</a:t>
            </a:r>
          </a:p>
          <a:p>
            <a:pPr lvl="1"/>
            <a:r>
              <a:rPr lang="ru-RU" dirty="0"/>
              <a:t>Работа с естественным языком</a:t>
            </a:r>
          </a:p>
          <a:p>
            <a:pPr lvl="1"/>
            <a:r>
              <a:rPr lang="ru-RU" dirty="0"/>
              <a:t>Разветвленные сценарии разговоров</a:t>
            </a:r>
          </a:p>
          <a:p>
            <a:pPr lvl="1"/>
            <a:r>
              <a:rPr lang="ru-RU" dirty="0"/>
              <a:t>Различные устройства для использования</a:t>
            </a:r>
          </a:p>
          <a:p>
            <a:pPr lvl="1"/>
            <a:r>
              <a:rPr lang="ru-RU" dirty="0"/>
              <a:t>Различные интерфейсы API</a:t>
            </a:r>
          </a:p>
          <a:p>
            <a:pPr lvl="1"/>
            <a:r>
              <a:rPr lang="ru-RU" dirty="0"/>
              <a:t>Первичная сортировка пациентов на основе стандартных медицинских протоколов или полностью адаптированных</a:t>
            </a:r>
          </a:p>
          <a:p>
            <a:pPr lvl="1"/>
            <a:r>
              <a:rPr lang="ru-RU" b="1" dirty="0"/>
              <a:t>Возможность полной настройки</a:t>
            </a:r>
            <a:r>
              <a:rPr lang="ru-RU" dirty="0"/>
              <a:t> и встраивания в </a:t>
            </a:r>
            <a:r>
              <a:rPr lang="ru-RU" dirty="0" err="1"/>
              <a:t>МИСы</a:t>
            </a:r>
            <a:r>
              <a:rPr lang="ru-RU" dirty="0"/>
              <a:t> и порталы взаимодействия с пациентами</a:t>
            </a:r>
            <a:endParaRPr lang="en-US" dirty="0"/>
          </a:p>
          <a:p>
            <a:r>
              <a:rPr lang="ru-RU" dirty="0"/>
              <a:t>Интеллектуальные возможности настройки диалога</a:t>
            </a:r>
          </a:p>
          <a:p>
            <a:pPr lvl="1"/>
            <a:r>
              <a:rPr lang="ru-RU" dirty="0"/>
              <a:t>«Коробочная» готовая функциональность</a:t>
            </a:r>
          </a:p>
          <a:p>
            <a:pPr lvl="1"/>
            <a:r>
              <a:rPr lang="ru-RU" dirty="0"/>
              <a:t>Поддержка динамической интерактивный настройки диалога</a:t>
            </a:r>
          </a:p>
          <a:p>
            <a:pPr lvl="1"/>
            <a:r>
              <a:rPr lang="ru-RU" dirty="0"/>
              <a:t>Использование знаний от предыдущих контактов с пациентом</a:t>
            </a:r>
          </a:p>
          <a:p>
            <a:pPr lvl="1"/>
            <a:r>
              <a:rPr lang="ru-RU" dirty="0"/>
              <a:t>Использование информации из МИС по данному пациенту, включая используемые препараты, данные с носимых устройств</a:t>
            </a:r>
            <a:r>
              <a:rPr lang="en-US" dirty="0"/>
              <a:t> </a:t>
            </a:r>
            <a:endParaRPr lang="ru-RU" dirty="0"/>
          </a:p>
          <a:p>
            <a:pPr lvl="1"/>
            <a:r>
              <a:rPr lang="ru-RU" dirty="0"/>
              <a:t>Планирование и назначение консультаций</a:t>
            </a:r>
          </a:p>
          <a:p>
            <a:r>
              <a:rPr lang="ru-RU" dirty="0"/>
              <a:t>Использование индустриальных баз знаний для генерации более релевантных ответов</a:t>
            </a:r>
          </a:p>
          <a:p>
            <a:endParaRPr lang="ru-RU" dirty="0"/>
          </a:p>
        </p:txBody>
      </p:sp>
      <p:sp>
        <p:nvSpPr>
          <p:cNvPr id="4" name="TextBox 3"/>
          <p:cNvSpPr txBox="1"/>
          <p:nvPr/>
        </p:nvSpPr>
        <p:spPr>
          <a:xfrm flipH="1">
            <a:off x="322907" y="1085405"/>
            <a:ext cx="62689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https://www.healthvault.com/en-us/health-bot/</a:t>
            </a:r>
            <a:r>
              <a:rPr kumimoji="0" lang="ru-RU"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57637" y="790113"/>
            <a:ext cx="6628661" cy="372862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xmlns="" val="0"/>
              </a:ext>
            </a:extLst>
          </a:blip>
          <a:srcRect t="26440"/>
          <a:stretch/>
        </p:blipFill>
        <p:spPr>
          <a:xfrm>
            <a:off x="8453629" y="4204012"/>
            <a:ext cx="2571139" cy="2520389"/>
          </a:xfrm>
          <a:prstGeom prst="rect">
            <a:avLst/>
          </a:prstGeom>
        </p:spPr>
      </p:pic>
      <p:sp>
        <p:nvSpPr>
          <p:cNvPr id="6" name="TextBox 5">
            <a:extLst>
              <a:ext uri="{FF2B5EF4-FFF2-40B4-BE49-F238E27FC236}">
                <a16:creationId xmlns:a16="http://schemas.microsoft.com/office/drawing/2014/main" xmlns="" id="{8B887AB8-81AE-4693-9BC3-DCCEB292FEAA}"/>
              </a:ext>
            </a:extLst>
          </p:cNvPr>
          <p:cNvSpPr txBox="1"/>
          <p:nvPr/>
        </p:nvSpPr>
        <p:spPr>
          <a:xfrm>
            <a:off x="202133" y="6348710"/>
            <a:ext cx="11157845" cy="646331"/>
          </a:xfrm>
          <a:prstGeom prst="rect">
            <a:avLst/>
          </a:prstGeom>
          <a:noFill/>
        </p:spPr>
        <p:txBody>
          <a:bodyPr wrap="square" rtlCol="0">
            <a:spAutoFit/>
          </a:bodyPr>
          <a:lstStyle/>
          <a:p>
            <a:r>
              <a:rPr lang="ru-RU" dirty="0"/>
              <a:t>Дополнительная информация: </a:t>
            </a:r>
            <a:r>
              <a:rPr lang="en-US" dirty="0">
                <a:hlinkClick r:id="rId6"/>
              </a:rPr>
              <a:t>https://enterprise.microsoft.com/en-us/articles/industries/health/microsoft-announces-private-preview-partnerships-for-ai-powered-health-bot-project/</a:t>
            </a:r>
            <a:r>
              <a:rPr lang="ru-RU" dirty="0"/>
              <a:t>  </a:t>
            </a:r>
            <a:endParaRPr lang="en-US" dirty="0"/>
          </a:p>
        </p:txBody>
      </p:sp>
    </p:spTree>
    <p:extLst>
      <p:ext uri="{BB962C8B-B14F-4D97-AF65-F5344CB8AC3E}">
        <p14:creationId xmlns:p14="http://schemas.microsoft.com/office/powerpoint/2010/main" xmlns="" val="3411589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08CAD7-209E-4A47-B4BA-D1F66357670A}"/>
              </a:ext>
            </a:extLst>
          </p:cNvPr>
          <p:cNvSpPr>
            <a:spLocks noGrp="1"/>
          </p:cNvSpPr>
          <p:nvPr>
            <p:ph type="title"/>
          </p:nvPr>
        </p:nvSpPr>
        <p:spPr>
          <a:xfrm>
            <a:off x="156518" y="93955"/>
            <a:ext cx="11944865" cy="579909"/>
          </a:xfrm>
        </p:spPr>
        <p:txBody>
          <a:bodyPr>
            <a:noAutofit/>
          </a:bodyPr>
          <a:lstStyle/>
          <a:p>
            <a:r>
              <a:rPr lang="ru-RU" sz="3200" b="1" dirty="0"/>
              <a:t>Сценарии интеллектуальной обработки видео- данных в госпиталях</a:t>
            </a:r>
            <a:endParaRPr lang="en-US" sz="3200" b="1" dirty="0"/>
          </a:p>
        </p:txBody>
      </p:sp>
      <p:sp>
        <p:nvSpPr>
          <p:cNvPr id="3" name="Content Placeholder 2">
            <a:extLst>
              <a:ext uri="{FF2B5EF4-FFF2-40B4-BE49-F238E27FC236}">
                <a16:creationId xmlns:a16="http://schemas.microsoft.com/office/drawing/2014/main" xmlns="" id="{994B9E09-BC5D-4B42-B223-CD3F0C175FAB}"/>
              </a:ext>
            </a:extLst>
          </p:cNvPr>
          <p:cNvSpPr>
            <a:spLocks noGrp="1"/>
          </p:cNvSpPr>
          <p:nvPr>
            <p:ph idx="1"/>
          </p:nvPr>
        </p:nvSpPr>
        <p:spPr>
          <a:xfrm>
            <a:off x="467497" y="790084"/>
            <a:ext cx="5628503" cy="1530673"/>
          </a:xfrm>
        </p:spPr>
        <p:txBody>
          <a:bodyPr>
            <a:normAutofit fontScale="62500" lnSpcReduction="20000"/>
          </a:bodyPr>
          <a:lstStyle/>
          <a:p>
            <a:r>
              <a:rPr lang="ru-RU" dirty="0"/>
              <a:t>Идентификация ситуации падения пациента или риска падения</a:t>
            </a:r>
            <a:endParaRPr lang="en-US" dirty="0"/>
          </a:p>
          <a:p>
            <a:r>
              <a:rPr lang="ru-RU" dirty="0"/>
              <a:t>Оценка уровня боли/дискомфорта</a:t>
            </a:r>
            <a:endParaRPr lang="en-US" dirty="0"/>
          </a:p>
          <a:p>
            <a:r>
              <a:rPr lang="ru-RU" dirty="0"/>
              <a:t>Проблемы с дыханием</a:t>
            </a:r>
            <a:endParaRPr lang="en-US" dirty="0"/>
          </a:p>
          <a:p>
            <a:r>
              <a:rPr lang="ru-RU" dirty="0"/>
              <a:t>Карта расположения медицинского персонала</a:t>
            </a:r>
            <a:endParaRPr lang="en-US" dirty="0"/>
          </a:p>
        </p:txBody>
      </p:sp>
      <p:sp>
        <p:nvSpPr>
          <p:cNvPr id="6" name="TextBox 5">
            <a:extLst>
              <a:ext uri="{FF2B5EF4-FFF2-40B4-BE49-F238E27FC236}">
                <a16:creationId xmlns:a16="http://schemas.microsoft.com/office/drawing/2014/main" xmlns="" id="{A17DA7DB-9602-44B1-B090-A4D4834D3E35}"/>
              </a:ext>
            </a:extLst>
          </p:cNvPr>
          <p:cNvSpPr txBox="1"/>
          <p:nvPr/>
        </p:nvSpPr>
        <p:spPr>
          <a:xfrm>
            <a:off x="894119" y="2346829"/>
            <a:ext cx="9041514" cy="400110"/>
          </a:xfrm>
          <a:prstGeom prst="rect">
            <a:avLst/>
          </a:prstGeom>
          <a:noFill/>
        </p:spPr>
        <p:txBody>
          <a:bodyPr wrap="none" rtlCol="0">
            <a:spAutoFit/>
          </a:bodyPr>
          <a:lstStyle/>
          <a:p>
            <a:r>
              <a:rPr lang="ru-RU" sz="2000" b="1" u="sng" dirty="0"/>
              <a:t>Госпиталь «</a:t>
            </a:r>
            <a:r>
              <a:rPr lang="ru-RU" sz="2000" b="1" u="sng" dirty="0" err="1"/>
              <a:t>Nove</a:t>
            </a:r>
            <a:r>
              <a:rPr lang="ru-RU" sz="2000" b="1" u="sng" dirty="0"/>
              <a:t> </a:t>
            </a:r>
            <a:r>
              <a:rPr lang="ru-RU" sz="2000" b="1" u="sng" dirty="0" err="1"/>
              <a:t>de</a:t>
            </a:r>
            <a:r>
              <a:rPr lang="ru-RU" sz="2000" b="1" u="sng" dirty="0"/>
              <a:t> </a:t>
            </a:r>
            <a:r>
              <a:rPr lang="ru-RU" sz="2000" b="1" u="sng" dirty="0" err="1"/>
              <a:t>Julho</a:t>
            </a:r>
            <a:r>
              <a:rPr lang="ru-RU" sz="2000" b="1" u="sng" dirty="0"/>
              <a:t>» (Бразилия): уменьшение рисков падения пациентов</a:t>
            </a:r>
            <a:endParaRPr lang="en-US" sz="2000" b="1" u="sng" dirty="0"/>
          </a:p>
        </p:txBody>
      </p:sp>
      <p:sp>
        <p:nvSpPr>
          <p:cNvPr id="7" name="Content Placeholder 2">
            <a:extLst>
              <a:ext uri="{FF2B5EF4-FFF2-40B4-BE49-F238E27FC236}">
                <a16:creationId xmlns:a16="http://schemas.microsoft.com/office/drawing/2014/main" xmlns="" id="{793C060E-A70C-46EF-AF8B-E79235AE42BF}"/>
              </a:ext>
            </a:extLst>
          </p:cNvPr>
          <p:cNvSpPr txBox="1">
            <a:spLocks/>
          </p:cNvSpPr>
          <p:nvPr/>
        </p:nvSpPr>
        <p:spPr>
          <a:xfrm>
            <a:off x="247134" y="2853428"/>
            <a:ext cx="11763634" cy="99381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b="1" dirty="0"/>
              <a:t>Детектор положения</a:t>
            </a:r>
            <a:r>
              <a:rPr lang="en-US" b="1" dirty="0"/>
              <a:t>:</a:t>
            </a:r>
            <a:r>
              <a:rPr lang="en-US" dirty="0"/>
              <a:t> </a:t>
            </a:r>
            <a:r>
              <a:rPr lang="ru-RU" dirty="0"/>
              <a:t>Глубокая нейронная сеть обучена идентифицировать ситуацию, когда опущены ограничители на больничной койке или она пуста</a:t>
            </a:r>
            <a:endParaRPr lang="en-US" dirty="0"/>
          </a:p>
          <a:p>
            <a:r>
              <a:rPr lang="ru-RU" b="1" dirty="0"/>
              <a:t>Детектор действий</a:t>
            </a:r>
            <a:r>
              <a:rPr lang="en-US" b="1" dirty="0"/>
              <a:t>:</a:t>
            </a:r>
            <a:r>
              <a:rPr lang="en-US" dirty="0"/>
              <a:t> </a:t>
            </a:r>
            <a:r>
              <a:rPr lang="ru-RU" dirty="0"/>
              <a:t>Классификатор специфических действий</a:t>
            </a:r>
            <a:r>
              <a:rPr lang="en-US" dirty="0"/>
              <a:t> (</a:t>
            </a:r>
            <a:r>
              <a:rPr lang="ru-RU" dirty="0"/>
              <a:t>пациент пытается подняться</a:t>
            </a:r>
            <a:r>
              <a:rPr lang="en-US" dirty="0"/>
              <a:t>, </a:t>
            </a:r>
            <a:r>
              <a:rPr lang="ru-RU" dirty="0"/>
              <a:t>или покинуть кровать</a:t>
            </a:r>
            <a:r>
              <a:rPr lang="en-US" dirty="0"/>
              <a:t>)</a:t>
            </a:r>
          </a:p>
          <a:p>
            <a:endParaRPr lang="en-US" dirty="0"/>
          </a:p>
        </p:txBody>
      </p:sp>
      <p:pic>
        <p:nvPicPr>
          <p:cNvPr id="8" name="Picture 7">
            <a:extLst>
              <a:ext uri="{FF2B5EF4-FFF2-40B4-BE49-F238E27FC236}">
                <a16:creationId xmlns:a16="http://schemas.microsoft.com/office/drawing/2014/main" xmlns="" id="{5E9C6F62-B638-4FF7-8397-CA815B73A8C0}"/>
              </a:ext>
            </a:extLst>
          </p:cNvPr>
          <p:cNvPicPr>
            <a:picLocks noChangeAspect="1"/>
          </p:cNvPicPr>
          <p:nvPr/>
        </p:nvPicPr>
        <p:blipFill rotWithShape="1">
          <a:blip r:embed="rId3" cstate="print"/>
          <a:srcRect l="13417" t="17831" r="9740" b="22689"/>
          <a:stretch/>
        </p:blipFill>
        <p:spPr>
          <a:xfrm>
            <a:off x="373296" y="4637111"/>
            <a:ext cx="3663715" cy="2126934"/>
          </a:xfrm>
          <a:custGeom>
            <a:avLst/>
            <a:gdLst>
              <a:gd name="connsiteX0" fmla="*/ 0 w 2996632"/>
              <a:gd name="connsiteY0" fmla="*/ 0 h 1739665"/>
              <a:gd name="connsiteX1" fmla="*/ 2996632 w 2996632"/>
              <a:gd name="connsiteY1" fmla="*/ 0 h 1739665"/>
              <a:gd name="connsiteX2" fmla="*/ 2996632 w 2996632"/>
              <a:gd name="connsiteY2" fmla="*/ 1538122 h 1739665"/>
              <a:gd name="connsiteX3" fmla="*/ 2985197 w 2996632"/>
              <a:gd name="connsiteY3" fmla="*/ 1594760 h 1739665"/>
              <a:gd name="connsiteX4" fmla="*/ 2766586 w 2996632"/>
              <a:gd name="connsiteY4" fmla="*/ 1739665 h 1739665"/>
              <a:gd name="connsiteX5" fmla="*/ 237256 w 2996632"/>
              <a:gd name="connsiteY5" fmla="*/ 1739665 h 1739665"/>
              <a:gd name="connsiteX6" fmla="*/ 0 w 2996632"/>
              <a:gd name="connsiteY6" fmla="*/ 1502409 h 173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6632" h="1739665">
                <a:moveTo>
                  <a:pt x="0" y="0"/>
                </a:moveTo>
                <a:lnTo>
                  <a:pt x="2996632" y="0"/>
                </a:lnTo>
                <a:lnTo>
                  <a:pt x="2996632" y="1538122"/>
                </a:lnTo>
                <a:lnTo>
                  <a:pt x="2985197" y="1594760"/>
                </a:lnTo>
                <a:cubicBezTo>
                  <a:pt x="2949180" y="1679915"/>
                  <a:pt x="2864861" y="1739665"/>
                  <a:pt x="2766586" y="1739665"/>
                </a:cubicBezTo>
                <a:lnTo>
                  <a:pt x="237256" y="1739665"/>
                </a:lnTo>
                <a:cubicBezTo>
                  <a:pt x="106223" y="1739665"/>
                  <a:pt x="0" y="1633442"/>
                  <a:pt x="0" y="1502409"/>
                </a:cubicBezTo>
                <a:close/>
              </a:path>
            </a:pathLst>
          </a:custGeom>
        </p:spPr>
      </p:pic>
      <p:sp>
        <p:nvSpPr>
          <p:cNvPr id="9" name="Rectangle 8">
            <a:extLst>
              <a:ext uri="{FF2B5EF4-FFF2-40B4-BE49-F238E27FC236}">
                <a16:creationId xmlns:a16="http://schemas.microsoft.com/office/drawing/2014/main" xmlns="" id="{94E1D659-0BC2-46F0-9E49-2CAA910BD551}"/>
              </a:ext>
            </a:extLst>
          </p:cNvPr>
          <p:cNvSpPr/>
          <p:nvPr/>
        </p:nvSpPr>
        <p:spPr>
          <a:xfrm>
            <a:off x="536773" y="4221422"/>
            <a:ext cx="3364062" cy="338554"/>
          </a:xfrm>
          <a:prstGeom prst="rect">
            <a:avLst/>
          </a:prstGeom>
        </p:spPr>
        <p:txBody>
          <a:bodyPr wrap="none">
            <a:spAutoFit/>
          </a:bodyPr>
          <a:lstStyle/>
          <a:p>
            <a:pPr algn="ctr"/>
            <a:r>
              <a:rPr lang="ru-RU" sz="1600" dirty="0">
                <a:solidFill>
                  <a:schemeClr val="accent3">
                    <a:lumMod val="50000"/>
                  </a:schemeClr>
                </a:solidFill>
                <a:latin typeface="Segoe UI Semibold" panose="020B0702040204020203" pitchFamily="34" charset="0"/>
                <a:cs typeface="Segoe UI Semibold" panose="020B0702040204020203" pitchFamily="34" charset="0"/>
              </a:rPr>
              <a:t>Ограничители на койке подняты</a:t>
            </a:r>
            <a:endParaRPr lang="pt-BR" sz="1600" dirty="0">
              <a:solidFill>
                <a:schemeClr val="accent3">
                  <a:lumMod val="50000"/>
                </a:schemeClr>
              </a:solidFill>
              <a:latin typeface="Segoe UI Semibold" panose="020B0702040204020203" pitchFamily="34" charset="0"/>
              <a:cs typeface="Segoe UI Semibold" panose="020B0702040204020203" pitchFamily="34" charset="0"/>
            </a:endParaRPr>
          </a:p>
        </p:txBody>
      </p:sp>
      <p:sp>
        <p:nvSpPr>
          <p:cNvPr id="10" name="Rounded Rectangle 33">
            <a:extLst>
              <a:ext uri="{FF2B5EF4-FFF2-40B4-BE49-F238E27FC236}">
                <a16:creationId xmlns:a16="http://schemas.microsoft.com/office/drawing/2014/main" xmlns="" id="{2EA15956-D6BC-402D-B2DA-2B69C3AB56D0}"/>
              </a:ext>
            </a:extLst>
          </p:cNvPr>
          <p:cNvSpPr/>
          <p:nvPr/>
        </p:nvSpPr>
        <p:spPr>
          <a:xfrm>
            <a:off x="373296" y="3967505"/>
            <a:ext cx="3672530" cy="2796540"/>
          </a:xfrm>
          <a:prstGeom prst="roundRect">
            <a:avLst>
              <a:gd name="adj" fmla="val 11214"/>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pic>
        <p:nvPicPr>
          <p:cNvPr id="11" name="Picture 10">
            <a:extLst>
              <a:ext uri="{FF2B5EF4-FFF2-40B4-BE49-F238E27FC236}">
                <a16:creationId xmlns:a16="http://schemas.microsoft.com/office/drawing/2014/main" xmlns="" id="{F26B0AB4-EB86-4D4D-B610-9EBF68D36C4D}"/>
              </a:ext>
            </a:extLst>
          </p:cNvPr>
          <p:cNvPicPr>
            <a:picLocks noChangeAspect="1"/>
          </p:cNvPicPr>
          <p:nvPr/>
        </p:nvPicPr>
        <p:blipFill rotWithShape="1">
          <a:blip r:embed="rId4" cstate="print"/>
          <a:srcRect l="13253" t="18824" r="9719" b="23351"/>
          <a:stretch/>
        </p:blipFill>
        <p:spPr>
          <a:xfrm>
            <a:off x="4482573" y="4696345"/>
            <a:ext cx="3672531" cy="2067700"/>
          </a:xfrm>
          <a:custGeom>
            <a:avLst/>
            <a:gdLst>
              <a:gd name="connsiteX0" fmla="*/ 0 w 3003843"/>
              <a:gd name="connsiteY0" fmla="*/ 0 h 1691216"/>
              <a:gd name="connsiteX1" fmla="*/ 3003843 w 3003843"/>
              <a:gd name="connsiteY1" fmla="*/ 0 h 1691216"/>
              <a:gd name="connsiteX2" fmla="*/ 3003843 w 3003843"/>
              <a:gd name="connsiteY2" fmla="*/ 1453960 h 1691216"/>
              <a:gd name="connsiteX3" fmla="*/ 2766587 w 3003843"/>
              <a:gd name="connsiteY3" fmla="*/ 1691216 h 1691216"/>
              <a:gd name="connsiteX4" fmla="*/ 237256 w 3003843"/>
              <a:gd name="connsiteY4" fmla="*/ 1691216 h 1691216"/>
              <a:gd name="connsiteX5" fmla="*/ 0 w 3003843"/>
              <a:gd name="connsiteY5" fmla="*/ 1453960 h 169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3843" h="1691216">
                <a:moveTo>
                  <a:pt x="0" y="0"/>
                </a:moveTo>
                <a:lnTo>
                  <a:pt x="3003843" y="0"/>
                </a:lnTo>
                <a:lnTo>
                  <a:pt x="3003843" y="1453960"/>
                </a:lnTo>
                <a:cubicBezTo>
                  <a:pt x="3003843" y="1584993"/>
                  <a:pt x="2897620" y="1691216"/>
                  <a:pt x="2766587" y="1691216"/>
                </a:cubicBezTo>
                <a:lnTo>
                  <a:pt x="237256" y="1691216"/>
                </a:lnTo>
                <a:cubicBezTo>
                  <a:pt x="106223" y="1691216"/>
                  <a:pt x="0" y="1584993"/>
                  <a:pt x="0" y="1453960"/>
                </a:cubicBezTo>
                <a:close/>
              </a:path>
            </a:pathLst>
          </a:custGeom>
        </p:spPr>
      </p:pic>
      <p:sp>
        <p:nvSpPr>
          <p:cNvPr id="12" name="Rectangle 11">
            <a:extLst>
              <a:ext uri="{FF2B5EF4-FFF2-40B4-BE49-F238E27FC236}">
                <a16:creationId xmlns:a16="http://schemas.microsoft.com/office/drawing/2014/main" xmlns="" id="{949CEE80-5993-4B23-9901-63BCB721A078}"/>
              </a:ext>
            </a:extLst>
          </p:cNvPr>
          <p:cNvSpPr/>
          <p:nvPr/>
        </p:nvSpPr>
        <p:spPr>
          <a:xfrm>
            <a:off x="5062504" y="4052336"/>
            <a:ext cx="2559354" cy="584775"/>
          </a:xfrm>
          <a:prstGeom prst="rect">
            <a:avLst/>
          </a:prstGeom>
        </p:spPr>
        <p:txBody>
          <a:bodyPr wrap="none">
            <a:spAutoFit/>
          </a:bodyPr>
          <a:lstStyle/>
          <a:p>
            <a:pPr algn="ctr"/>
            <a:r>
              <a:rPr lang="ru-RU" sz="1600" dirty="0">
                <a:solidFill>
                  <a:schemeClr val="accent3">
                    <a:lumMod val="50000"/>
                  </a:schemeClr>
                </a:solidFill>
                <a:latin typeface="Segoe UI Semibold" panose="020B0702040204020203" pitchFamily="34" charset="0"/>
                <a:cs typeface="Segoe UI Semibold" panose="020B0702040204020203" pitchFamily="34" charset="0"/>
              </a:rPr>
              <a:t>Пациент на койке,</a:t>
            </a:r>
            <a:br>
              <a:rPr lang="ru-RU" sz="1600" dirty="0">
                <a:solidFill>
                  <a:schemeClr val="accent3">
                    <a:lumMod val="50000"/>
                  </a:schemeClr>
                </a:solidFill>
                <a:latin typeface="Segoe UI Semibold" panose="020B0702040204020203" pitchFamily="34" charset="0"/>
                <a:cs typeface="Segoe UI Semibold" panose="020B0702040204020203" pitchFamily="34" charset="0"/>
              </a:rPr>
            </a:br>
            <a:r>
              <a:rPr lang="ru-RU" sz="1600" dirty="0">
                <a:solidFill>
                  <a:schemeClr val="accent3">
                    <a:lumMod val="50000"/>
                  </a:schemeClr>
                </a:solidFill>
                <a:latin typeface="Segoe UI Semibold" panose="020B0702040204020203" pitchFamily="34" charset="0"/>
                <a:cs typeface="Segoe UI Semibold" panose="020B0702040204020203" pitchFamily="34" charset="0"/>
              </a:rPr>
              <a:t> ограничители опущены</a:t>
            </a:r>
            <a:endParaRPr lang="pt-BR" sz="1600" dirty="0">
              <a:solidFill>
                <a:schemeClr val="accent3">
                  <a:lumMod val="50000"/>
                </a:schemeClr>
              </a:solidFill>
              <a:latin typeface="Segoe UI Semibold" panose="020B0702040204020203" pitchFamily="34" charset="0"/>
              <a:cs typeface="Segoe UI Semibold" panose="020B0702040204020203" pitchFamily="34" charset="0"/>
            </a:endParaRPr>
          </a:p>
        </p:txBody>
      </p:sp>
      <p:sp>
        <p:nvSpPr>
          <p:cNvPr id="13" name="Rounded Rectangle 36">
            <a:extLst>
              <a:ext uri="{FF2B5EF4-FFF2-40B4-BE49-F238E27FC236}">
                <a16:creationId xmlns:a16="http://schemas.microsoft.com/office/drawing/2014/main" xmlns="" id="{9B999E29-4FFA-4B8A-A277-28A8287134F7}"/>
              </a:ext>
            </a:extLst>
          </p:cNvPr>
          <p:cNvSpPr/>
          <p:nvPr/>
        </p:nvSpPr>
        <p:spPr>
          <a:xfrm>
            <a:off x="4482572" y="3967505"/>
            <a:ext cx="3672531" cy="2796540"/>
          </a:xfrm>
          <a:prstGeom prst="roundRect">
            <a:avLst>
              <a:gd name="adj" fmla="val 11214"/>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sp>
        <p:nvSpPr>
          <p:cNvPr id="14" name="Rectangle 13">
            <a:extLst>
              <a:ext uri="{FF2B5EF4-FFF2-40B4-BE49-F238E27FC236}">
                <a16:creationId xmlns:a16="http://schemas.microsoft.com/office/drawing/2014/main" xmlns="" id="{BC151FA4-8949-4E4C-A250-61850ACF5875}"/>
              </a:ext>
            </a:extLst>
          </p:cNvPr>
          <p:cNvSpPr/>
          <p:nvPr/>
        </p:nvSpPr>
        <p:spPr>
          <a:xfrm>
            <a:off x="8600618" y="4221422"/>
            <a:ext cx="3041941" cy="369332"/>
          </a:xfrm>
          <a:prstGeom prst="rect">
            <a:avLst/>
          </a:prstGeom>
        </p:spPr>
        <p:txBody>
          <a:bodyPr wrap="square">
            <a:spAutoFit/>
          </a:bodyPr>
          <a:lstStyle/>
          <a:p>
            <a:pPr algn="ctr"/>
            <a:r>
              <a:rPr lang="ru-RU" dirty="0">
                <a:solidFill>
                  <a:schemeClr val="accent3">
                    <a:lumMod val="50000"/>
                  </a:schemeClr>
                </a:solidFill>
                <a:latin typeface="Segoe UI Semibold" panose="020B0702040204020203" pitchFamily="34" charset="0"/>
                <a:cs typeface="Segoe UI Semibold" panose="020B0702040204020203" pitchFamily="34" charset="0"/>
              </a:rPr>
              <a:t>Пациент пытается встать</a:t>
            </a:r>
            <a:endParaRPr lang="pt-BR" dirty="0">
              <a:solidFill>
                <a:schemeClr val="accent3">
                  <a:lumMod val="50000"/>
                </a:schemeClr>
              </a:solidFill>
              <a:latin typeface="Segoe UI Semibold" panose="020B0702040204020203" pitchFamily="34" charset="0"/>
              <a:cs typeface="Segoe UI Semibold" panose="020B0702040204020203" pitchFamily="34" charset="0"/>
            </a:endParaRPr>
          </a:p>
        </p:txBody>
      </p:sp>
      <p:grpSp>
        <p:nvGrpSpPr>
          <p:cNvPr id="15" name="Group 14">
            <a:extLst>
              <a:ext uri="{FF2B5EF4-FFF2-40B4-BE49-F238E27FC236}">
                <a16:creationId xmlns:a16="http://schemas.microsoft.com/office/drawing/2014/main" xmlns="" id="{08FE48B2-F365-44DB-A877-3278F048C5E5}"/>
              </a:ext>
            </a:extLst>
          </p:cNvPr>
          <p:cNvGrpSpPr/>
          <p:nvPr/>
        </p:nvGrpSpPr>
        <p:grpSpPr>
          <a:xfrm>
            <a:off x="4083093" y="5620838"/>
            <a:ext cx="1518634" cy="1859112"/>
            <a:chOff x="4357656" y="3440649"/>
            <a:chExt cx="934540" cy="1420231"/>
          </a:xfrm>
        </p:grpSpPr>
        <p:sp>
          <p:nvSpPr>
            <p:cNvPr id="16" name="Oval 15">
              <a:extLst>
                <a:ext uri="{FF2B5EF4-FFF2-40B4-BE49-F238E27FC236}">
                  <a16:creationId xmlns:a16="http://schemas.microsoft.com/office/drawing/2014/main" xmlns="" id="{FD4ECDB6-FEA7-4715-9FDC-592999A22293}"/>
                </a:ext>
              </a:extLst>
            </p:cNvPr>
            <p:cNvSpPr/>
            <p:nvPr/>
          </p:nvSpPr>
          <p:spPr>
            <a:xfrm>
              <a:off x="4357656" y="3440649"/>
              <a:ext cx="934540" cy="901031"/>
            </a:xfrm>
            <a:prstGeom prst="ellipse">
              <a:avLst/>
            </a:prstGeom>
            <a:solidFill>
              <a:schemeClr val="accent3">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sp>
          <p:nvSpPr>
            <p:cNvPr id="17" name="Rectangle 16">
              <a:extLst>
                <a:ext uri="{FF2B5EF4-FFF2-40B4-BE49-F238E27FC236}">
                  <a16:creationId xmlns:a16="http://schemas.microsoft.com/office/drawing/2014/main" xmlns="" id="{9BFCF55E-108A-4E74-B3C3-853C2E9C4016}"/>
                </a:ext>
              </a:extLst>
            </p:cNvPr>
            <p:cNvSpPr/>
            <p:nvPr/>
          </p:nvSpPr>
          <p:spPr>
            <a:xfrm>
              <a:off x="4371214" y="3614385"/>
              <a:ext cx="904557" cy="1246495"/>
            </a:xfrm>
            <a:prstGeom prst="rect">
              <a:avLst/>
            </a:prstGeom>
            <a:noFill/>
            <a:ln>
              <a:noFill/>
            </a:ln>
            <a:effectLst/>
          </p:spPr>
          <p:txBody>
            <a:bodyPr wrap="square">
              <a:spAutoFit/>
            </a:bodyPr>
            <a:lstStyle/>
            <a:p>
              <a:pPr algn="ctr"/>
              <a:r>
                <a:rPr lang="ru-RU" sz="1500" dirty="0">
                  <a:solidFill>
                    <a:schemeClr val="accent2">
                      <a:lumMod val="50000"/>
                    </a:schemeClr>
                  </a:solidFill>
                  <a:latin typeface="Segoe UI Light" panose="020B0502040204020203" pitchFamily="34" charset="0"/>
                  <a:cs typeface="Segoe UI Light" panose="020B0502040204020203" pitchFamily="34" charset="0"/>
                </a:rPr>
                <a:t>Работа при низкой освещенности</a:t>
              </a:r>
              <a:endParaRPr lang="en-US" sz="1500" dirty="0">
                <a:solidFill>
                  <a:schemeClr val="accent2">
                    <a:lumMod val="50000"/>
                  </a:schemeClr>
                </a:solidFill>
                <a:latin typeface="Segoe UI Light" panose="020B0502040204020203" pitchFamily="34" charset="0"/>
                <a:cs typeface="Segoe UI Light" panose="020B0502040204020203" pitchFamily="34" charset="0"/>
              </a:endParaRPr>
            </a:p>
          </p:txBody>
        </p:sp>
      </p:grpSp>
      <p:pic>
        <p:nvPicPr>
          <p:cNvPr id="18" name="Picture 17">
            <a:extLst>
              <a:ext uri="{FF2B5EF4-FFF2-40B4-BE49-F238E27FC236}">
                <a16:creationId xmlns:a16="http://schemas.microsoft.com/office/drawing/2014/main" xmlns="" id="{24BB54B4-FD73-4829-8A94-6AAF46FCF51F}"/>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sharpenSoften amount="20000"/>
                    </a14:imgEffect>
                  </a14:imgLayer>
                </a14:imgProps>
              </a:ext>
            </a:extLst>
          </a:blip>
          <a:srcRect l="4990" t="20021" r="5788" b="24171"/>
          <a:stretch/>
        </p:blipFill>
        <p:spPr>
          <a:xfrm>
            <a:off x="1551073" y="4892053"/>
            <a:ext cx="1307592" cy="140413"/>
          </a:xfrm>
          <a:prstGeom prst="rect">
            <a:avLst/>
          </a:prstGeom>
        </p:spPr>
      </p:pic>
      <p:pic>
        <p:nvPicPr>
          <p:cNvPr id="19" name="Picture 18">
            <a:extLst>
              <a:ext uri="{FF2B5EF4-FFF2-40B4-BE49-F238E27FC236}">
                <a16:creationId xmlns:a16="http://schemas.microsoft.com/office/drawing/2014/main" xmlns="" id="{EFB8415E-8210-48B6-9D7F-005F628E4A3B}"/>
              </a:ext>
            </a:extLst>
          </p:cNvPr>
          <p:cNvPicPr>
            <a:picLocks noChangeAspect="1"/>
          </p:cNvPicPr>
          <p:nvPr/>
        </p:nvPicPr>
        <p:blipFill rotWithShape="1">
          <a:blip r:embed="rId7" cstate="print">
            <a:extLst>
              <a:ext uri="{BEBA8EAE-BF5A-486C-A8C5-ECC9F3942E4B}">
                <a14:imgProps xmlns:a14="http://schemas.microsoft.com/office/drawing/2010/main" xmlns="">
                  <a14:imgLayer r:embed="rId8">
                    <a14:imgEffect>
                      <a14:sharpenSoften amount="20000"/>
                    </a14:imgEffect>
                  </a14:imgLayer>
                </a14:imgProps>
              </a:ext>
            </a:extLst>
          </a:blip>
          <a:srcRect l="5461" t="15670" r="5393" b="30033"/>
          <a:stretch/>
        </p:blipFill>
        <p:spPr>
          <a:xfrm>
            <a:off x="5951528" y="5094146"/>
            <a:ext cx="1303054" cy="149371"/>
          </a:xfrm>
          <a:prstGeom prst="rect">
            <a:avLst/>
          </a:prstGeom>
        </p:spPr>
      </p:pic>
      <p:pic>
        <p:nvPicPr>
          <p:cNvPr id="20" name="Picture 19">
            <a:extLst>
              <a:ext uri="{FF2B5EF4-FFF2-40B4-BE49-F238E27FC236}">
                <a16:creationId xmlns:a16="http://schemas.microsoft.com/office/drawing/2014/main" xmlns="" id="{F3481BE1-1734-4993-AB7A-33D84ED07773}"/>
              </a:ext>
            </a:extLst>
          </p:cNvPr>
          <p:cNvPicPr>
            <a:picLocks noChangeAspect="1"/>
          </p:cNvPicPr>
          <p:nvPr/>
        </p:nvPicPr>
        <p:blipFill>
          <a:blip r:embed="rId9" cstate="print">
            <a:extLst>
              <a:ext uri="{28A0092B-C50C-407E-A947-70E740481C1C}">
                <a14:useLocalDpi xmlns:a14="http://schemas.microsoft.com/office/drawing/2010/main" xmlns="" val="0"/>
              </a:ext>
            </a:extLst>
          </a:blip>
          <a:srcRect l="8847" r="8652" b="577"/>
          <a:stretch>
            <a:fillRect/>
          </a:stretch>
        </p:blipFill>
        <p:spPr>
          <a:xfrm>
            <a:off x="8591848" y="4645336"/>
            <a:ext cx="3066750" cy="2078879"/>
          </a:xfrm>
          <a:custGeom>
            <a:avLst/>
            <a:gdLst>
              <a:gd name="connsiteX0" fmla="*/ 0 w 3066750"/>
              <a:gd name="connsiteY0" fmla="*/ 0 h 2078879"/>
              <a:gd name="connsiteX1" fmla="*/ 3066750 w 3066750"/>
              <a:gd name="connsiteY1" fmla="*/ 0 h 2078879"/>
              <a:gd name="connsiteX2" fmla="*/ 3066750 w 3066750"/>
              <a:gd name="connsiteY2" fmla="*/ 1793273 h 2078879"/>
              <a:gd name="connsiteX3" fmla="*/ 2781144 w 3066750"/>
              <a:gd name="connsiteY3" fmla="*/ 2078879 h 2078879"/>
              <a:gd name="connsiteX4" fmla="*/ 285606 w 3066750"/>
              <a:gd name="connsiteY4" fmla="*/ 2078879 h 2078879"/>
              <a:gd name="connsiteX5" fmla="*/ 0 w 3066750"/>
              <a:gd name="connsiteY5" fmla="*/ 1793273 h 207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6750" h="2078879">
                <a:moveTo>
                  <a:pt x="0" y="0"/>
                </a:moveTo>
                <a:lnTo>
                  <a:pt x="3066750" y="0"/>
                </a:lnTo>
                <a:lnTo>
                  <a:pt x="3066750" y="1793273"/>
                </a:lnTo>
                <a:cubicBezTo>
                  <a:pt x="3066750" y="1951009"/>
                  <a:pt x="2938880" y="2078879"/>
                  <a:pt x="2781144" y="2078879"/>
                </a:cubicBezTo>
                <a:lnTo>
                  <a:pt x="285606" y="2078879"/>
                </a:lnTo>
                <a:cubicBezTo>
                  <a:pt x="127870" y="2078879"/>
                  <a:pt x="0" y="1951009"/>
                  <a:pt x="0" y="1793273"/>
                </a:cubicBezTo>
                <a:close/>
              </a:path>
            </a:pathLst>
          </a:custGeom>
        </p:spPr>
      </p:pic>
      <p:sp>
        <p:nvSpPr>
          <p:cNvPr id="21" name="Rounded Rectangle 61">
            <a:extLst>
              <a:ext uri="{FF2B5EF4-FFF2-40B4-BE49-F238E27FC236}">
                <a16:creationId xmlns:a16="http://schemas.microsoft.com/office/drawing/2014/main" xmlns="" id="{E561AE21-94CC-4FFC-938B-3F118ED4BDF8}"/>
              </a:ext>
            </a:extLst>
          </p:cNvPr>
          <p:cNvSpPr/>
          <p:nvPr/>
        </p:nvSpPr>
        <p:spPr>
          <a:xfrm>
            <a:off x="8591848" y="3967506"/>
            <a:ext cx="3066750" cy="2756710"/>
          </a:xfrm>
          <a:prstGeom prst="roundRect">
            <a:avLst>
              <a:gd name="adj" fmla="val 11214"/>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Semibold" panose="020B0702040204020203" pitchFamily="34" charset="0"/>
              <a:cs typeface="Segoe UI Semibold" panose="020B0702040204020203" pitchFamily="34" charset="0"/>
            </a:endParaRPr>
          </a:p>
        </p:txBody>
      </p:sp>
      <p:sp>
        <p:nvSpPr>
          <p:cNvPr id="22" name="Rectangle 21">
            <a:extLst>
              <a:ext uri="{FF2B5EF4-FFF2-40B4-BE49-F238E27FC236}">
                <a16:creationId xmlns:a16="http://schemas.microsoft.com/office/drawing/2014/main" xmlns="" id="{32D9C08E-F4E3-4BD4-A54F-BED31ADB8FA2}"/>
              </a:ext>
            </a:extLst>
          </p:cNvPr>
          <p:cNvSpPr/>
          <p:nvPr/>
        </p:nvSpPr>
        <p:spPr>
          <a:xfrm>
            <a:off x="9195229" y="5200635"/>
            <a:ext cx="1820849" cy="11654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xmlns="" id="{21576946-5371-47C5-94E0-F106F07D5B8F}"/>
              </a:ext>
            </a:extLst>
          </p:cNvPr>
          <p:cNvPicPr>
            <a:picLocks noChangeAspect="1"/>
          </p:cNvPicPr>
          <p:nvPr/>
        </p:nvPicPr>
        <p:blipFill>
          <a:blip r:embed="rId10" cstate="print"/>
          <a:stretch>
            <a:fillRect/>
          </a:stretch>
        </p:blipFill>
        <p:spPr>
          <a:xfrm>
            <a:off x="9124951" y="5094146"/>
            <a:ext cx="762066" cy="243861"/>
          </a:xfrm>
          <a:prstGeom prst="rect">
            <a:avLst/>
          </a:prstGeom>
        </p:spPr>
      </p:pic>
      <mc:AlternateContent xmlns:mc="http://schemas.openxmlformats.org/markup-compatibility/2006">
        <mc:Choice xmlns:p14="http://schemas.microsoft.com/office/powerpoint/2010/main" xmlns="" Requires="p14">
          <p:contentPart p14:bwMode="auto" r:id="rId11">
            <p14:nvContentPartPr>
              <p14:cNvPr id="24" name="Ink 23">
                <a:extLst>
                  <a:ext uri="{FF2B5EF4-FFF2-40B4-BE49-F238E27FC236}">
                    <a16:creationId xmlns:a16="http://schemas.microsoft.com/office/drawing/2014/main" id="{5675B5A6-09CB-4456-B9E9-241C64102C0A}"/>
                  </a:ext>
                </a:extLst>
              </p14:cNvPr>
              <p14:cNvContentPartPr/>
              <p14:nvPr/>
            </p14:nvContentPartPr>
            <p14:xfrm>
              <a:off x="3294881" y="2251378"/>
              <a:ext cx="10620" cy="10620"/>
            </p14:xfrm>
          </p:contentPart>
        </mc:Choice>
        <mc:Fallback>
          <p:pic>
            <p:nvPicPr>
              <p:cNvPr id="24" name="Ink 23">
                <a:extLst>
                  <a:ext uri="{FF2B5EF4-FFF2-40B4-BE49-F238E27FC236}">
                    <a16:creationId xmlns:a16="http://schemas.microsoft.com/office/drawing/2014/main" xmlns="" id="{5675B5A6-09CB-4456-B9E9-241C64102C0A}"/>
                  </a:ext>
                </a:extLst>
              </p:cNvPr>
              <p:cNvPicPr/>
              <p:nvPr/>
            </p:nvPicPr>
            <p:blipFill>
              <a:blip r:embed="rId12" cstate="print"/>
              <a:stretch>
                <a:fillRect/>
              </a:stretch>
            </p:blipFill>
            <p:spPr>
              <a:xfrm>
                <a:off x="3290427" y="2246924"/>
                <a:ext cx="19527" cy="19527"/>
              </a:xfrm>
              <a:prstGeom prst="rect">
                <a:avLst/>
              </a:prstGeom>
            </p:spPr>
          </p:pic>
        </mc:Fallback>
      </mc:AlternateContent>
      <p:sp>
        <p:nvSpPr>
          <p:cNvPr id="25" name="Content Placeholder 2">
            <a:extLst>
              <a:ext uri="{FF2B5EF4-FFF2-40B4-BE49-F238E27FC236}">
                <a16:creationId xmlns:a16="http://schemas.microsoft.com/office/drawing/2014/main" xmlns="" id="{BA6C2F51-9760-4814-BC1E-BDB3B3E8DAAD}"/>
              </a:ext>
            </a:extLst>
          </p:cNvPr>
          <p:cNvSpPr txBox="1">
            <a:spLocks/>
          </p:cNvSpPr>
          <p:nvPr/>
        </p:nvSpPr>
        <p:spPr>
          <a:xfrm>
            <a:off x="6219566" y="932146"/>
            <a:ext cx="5628503" cy="120084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Контроль исполнения предписанных процедур</a:t>
            </a:r>
            <a:endParaRPr lang="en-US" dirty="0"/>
          </a:p>
          <a:p>
            <a:r>
              <a:rPr lang="ru-RU" dirty="0"/>
              <a:t>Контроль доступа в зоны ограниченного доступа</a:t>
            </a:r>
            <a:endParaRPr lang="en-US" dirty="0"/>
          </a:p>
          <a:p>
            <a:r>
              <a:rPr lang="ru-RU" dirty="0"/>
              <a:t>Идентификация аномалий в поведении пациентов</a:t>
            </a:r>
            <a:endParaRPr lang="en-US" dirty="0"/>
          </a:p>
        </p:txBody>
      </p:sp>
    </p:spTree>
    <p:extLst>
      <p:ext uri="{BB962C8B-B14F-4D97-AF65-F5344CB8AC3E}">
        <p14:creationId xmlns:p14="http://schemas.microsoft.com/office/powerpoint/2010/main" xmlns="" val="39424073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logo"/>
          <p:cNvPicPr>
            <a:picLocks noChangeAspect="1"/>
          </p:cNvPicPr>
          <p:nvPr/>
        </p:nvPicPr>
        <p:blipFill>
          <a:blip r:embed="rId3" cstate="print"/>
          <a:stretch>
            <a:fillRect/>
          </a:stretch>
        </p:blipFill>
        <p:spPr>
          <a:xfrm>
            <a:off x="346666" y="6043310"/>
            <a:ext cx="2542498" cy="529102"/>
          </a:xfrm>
          <a:prstGeom prst="rect">
            <a:avLst/>
          </a:prstGeom>
        </p:spPr>
      </p:pic>
      <p:sp>
        <p:nvSpPr>
          <p:cNvPr id="22" name="Title 1"/>
          <p:cNvSpPr txBox="1">
            <a:spLocks/>
          </p:cNvSpPr>
          <p:nvPr/>
        </p:nvSpPr>
        <p:spPr>
          <a:xfrm>
            <a:off x="346665" y="189238"/>
            <a:ext cx="5494841" cy="2602162"/>
          </a:xfrm>
          <a:prstGeom prst="rect">
            <a:avLst/>
          </a:prstGeom>
        </p:spPr>
        <p:txBody>
          <a:bodyPr vert="horz" lIns="137141" tIns="91427" rIns="137141" bIns="137141" rtlCol="0" anchor="t">
            <a:noAutofit/>
          </a:bodyPr>
          <a:lstStyle>
            <a:lvl1pPr marL="0" algn="l" defTabSz="1088078" rtl="0" eaLnBrk="1" latinLnBrk="0" hangingPunct="1">
              <a:lnSpc>
                <a:spcPct val="90000"/>
              </a:lnSpc>
              <a:spcBef>
                <a:spcPct val="0"/>
              </a:spcBef>
              <a:buNone/>
              <a:defRPr lang="en-US" sz="4800" kern="1200" spc="-100" baseline="0">
                <a:solidFill>
                  <a:schemeClr val="tx1"/>
                </a:solidFill>
                <a:latin typeface="+mj-lt"/>
                <a:ea typeface="Segoe UI Semibold" panose="020B0702040204020203" pitchFamily="34" charset="0"/>
                <a:cs typeface="Segoe UI Semibold" panose="020B0702040204020203" pitchFamily="34" charset="0"/>
              </a:defRPr>
            </a:lvl1pPr>
          </a:lstStyle>
          <a:p>
            <a:pPr marL="0" marR="0" lvl="0" indent="0" algn="l" defTabSz="1066643" rtl="0" eaLnBrk="1" fontAlgn="auto" latinLnBrk="0" hangingPunct="1">
              <a:lnSpc>
                <a:spcPct val="90000"/>
              </a:lnSpc>
              <a:spcBef>
                <a:spcPct val="0"/>
              </a:spcBef>
              <a:spcAft>
                <a:spcPts val="0"/>
              </a:spcAft>
              <a:buClrTx/>
              <a:buSzTx/>
              <a:buFontTx/>
              <a:buNone/>
              <a:tabLst/>
              <a:defRPr/>
            </a:pPr>
            <a:r>
              <a:rPr kumimoji="0" lang="ru-RU" sz="4000" b="0" i="0" u="none" strike="noStrike" kern="1200" cap="none" spc="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Детский госпиталь </a:t>
            </a:r>
            <a:r>
              <a:rPr kumimoji="0" lang="en-US" sz="4000" b="0" i="0" u="none" strike="noStrike" kern="1200" cap="none" spc="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Mercy</a:t>
            </a:r>
            <a:r>
              <a:rPr kumimoji="0" lang="en-US" sz="4000" b="0" i="0" u="none" strike="noStrike" kern="1200" cap="none" spc="0" normalizeH="0" baseline="0" noProof="0" dirty="0">
                <a:ln>
                  <a:noFill/>
                </a:ln>
                <a:solidFill>
                  <a:srgbClr val="505050"/>
                </a:solidFill>
                <a:effectLst/>
                <a:uLnTx/>
                <a:uFillTx/>
                <a:latin typeface="Segoe UI Light"/>
                <a:cs typeface="Segoe UI Semibold" panose="020B0702040204020203" pitchFamily="34" charset="0"/>
              </a:rPr>
              <a:t> </a:t>
            </a:r>
            <a:r>
              <a:rPr kumimoji="0" lang="ru-RU" sz="2800" b="0" i="0" u="none" strike="noStrike" kern="1200" cap="none" spc="0" normalizeH="0" baseline="0" noProof="0" dirty="0">
                <a:ln>
                  <a:noFill/>
                </a:ln>
                <a:solidFill>
                  <a:srgbClr val="505050"/>
                </a:solidFill>
                <a:effectLst/>
                <a:uLnTx/>
                <a:uFillTx/>
                <a:latin typeface="Segoe UI Light"/>
                <a:cs typeface="Segoe UI Semibold" panose="020B0702040204020203" pitchFamily="34" charset="0"/>
              </a:rPr>
              <a:t>использует</a:t>
            </a:r>
            <a:r>
              <a:rPr kumimoji="0" lang="en-US" sz="2800" b="0" i="0" u="none" strike="noStrike" kern="1200" cap="none" spc="0" normalizeH="0" baseline="0" noProof="0" dirty="0">
                <a:ln>
                  <a:noFill/>
                </a:ln>
                <a:solidFill>
                  <a:srgbClr val="505050"/>
                </a:solidFill>
                <a:effectLst/>
                <a:uLnTx/>
                <a:uFillTx/>
                <a:latin typeface="Segoe UI Light"/>
                <a:cs typeface="Segoe UI Semibold" panose="020B0702040204020203" pitchFamily="34" charset="0"/>
              </a:rPr>
              <a:t> </a:t>
            </a:r>
            <a:r>
              <a:rPr kumimoji="0" lang="ru-RU" sz="2800" b="0" i="0" u="none" strike="noStrike" kern="1200" cap="none" spc="0" normalizeH="0" baseline="0" noProof="0" dirty="0">
                <a:ln>
                  <a:noFill/>
                </a:ln>
                <a:solidFill>
                  <a:srgbClr val="505050"/>
                </a:solidFill>
                <a:effectLst/>
                <a:uLnTx/>
                <a:uFillTx/>
                <a:latin typeface="Segoe UI Light"/>
                <a:cs typeface="Segoe UI Semibold" panose="020B0702040204020203" pitchFamily="34" charset="0"/>
              </a:rPr>
              <a:t>приложение </a:t>
            </a:r>
            <a:r>
              <a:rPr kumimoji="0" lang="en-US" sz="2800" b="0" i="0" u="none" strike="noStrike" kern="1200" cap="none" spc="0" normalizeH="0" baseline="0" noProof="0" dirty="0">
                <a:ln>
                  <a:noFill/>
                </a:ln>
                <a:solidFill>
                  <a:srgbClr val="505050"/>
                </a:solidFill>
                <a:effectLst/>
                <a:uLnTx/>
                <a:uFillTx/>
                <a:latin typeface="Segoe UI Light"/>
                <a:cs typeface="Segoe UI Semibold" panose="020B0702040204020203" pitchFamily="34" charset="0"/>
              </a:rPr>
              <a:t>CHAMP </a:t>
            </a:r>
            <a:r>
              <a:rPr kumimoji="0" lang="ru-RU" sz="2800" b="0" i="0" u="none" strike="noStrike" kern="1200" cap="none" spc="0" normalizeH="0" baseline="0" noProof="0" dirty="0">
                <a:ln>
                  <a:noFill/>
                </a:ln>
                <a:solidFill>
                  <a:srgbClr val="505050"/>
                </a:solidFill>
                <a:effectLst/>
                <a:uLnTx/>
                <a:uFillTx/>
                <a:latin typeface="Segoe UI Light"/>
                <a:cs typeface="Segoe UI Semibold" panose="020B0702040204020203" pitchFamily="34" charset="0"/>
              </a:rPr>
              <a:t>на</a:t>
            </a:r>
            <a:r>
              <a:rPr kumimoji="0" lang="en-US" sz="2800" b="0" i="0" u="none" strike="noStrike" kern="1200" cap="none" spc="0" normalizeH="0" baseline="0" noProof="0" dirty="0">
                <a:ln>
                  <a:noFill/>
                </a:ln>
                <a:solidFill>
                  <a:srgbClr val="505050"/>
                </a:solidFill>
                <a:effectLst/>
                <a:uLnTx/>
                <a:uFillTx/>
                <a:latin typeface="Segoe UI Light"/>
                <a:cs typeface="Segoe UI Semibold" panose="020B0702040204020203" pitchFamily="34" charset="0"/>
              </a:rPr>
              <a:t> Microsoft Azure </a:t>
            </a:r>
            <a:r>
              <a:rPr kumimoji="0" lang="ru-RU" sz="2800" b="0" i="0" u="none" strike="noStrike" kern="1200" cap="none" spc="0" normalizeH="0" baseline="0" noProof="0" dirty="0">
                <a:ln>
                  <a:noFill/>
                </a:ln>
                <a:solidFill>
                  <a:srgbClr val="505050"/>
                </a:solidFill>
                <a:effectLst/>
                <a:uLnTx/>
                <a:uFillTx/>
                <a:latin typeface="Segoe UI Light"/>
                <a:cs typeface="Segoe UI Semibold" panose="020B0702040204020203" pitchFamily="34" charset="0"/>
              </a:rPr>
              <a:t>для спасения жизней маленьких пациентов</a:t>
            </a:r>
            <a:endParaRPr kumimoji="0" lang="en-US" sz="2800" b="0" i="0" u="none" strike="noStrike" kern="1200" cap="none" spc="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endParaRPr>
          </a:p>
        </p:txBody>
      </p:sp>
      <p:sp>
        <p:nvSpPr>
          <p:cNvPr id="11" name="Rectangle 10"/>
          <p:cNvSpPr/>
          <p:nvPr/>
        </p:nvSpPr>
        <p:spPr>
          <a:xfrm>
            <a:off x="610651" y="2595001"/>
            <a:ext cx="4282090" cy="1990288"/>
          </a:xfrm>
          <a:prstGeom prst="rect">
            <a:avLst/>
          </a:prstGeom>
        </p:spPr>
        <p:txBody>
          <a:bodyPr wrap="square">
            <a:spAutoFit/>
          </a:bodyPr>
          <a:lstStyle/>
          <a:p>
            <a:pPr marL="0" marR="0" lvl="0" indent="-457112" algn="l" defTabSz="914048" rtl="0" eaLnBrk="1" fontAlgn="auto" latinLnBrk="0" hangingPunct="1">
              <a:lnSpc>
                <a:spcPts val="2500"/>
              </a:lnSpc>
              <a:spcBef>
                <a:spcPts val="0"/>
              </a:spcBef>
              <a:spcAft>
                <a:spcPts val="0"/>
              </a:spcAft>
              <a:buClrTx/>
              <a:buSzTx/>
              <a:buFontTx/>
              <a:buNone/>
              <a:tabLst/>
              <a:defRPr/>
            </a:pPr>
            <a:r>
              <a:rPr kumimoji="0" lang="ru-RU" sz="1800" b="0"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t>Мы не ждем утра понедельника</a:t>
            </a:r>
            <a:r>
              <a:rPr kumimoji="0" lang="en-US" sz="1800" b="0"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t>. </a:t>
            </a:r>
            <a:r>
              <a:rPr kumimoji="0" lang="ru-RU" sz="1800" b="0"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t>Если есть данные, на которые </a:t>
            </a:r>
            <a:r>
              <a:rPr kumimoji="0" lang="ru-RU" sz="1800" b="0" i="0" u="none" strike="noStrike" kern="0" cap="none" spc="0" normalizeH="0" baseline="0" noProof="0" dirty="0" err="1">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t>мед.персонал</a:t>
            </a:r>
            <a:r>
              <a:rPr kumimoji="0" lang="ru-RU" sz="1800" b="0"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t> должен срочно обратить внимание, то</a:t>
            </a:r>
            <a:r>
              <a:rPr kumimoji="0" lang="en-US" sz="1800" b="0"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t> CHAMP </a:t>
            </a:r>
            <a:r>
              <a:rPr kumimoji="0" lang="ru-RU" sz="1800" b="0"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t>сделает это</a:t>
            </a:r>
            <a:r>
              <a:rPr kumimoji="0" lang="en-US" sz="1800" b="0"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t>.”</a:t>
            </a:r>
          </a:p>
          <a:p>
            <a:pPr marL="0" marR="0" lvl="0" indent="0" algn="r" defTabSz="914048" rtl="0" eaLnBrk="1" fontAlgn="auto" latinLnBrk="0" hangingPunct="1">
              <a:lnSpc>
                <a:spcPts val="16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t/>
            </a:r>
            <a:br>
              <a:rPr kumimoji="0" lang="en-US" sz="1400" b="0"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br>
            <a:r>
              <a:rPr kumimoji="0" lang="en-US" sz="1400" b="0"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t>— </a:t>
            </a:r>
            <a:r>
              <a:rPr kumimoji="0" lang="en-US" sz="14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Dr. Girish </a:t>
            </a:r>
            <a:r>
              <a:rPr kumimoji="0" lang="en-US" sz="1400" b="0" i="0" u="none" strike="noStrike" kern="0" cap="none" spc="0" normalizeH="0" baseline="0" noProof="0" dirty="0" err="1">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Shirali</a:t>
            </a:r>
            <a:r>
              <a:rPr kumimoji="0" lang="en-US" sz="1400" b="0"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t>, </a:t>
            </a:r>
            <a:r>
              <a:rPr kumimoji="0" lang="ru-RU" sz="1400" b="0"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t>педиатр-онколог</a:t>
            </a:r>
            <a:r>
              <a:rPr kumimoji="0" lang="en-US" sz="1400" b="0"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t>,</a:t>
            </a:r>
            <a:br>
              <a:rPr kumimoji="0" lang="en-US" sz="1400" b="0"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br>
            <a:r>
              <a:rPr kumimoji="0" lang="en-US" sz="1400" b="0"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t>Children’s Mercy Hospital, Kansas City, Missouri</a:t>
            </a:r>
          </a:p>
        </p:txBody>
      </p:sp>
      <p:grpSp>
        <p:nvGrpSpPr>
          <p:cNvPr id="5" name="Group 4"/>
          <p:cNvGrpSpPr/>
          <p:nvPr/>
        </p:nvGrpSpPr>
        <p:grpSpPr>
          <a:xfrm>
            <a:off x="4658580" y="6043642"/>
            <a:ext cx="841431" cy="301727"/>
            <a:chOff x="4853998" y="6283147"/>
            <a:chExt cx="858303" cy="307777"/>
          </a:xfrm>
        </p:grpSpPr>
        <p:sp>
          <p:nvSpPr>
            <p:cNvPr id="3" name="Isosceles Triangle 2"/>
            <p:cNvSpPr/>
            <p:nvPr/>
          </p:nvSpPr>
          <p:spPr bwMode="auto">
            <a:xfrm rot="5400000">
              <a:off x="4841184" y="6356949"/>
              <a:ext cx="185802" cy="160174"/>
            </a:xfrm>
            <a:prstGeom prst="triangl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 name="Rectangle 3"/>
            <p:cNvSpPr/>
            <p:nvPr/>
          </p:nvSpPr>
          <p:spPr>
            <a:xfrm>
              <a:off x="5035513" y="6283147"/>
              <a:ext cx="676788" cy="307777"/>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hlinkClick r:id="rId4"/>
                </a:rPr>
                <a:t>Watch</a:t>
              </a:r>
              <a:endParaRPr kumimoji="0" lang="en-US" sz="1372" b="0" i="0" u="none" strike="noStrike" kern="1200" cap="none" spc="0" normalizeH="0" baseline="0" noProof="0" dirty="0">
                <a:ln>
                  <a:noFill/>
                </a:ln>
                <a:solidFill>
                  <a:srgbClr val="505050"/>
                </a:solidFill>
                <a:effectLst/>
                <a:uLnTx/>
                <a:uFillTx/>
                <a:latin typeface="Segoe UI"/>
                <a:ea typeface="+mn-ea"/>
                <a:cs typeface="+mn-cs"/>
              </a:endParaRPr>
            </a:p>
          </p:txBody>
        </p:sp>
      </p:grpSp>
      <p:sp>
        <p:nvSpPr>
          <p:cNvPr id="10" name="Rectangle 9">
            <a:extLst>
              <a:ext uri="{FF2B5EF4-FFF2-40B4-BE49-F238E27FC236}">
                <a16:creationId xmlns:a16="http://schemas.microsoft.com/office/drawing/2014/main" xmlns="" id="{99BA8EE3-0066-4BD4-8CFB-3B73D619F3A0}"/>
              </a:ext>
            </a:extLst>
          </p:cNvPr>
          <p:cNvSpPr/>
          <p:nvPr/>
        </p:nvSpPr>
        <p:spPr>
          <a:xfrm>
            <a:off x="264717" y="2298262"/>
            <a:ext cx="527970" cy="1222148"/>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he-IL" sz="7198" b="0" i="0" u="none" strike="noStrike" kern="1200" cap="none" spc="0" normalizeH="0" baseline="0" noProof="0" dirty="0">
                <a:ln>
                  <a:noFill/>
                </a:ln>
                <a:solidFill>
                  <a:srgbClr val="353535"/>
                </a:solidFill>
                <a:effectLst/>
                <a:uLnTx/>
                <a:uFillTx/>
                <a:latin typeface="Arial" panose="020B0604020202020204" pitchFamily="34" charset="0"/>
                <a:ea typeface="+mn-ea"/>
                <a:cs typeface="Arial" panose="020B0604020202020204" pitchFamily="34" charset="0"/>
              </a:rPr>
              <a:t>‟</a:t>
            </a:r>
            <a:endParaRPr kumimoji="0" lang="en-US" sz="7198"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 name="TextBox 1"/>
          <p:cNvSpPr txBox="1"/>
          <p:nvPr/>
        </p:nvSpPr>
        <p:spPr>
          <a:xfrm>
            <a:off x="119331" y="4634051"/>
            <a:ext cx="5539666" cy="170200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ru-RU" sz="16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В течение двух лет Детский госпиталь </a:t>
            </a:r>
            <a:r>
              <a:rPr kumimoji="0" lang="ru-RU" sz="1600" b="0" i="0" u="none" strike="noStrike" kern="1200" cap="none" spc="0" normalizeH="0" baseline="0" noProof="0" dirty="0" err="1">
                <a:ln>
                  <a:noFill/>
                </a:ln>
                <a:gradFill>
                  <a:gsLst>
                    <a:gs pos="2917">
                      <a:srgbClr val="353535"/>
                    </a:gs>
                    <a:gs pos="30000">
                      <a:srgbClr val="353535"/>
                    </a:gs>
                  </a:gsLst>
                  <a:lin ang="5400000" scaled="0"/>
                </a:gradFill>
                <a:effectLst/>
                <a:uLnTx/>
                <a:uFillTx/>
                <a:latin typeface="Segoe UI Semilight"/>
                <a:ea typeface="+mn-ea"/>
                <a:cs typeface="+mn-cs"/>
              </a:rPr>
              <a:t>Mercy</a:t>
            </a:r>
            <a:r>
              <a:rPr kumimoji="0" lang="ru-RU" sz="16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 в Канзасе (</a:t>
            </a:r>
            <a:r>
              <a:rPr kumimoji="0" lang="ru-RU" sz="1600" b="0" i="0" u="none" strike="noStrike" kern="1200" cap="none" spc="0" normalizeH="0" baseline="0" noProof="0" dirty="0" err="1">
                <a:ln>
                  <a:noFill/>
                </a:ln>
                <a:gradFill>
                  <a:gsLst>
                    <a:gs pos="2917">
                      <a:srgbClr val="353535"/>
                    </a:gs>
                    <a:gs pos="30000">
                      <a:srgbClr val="353535"/>
                    </a:gs>
                  </a:gsLst>
                  <a:lin ang="5400000" scaled="0"/>
                </a:gradFill>
                <a:effectLst/>
                <a:uLnTx/>
                <a:uFillTx/>
                <a:latin typeface="Segoe UI Semilight"/>
                <a:ea typeface="+mn-ea"/>
                <a:cs typeface="+mn-cs"/>
              </a:rPr>
              <a:t>Children’s</a:t>
            </a:r>
            <a:r>
              <a:rPr kumimoji="0" lang="ru-RU" sz="16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 </a:t>
            </a:r>
            <a:r>
              <a:rPr kumimoji="0" lang="ru-RU" sz="1600" b="0" i="0" u="none" strike="noStrike" kern="1200" cap="none" spc="0" normalizeH="0" baseline="0" noProof="0" dirty="0" err="1">
                <a:ln>
                  <a:noFill/>
                </a:ln>
                <a:gradFill>
                  <a:gsLst>
                    <a:gs pos="2917">
                      <a:srgbClr val="353535"/>
                    </a:gs>
                    <a:gs pos="30000">
                      <a:srgbClr val="353535"/>
                    </a:gs>
                  </a:gsLst>
                  <a:lin ang="5400000" scaled="0"/>
                </a:gradFill>
                <a:effectLst/>
                <a:uLnTx/>
                <a:uFillTx/>
                <a:latin typeface="Segoe UI Semilight"/>
                <a:ea typeface="+mn-ea"/>
                <a:cs typeface="+mn-cs"/>
              </a:rPr>
              <a:t>Mercy</a:t>
            </a:r>
            <a:r>
              <a:rPr kumimoji="0" lang="ru-RU" sz="16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 </a:t>
            </a:r>
            <a:r>
              <a:rPr kumimoji="0" lang="ru-RU" sz="1600" b="0" i="0" u="none" strike="noStrike" kern="1200" cap="none" spc="0" normalizeH="0" baseline="0" noProof="0" dirty="0" err="1">
                <a:ln>
                  <a:noFill/>
                </a:ln>
                <a:gradFill>
                  <a:gsLst>
                    <a:gs pos="2917">
                      <a:srgbClr val="353535"/>
                    </a:gs>
                    <a:gs pos="30000">
                      <a:srgbClr val="353535"/>
                    </a:gs>
                  </a:gsLst>
                  <a:lin ang="5400000" scaled="0"/>
                </a:gradFill>
                <a:effectLst/>
                <a:uLnTx/>
                <a:uFillTx/>
                <a:latin typeface="Segoe UI Semilight"/>
                <a:ea typeface="+mn-ea"/>
                <a:cs typeface="+mn-cs"/>
              </a:rPr>
              <a:t>Kansas</a:t>
            </a:r>
            <a:r>
              <a:rPr kumimoji="0" lang="ru-RU" sz="16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 City) использовал систему поддержки лечения детей CHAMP с врожденным </a:t>
            </a:r>
            <a:r>
              <a:rPr kumimoji="0" lang="ru-RU" sz="1600" b="1"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порокам сердца «единственный желудочек сердца»</a:t>
            </a:r>
            <a:r>
              <a:rPr kumimoji="0" lang="ru-RU" sz="16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 и не один пациент не был потерян.</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ru-RU" sz="1600" b="0" i="0" u="none" strike="noStrike" kern="1200" cap="none" spc="0" normalizeH="0" baseline="0" noProof="0" dirty="0" err="1">
              <a:ln>
                <a:noFill/>
              </a:ln>
              <a:gradFill>
                <a:gsLst>
                  <a:gs pos="2917">
                    <a:srgbClr val="353535"/>
                  </a:gs>
                  <a:gs pos="30000">
                    <a:srgbClr val="353535"/>
                  </a:gs>
                </a:gsLst>
                <a:lin ang="5400000" scaled="0"/>
              </a:gradFill>
              <a:effectLst/>
              <a:uLnTx/>
              <a:uFillTx/>
              <a:latin typeface="Segoe UI Semilight"/>
              <a:ea typeface="+mn-ea"/>
              <a:cs typeface="+mn-cs"/>
            </a:endParaRPr>
          </a:p>
        </p:txBody>
      </p:sp>
      <p:pic>
        <p:nvPicPr>
          <p:cNvPr id="7" name="Picture 6" descr="A person standing in front of a computer screen&#10;&#10;Description generated with very high confidence">
            <a:extLst>
              <a:ext uri="{FF2B5EF4-FFF2-40B4-BE49-F238E27FC236}">
                <a16:creationId xmlns:a16="http://schemas.microsoft.com/office/drawing/2014/main" xmlns="" id="{A54CF79E-5B84-4D68-8A2C-EE9251F8617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841506" y="97627"/>
            <a:ext cx="6288359" cy="4630892"/>
          </a:xfrm>
          <a:prstGeom prst="rect">
            <a:avLst/>
          </a:prstGeom>
        </p:spPr>
      </p:pic>
    </p:spTree>
    <p:extLst>
      <p:ext uri="{BB962C8B-B14F-4D97-AF65-F5344CB8AC3E}">
        <p14:creationId xmlns:p14="http://schemas.microsoft.com/office/powerpoint/2010/main" xmlns="" val="3078174925"/>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9CF834-A5F0-47A1-9829-D7AF6353894A}"/>
              </a:ext>
            </a:extLst>
          </p:cNvPr>
          <p:cNvSpPr>
            <a:spLocks noGrp="1"/>
          </p:cNvSpPr>
          <p:nvPr>
            <p:ph type="title"/>
          </p:nvPr>
        </p:nvSpPr>
        <p:spPr>
          <a:xfrm>
            <a:off x="492211" y="200454"/>
            <a:ext cx="11535032" cy="664520"/>
          </a:xfrm>
        </p:spPr>
        <p:txBody>
          <a:bodyPr>
            <a:normAutofit fontScale="90000"/>
          </a:bodyPr>
          <a:lstStyle/>
          <a:p>
            <a:r>
              <a:rPr lang="ru-RU" b="1" dirty="0"/>
              <a:t>Детский госпиталь </a:t>
            </a:r>
            <a:r>
              <a:rPr lang="en-US" b="1" dirty="0"/>
              <a:t>Mercy:</a:t>
            </a:r>
            <a:r>
              <a:rPr lang="en-US" dirty="0"/>
              <a:t> </a:t>
            </a:r>
            <a:r>
              <a:rPr lang="ru-RU" dirty="0"/>
              <a:t>описание решения </a:t>
            </a:r>
            <a:r>
              <a:rPr lang="en-US" dirty="0"/>
              <a:t>CHAMP</a:t>
            </a:r>
          </a:p>
        </p:txBody>
      </p:sp>
      <p:sp>
        <p:nvSpPr>
          <p:cNvPr id="3" name="Content Placeholder 2">
            <a:extLst>
              <a:ext uri="{FF2B5EF4-FFF2-40B4-BE49-F238E27FC236}">
                <a16:creationId xmlns:a16="http://schemas.microsoft.com/office/drawing/2014/main" xmlns="" id="{7D2C6A20-AFB7-4662-BE95-D3F2ED7581D8}"/>
              </a:ext>
            </a:extLst>
          </p:cNvPr>
          <p:cNvSpPr>
            <a:spLocks noGrp="1"/>
          </p:cNvSpPr>
          <p:nvPr>
            <p:ph idx="1"/>
          </p:nvPr>
        </p:nvSpPr>
        <p:spPr>
          <a:xfrm>
            <a:off x="164756" y="864974"/>
            <a:ext cx="6886832" cy="5900092"/>
          </a:xfrm>
        </p:spPr>
        <p:txBody>
          <a:bodyPr>
            <a:normAutofit fontScale="62500" lnSpcReduction="20000"/>
          </a:bodyPr>
          <a:lstStyle/>
          <a:p>
            <a:r>
              <a:rPr lang="ru-RU" b="1" dirty="0"/>
              <a:t>Традиционно: реактивный контроль </a:t>
            </a:r>
            <a:r>
              <a:rPr lang="ru-RU" dirty="0"/>
              <a:t>состояния маленьких пациентов с </a:t>
            </a:r>
            <a:r>
              <a:rPr lang="ru-RU" b="1" dirty="0"/>
              <a:t>врожденным пороком единственного желудочка сердца </a:t>
            </a:r>
            <a:r>
              <a:rPr lang="ru-RU" dirty="0"/>
              <a:t>в домашних условиях в критический период примерно 6 месяцев между первой и второй операциями на основе записи родителями показаний (пульс, вес, уровень насыщения кислородом крови) в бумажный журнал и передаче в </a:t>
            </a:r>
            <a:r>
              <a:rPr lang="ru-RU" dirty="0" err="1"/>
              <a:t>госпиаталь</a:t>
            </a:r>
            <a:r>
              <a:rPr lang="ru-RU" dirty="0"/>
              <a:t> раз в неделю по телефону. По статистике в этот период смертность составляет 25% и в 75% случаев неожиданно дома</a:t>
            </a:r>
          </a:p>
          <a:p>
            <a:r>
              <a:rPr lang="en-US" dirty="0"/>
              <a:t>CHAMP: </a:t>
            </a:r>
            <a:r>
              <a:rPr lang="ru-RU" b="1" dirty="0" err="1"/>
              <a:t>проактивный</a:t>
            </a:r>
            <a:r>
              <a:rPr lang="ru-RU" b="1" dirty="0"/>
              <a:t> контроль</a:t>
            </a:r>
            <a:r>
              <a:rPr lang="ru-RU" dirty="0"/>
              <a:t> с использованием </a:t>
            </a:r>
            <a:r>
              <a:rPr lang="en-US" dirty="0"/>
              <a:t>Windows 10 – </a:t>
            </a:r>
            <a:r>
              <a:rPr lang="ru-RU" dirty="0"/>
              <a:t>планшета, который </a:t>
            </a:r>
            <a:r>
              <a:rPr lang="ru-RU" b="1" dirty="0"/>
              <a:t>передает данные в облако </a:t>
            </a:r>
            <a:r>
              <a:rPr lang="en-US" b="1" dirty="0"/>
              <a:t>Azure </a:t>
            </a:r>
            <a:r>
              <a:rPr lang="ru-RU" b="1" dirty="0"/>
              <a:t>для анализа системой и специалистами. Наличие кнопки «У нас проблема»</a:t>
            </a:r>
          </a:p>
          <a:p>
            <a:r>
              <a:rPr lang="ru-RU" b="1" dirty="0"/>
              <a:t>Идентификация проблемных состояний еще до того, как их распознали родители пациента</a:t>
            </a:r>
            <a:endParaRPr lang="en-US" b="1" dirty="0"/>
          </a:p>
          <a:p>
            <a:r>
              <a:rPr lang="ru-RU" b="1" dirty="0"/>
              <a:t>Передача видео</a:t>
            </a:r>
            <a:r>
              <a:rPr lang="ru-RU" dirty="0"/>
              <a:t> с изображением пациента в облако: возможность для врача видеть ребенка в естественной среде и наблюдать изменения в поведении или внешнем виде – «новое измерение» в рамках контроля пациента </a:t>
            </a:r>
          </a:p>
          <a:p>
            <a:r>
              <a:rPr lang="ru-RU" b="1" dirty="0"/>
              <a:t>Огромное облегчение для родителей и чувство «комфорта»:</a:t>
            </a:r>
            <a:r>
              <a:rPr lang="ru-RU" dirty="0"/>
              <a:t> у них дома «виртуальная медсестра» и их ребенок под постоянным контролем</a:t>
            </a:r>
          </a:p>
          <a:p>
            <a:r>
              <a:rPr lang="ru-RU" dirty="0"/>
              <a:t>80% госпиталей США, занимающихся лечением детей с данным пороком сердца стали использовать </a:t>
            </a:r>
            <a:r>
              <a:rPr lang="en-US" dirty="0"/>
              <a:t>CHAMP</a:t>
            </a:r>
            <a:endParaRPr lang="ru-RU" dirty="0"/>
          </a:p>
          <a:p>
            <a:r>
              <a:rPr lang="ru-RU" dirty="0"/>
              <a:t>За первые 2 года использования </a:t>
            </a:r>
            <a:r>
              <a:rPr lang="en-US" dirty="0"/>
              <a:t>CHAMP </a:t>
            </a:r>
            <a:r>
              <a:rPr lang="ru-RU" dirty="0"/>
              <a:t>не было потеряно ни одного пациента с врожденным пороком единственного желудочка сердца </a:t>
            </a:r>
          </a:p>
          <a:p>
            <a:endParaRPr lang="en-US" dirty="0"/>
          </a:p>
          <a:p>
            <a:endParaRPr lang="ru-RU" dirty="0"/>
          </a:p>
          <a:p>
            <a:endParaRPr lang="en-US" dirty="0"/>
          </a:p>
        </p:txBody>
      </p:sp>
      <p:pic>
        <p:nvPicPr>
          <p:cNvPr id="7" name="Picture 6" descr="Two people standing in front of a computer&#10;&#10;Description generated with high confidence">
            <a:extLst>
              <a:ext uri="{FF2B5EF4-FFF2-40B4-BE49-F238E27FC236}">
                <a16:creationId xmlns:a16="http://schemas.microsoft.com/office/drawing/2014/main" xmlns="" id="{0058C996-3033-4B69-BE4E-C131D846CE4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51588" y="918305"/>
            <a:ext cx="4262351" cy="2842955"/>
          </a:xfrm>
          <a:prstGeom prst="rect">
            <a:avLst/>
          </a:prstGeom>
        </p:spPr>
      </p:pic>
      <p:pic>
        <p:nvPicPr>
          <p:cNvPr id="9" name="Picture 8" descr="A person sitting in front of a computer&#10;&#10;Description generated with high confidence">
            <a:extLst>
              <a:ext uri="{FF2B5EF4-FFF2-40B4-BE49-F238E27FC236}">
                <a16:creationId xmlns:a16="http://schemas.microsoft.com/office/drawing/2014/main" xmlns="" id="{74D1D2A6-6684-4E20-8A95-6DCF575D74D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51588" y="3922112"/>
            <a:ext cx="4262350" cy="2842954"/>
          </a:xfrm>
          <a:prstGeom prst="rect">
            <a:avLst/>
          </a:prstGeom>
        </p:spPr>
      </p:pic>
    </p:spTree>
    <p:extLst>
      <p:ext uri="{BB962C8B-B14F-4D97-AF65-F5344CB8AC3E}">
        <p14:creationId xmlns:p14="http://schemas.microsoft.com/office/powerpoint/2010/main" xmlns="" val="5503484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3001D3-D6D6-4516-8D68-35953E1849AB}"/>
              </a:ext>
            </a:extLst>
          </p:cNvPr>
          <p:cNvSpPr>
            <a:spLocks noGrp="1"/>
          </p:cNvSpPr>
          <p:nvPr>
            <p:ph type="title"/>
          </p:nvPr>
        </p:nvSpPr>
        <p:spPr>
          <a:xfrm>
            <a:off x="467496" y="142703"/>
            <a:ext cx="10793627" cy="1325563"/>
          </a:xfrm>
        </p:spPr>
        <p:txBody>
          <a:bodyPr>
            <a:noAutofit/>
          </a:bodyPr>
          <a:lstStyle/>
          <a:p>
            <a:r>
              <a:rPr lang="en-US" sz="3200" b="1" dirty="0"/>
              <a:t>IRIS</a:t>
            </a:r>
            <a:r>
              <a:rPr lang="en-US" sz="3200" dirty="0"/>
              <a:t> – </a:t>
            </a:r>
            <a:r>
              <a:rPr lang="ru-RU" sz="3200" dirty="0"/>
              <a:t>Технологии ИИ для помощи в принятии решений и массовой услуги сканирования сетчатки глаза для ранней идентификации ретинопатии у больных диабетом</a:t>
            </a:r>
            <a:endParaRPr lang="en-US" sz="3200" dirty="0"/>
          </a:p>
        </p:txBody>
      </p:sp>
      <p:sp>
        <p:nvSpPr>
          <p:cNvPr id="3" name="Content Placeholder 2">
            <a:extLst>
              <a:ext uri="{FF2B5EF4-FFF2-40B4-BE49-F238E27FC236}">
                <a16:creationId xmlns:a16="http://schemas.microsoft.com/office/drawing/2014/main" xmlns="" id="{CE61194E-644B-4143-AB0D-EB3EA072E9CE}"/>
              </a:ext>
            </a:extLst>
          </p:cNvPr>
          <p:cNvSpPr>
            <a:spLocks noGrp="1"/>
          </p:cNvSpPr>
          <p:nvPr>
            <p:ph idx="1"/>
          </p:nvPr>
        </p:nvSpPr>
        <p:spPr>
          <a:xfrm>
            <a:off x="216757" y="3951500"/>
            <a:ext cx="11758486" cy="2605820"/>
          </a:xfrm>
        </p:spPr>
        <p:txBody>
          <a:bodyPr>
            <a:normAutofit fontScale="55000" lnSpcReduction="20000"/>
          </a:bodyPr>
          <a:lstStyle/>
          <a:p>
            <a:r>
              <a:rPr lang="ru-RU" dirty="0"/>
              <a:t>Только </a:t>
            </a:r>
            <a:r>
              <a:rPr lang="en-US" dirty="0"/>
              <a:t>~</a:t>
            </a:r>
            <a:r>
              <a:rPr lang="ru-RU" dirty="0"/>
              <a:t>50% больных диабетом регулярно проходят процедуру сканирования сетчатки (стоимость, неудобство и пр.). Высокий риск развития слепоты.</a:t>
            </a:r>
          </a:p>
          <a:p>
            <a:r>
              <a:rPr lang="ru-RU" dirty="0"/>
              <a:t>Тестирование безболезненно, занимает </a:t>
            </a:r>
            <a:r>
              <a:rPr lang="en-US" dirty="0"/>
              <a:t>~</a:t>
            </a:r>
            <a:r>
              <a:rPr lang="ru-RU" dirty="0"/>
              <a:t>10 мин</a:t>
            </a:r>
            <a:r>
              <a:rPr lang="en-US" dirty="0"/>
              <a:t>.</a:t>
            </a:r>
            <a:r>
              <a:rPr lang="ru-RU" dirty="0"/>
              <a:t>, </a:t>
            </a:r>
            <a:r>
              <a:rPr lang="ru-RU" b="1" dirty="0"/>
              <a:t>проводится в обычной клинике, что обеспечивает массовость услуги</a:t>
            </a:r>
          </a:p>
          <a:p>
            <a:r>
              <a:rPr lang="ru-RU" dirty="0"/>
              <a:t>Используются </a:t>
            </a:r>
            <a:r>
              <a:rPr lang="ru-RU" b="1" dirty="0"/>
              <a:t>алгоритмы машинного обучения</a:t>
            </a:r>
            <a:r>
              <a:rPr lang="en-US" b="1" dirty="0"/>
              <a:t> </a:t>
            </a:r>
            <a:r>
              <a:rPr lang="ru-RU" b="1" dirty="0"/>
              <a:t>(</a:t>
            </a:r>
            <a:r>
              <a:rPr lang="en-US" b="1" dirty="0"/>
              <a:t>ML</a:t>
            </a:r>
            <a:r>
              <a:rPr lang="ru-RU" b="1" dirty="0"/>
              <a:t>) в облаке </a:t>
            </a:r>
            <a:r>
              <a:rPr lang="en-US" b="1" dirty="0"/>
              <a:t>Microsoft Azure</a:t>
            </a:r>
            <a:r>
              <a:rPr lang="en-US" dirty="0"/>
              <a:t> </a:t>
            </a:r>
            <a:r>
              <a:rPr lang="ru-RU" dirty="0"/>
              <a:t>для идентификации болезни. </a:t>
            </a:r>
          </a:p>
          <a:p>
            <a:r>
              <a:rPr lang="ru-RU" dirty="0"/>
              <a:t>Преимущества использования облака </a:t>
            </a:r>
            <a:r>
              <a:rPr lang="en-US" b="1" dirty="0"/>
              <a:t>Azure</a:t>
            </a:r>
            <a:r>
              <a:rPr lang="ru-RU" b="1" dirty="0"/>
              <a:t>:</a:t>
            </a:r>
            <a:r>
              <a:rPr lang="ru-RU" dirty="0"/>
              <a:t> 1) низкая стоимость ресурсов хранения и вычислений; 2) гибкость и масштабируемость; 3)</a:t>
            </a:r>
            <a:r>
              <a:rPr lang="en-US" dirty="0"/>
              <a:t> </a:t>
            </a:r>
            <a:r>
              <a:rPr lang="ru-RU" dirty="0"/>
              <a:t>есть все необходимое для решения: алгоритмы </a:t>
            </a:r>
            <a:r>
              <a:rPr lang="en-US" dirty="0"/>
              <a:t>ML, </a:t>
            </a:r>
            <a:r>
              <a:rPr lang="ru-RU" dirty="0"/>
              <a:t>вычислительные ресурсы, средства разработки и пр.</a:t>
            </a:r>
            <a:endParaRPr lang="en-US" dirty="0"/>
          </a:p>
          <a:p>
            <a:r>
              <a:rPr lang="ru-RU" dirty="0"/>
              <a:t>Полное отсутствие необходимости развертывания собственной ИТ-инфраструктуры</a:t>
            </a:r>
          </a:p>
          <a:p>
            <a:r>
              <a:rPr lang="ru-RU" dirty="0"/>
              <a:t>Детальное описание процесса, документов. Клиникам предлагаются на выбор цифровые камеры высокого разрешения</a:t>
            </a:r>
          </a:p>
          <a:p>
            <a:r>
              <a:rPr lang="ru-RU" dirty="0"/>
              <a:t>Процесс от начала и до конца: передача данных, интерпретация экспертами, выдача отчетов и рекомендаций в течение нескольких часов. Уход от дорогостоящих бумажных процессов. Сертификация в </a:t>
            </a:r>
            <a:r>
              <a:rPr lang="en-US" dirty="0"/>
              <a:t>FDA</a:t>
            </a:r>
          </a:p>
          <a:p>
            <a:endParaRPr lang="ru-RU" dirty="0"/>
          </a:p>
          <a:p>
            <a:endParaRPr lang="en-US" dirty="0"/>
          </a:p>
        </p:txBody>
      </p:sp>
      <p:pic>
        <p:nvPicPr>
          <p:cNvPr id="4" name="Picture 3" descr="https://msenterprise.global.ssl.fastly.net/wordpress/2016/08/Capture16.png">
            <a:extLst>
              <a:ext uri="{FF2B5EF4-FFF2-40B4-BE49-F238E27FC236}">
                <a16:creationId xmlns:a16="http://schemas.microsoft.com/office/drawing/2014/main" xmlns="" id="{DB89158B-AF23-4B92-B8BE-2E51A4195E84}"/>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0865" y="1543565"/>
            <a:ext cx="7600950" cy="2162175"/>
          </a:xfrm>
          <a:prstGeom prst="rect">
            <a:avLst/>
          </a:prstGeom>
          <a:noFill/>
          <a:ln>
            <a:noFill/>
          </a:ln>
        </p:spPr>
      </p:pic>
      <p:pic>
        <p:nvPicPr>
          <p:cNvPr id="5" name="Picture 4">
            <a:extLst>
              <a:ext uri="{FF2B5EF4-FFF2-40B4-BE49-F238E27FC236}">
                <a16:creationId xmlns:a16="http://schemas.microsoft.com/office/drawing/2014/main" xmlns="" id="{B2F028EE-8A6F-44AC-9945-FD1AD66C3F75}"/>
              </a:ext>
            </a:extLst>
          </p:cNvPr>
          <p:cNvPicPr>
            <a:picLocks noChangeAspect="1"/>
          </p:cNvPicPr>
          <p:nvPr/>
        </p:nvPicPr>
        <p:blipFill>
          <a:blip r:embed="rId4" cstate="print"/>
          <a:stretch>
            <a:fillRect/>
          </a:stretch>
        </p:blipFill>
        <p:spPr>
          <a:xfrm>
            <a:off x="8831132" y="1624565"/>
            <a:ext cx="2820003" cy="522914"/>
          </a:xfrm>
          <a:prstGeom prst="rect">
            <a:avLst/>
          </a:prstGeom>
        </p:spPr>
      </p:pic>
      <p:sp>
        <p:nvSpPr>
          <p:cNvPr id="6" name="Rectangle 5">
            <a:extLst>
              <a:ext uri="{FF2B5EF4-FFF2-40B4-BE49-F238E27FC236}">
                <a16:creationId xmlns:a16="http://schemas.microsoft.com/office/drawing/2014/main" xmlns="" id="{B19AB0AB-EB31-4E4E-86A4-4D6FDA0D066D}"/>
              </a:ext>
            </a:extLst>
          </p:cNvPr>
          <p:cNvSpPr/>
          <p:nvPr/>
        </p:nvSpPr>
        <p:spPr>
          <a:xfrm>
            <a:off x="8512275" y="2624652"/>
            <a:ext cx="3572633" cy="1026243"/>
          </a:xfrm>
          <a:prstGeom prst="rect">
            <a:avLst/>
          </a:prstGeom>
        </p:spPr>
        <p:txBody>
          <a:bodyPr wrap="square">
            <a:spAutoFit/>
          </a:bodyPr>
          <a:lstStyle/>
          <a:p>
            <a:pPr marL="0" marR="0" lvl="0" indent="-457112" algn="l" defTabSz="914048" rtl="0" eaLnBrk="1" fontAlgn="auto" latinLnBrk="0" hangingPunct="1">
              <a:lnSpc>
                <a:spcPts val="25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t>IRIS </a:t>
            </a:r>
            <a:r>
              <a:rPr kumimoji="0" lang="ru-RU" sz="1800" b="1"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t>(</a:t>
            </a:r>
            <a:r>
              <a:rPr kumimoji="0" lang="en-US" sz="1800" b="1"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t>Intelligent Retinal Imaging System</a:t>
            </a:r>
            <a:r>
              <a:rPr kumimoji="0" lang="ru-RU" sz="1800" b="1"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t>) – сервис телемедицины для диагностики ретинопатии</a:t>
            </a:r>
            <a:endParaRPr kumimoji="0" lang="en-US" sz="1400" b="1"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endParaRPr>
          </a:p>
        </p:txBody>
      </p:sp>
    </p:spTree>
    <p:extLst>
      <p:ext uri="{BB962C8B-B14F-4D97-AF65-F5344CB8AC3E}">
        <p14:creationId xmlns:p14="http://schemas.microsoft.com/office/powerpoint/2010/main" xmlns="" val="19302597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srcRect l="27881" r="24076" b="6573"/>
          <a:stretch/>
        </p:blipFill>
        <p:spPr>
          <a:xfrm>
            <a:off x="6878563" y="1046205"/>
            <a:ext cx="5312572" cy="5811309"/>
          </a:xfrm>
          <a:prstGeom prst="rect">
            <a:avLst/>
          </a:prstGeom>
        </p:spPr>
      </p:pic>
      <p:sp>
        <p:nvSpPr>
          <p:cNvPr id="22" name="Title 1"/>
          <p:cNvSpPr txBox="1">
            <a:spLocks/>
          </p:cNvSpPr>
          <p:nvPr/>
        </p:nvSpPr>
        <p:spPr>
          <a:xfrm>
            <a:off x="178341" y="1132931"/>
            <a:ext cx="6493384" cy="3927389"/>
          </a:xfrm>
          <a:prstGeom prst="rect">
            <a:avLst/>
          </a:prstGeom>
        </p:spPr>
        <p:txBody>
          <a:bodyPr vert="horz" lIns="137141" tIns="91427" rIns="137141" bIns="137141" rtlCol="0" anchor="t">
            <a:noAutofit/>
          </a:bodyPr>
          <a:lstStyle>
            <a:lvl1pPr marL="0" algn="l" defTabSz="1088078" rtl="0" eaLnBrk="1" latinLnBrk="0" hangingPunct="1">
              <a:lnSpc>
                <a:spcPct val="90000"/>
              </a:lnSpc>
              <a:spcBef>
                <a:spcPct val="0"/>
              </a:spcBef>
              <a:buNone/>
              <a:defRPr lang="en-US" sz="4800" kern="1200" spc="-100" baseline="0">
                <a:solidFill>
                  <a:schemeClr val="tx1"/>
                </a:solidFill>
                <a:latin typeface="+mj-lt"/>
                <a:ea typeface="Segoe UI Semibold" panose="020B0702040204020203" pitchFamily="34" charset="0"/>
                <a:cs typeface="Segoe UI Semibold" panose="020B0702040204020203" pitchFamily="34" charset="0"/>
              </a:defRPr>
            </a:lvl1pPr>
          </a:lstStyle>
          <a:p>
            <a:pPr marL="0" marR="0" lvl="0" indent="0" algn="l" defTabSz="1066643" rtl="0" eaLnBrk="1" fontAlgn="auto" latinLnBrk="0" hangingPunct="1">
              <a:lnSpc>
                <a:spcPct val="90000"/>
              </a:lnSpc>
              <a:spcBef>
                <a:spcPct val="0"/>
              </a:spcBef>
              <a:spcAft>
                <a:spcPts val="0"/>
              </a:spcAft>
              <a:buClrTx/>
              <a:buSzTx/>
              <a:buFontTx/>
              <a:buNone/>
              <a:tabLst/>
              <a:defRPr/>
            </a:pPr>
            <a:r>
              <a:rPr lang="en-US" sz="2000" b="1" spc="-98" dirty="0" err="1">
                <a:solidFill>
                  <a:srgbClr val="353535"/>
                </a:solidFill>
                <a:latin typeface="Segoe UI Light"/>
              </a:rPr>
              <a:t>Epimed</a:t>
            </a:r>
            <a:r>
              <a:rPr lang="en-US" sz="2000" b="1" spc="-98" dirty="0">
                <a:solidFill>
                  <a:srgbClr val="353535"/>
                </a:solidFill>
                <a:latin typeface="Segoe UI Light"/>
              </a:rPr>
              <a:t> Solutions</a:t>
            </a:r>
            <a:r>
              <a:rPr lang="ru-RU" sz="2000" spc="-98" dirty="0">
                <a:solidFill>
                  <a:srgbClr val="353535"/>
                </a:solidFill>
                <a:latin typeface="Segoe UI Light"/>
              </a:rPr>
              <a:t> разработала систему, которая</a:t>
            </a:r>
            <a:r>
              <a:rPr kumimoji="0" lang="ru-RU" sz="4000" b="0" i="0" u="none" strike="noStrike" kern="1200" cap="none" spc="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t/>
            </a:r>
            <a:br>
              <a:rPr kumimoji="0" lang="ru-RU" sz="4000" b="0" i="0" u="none" strike="noStrike" kern="1200" cap="none" spc="0" normalizeH="0" baseline="0" noProof="0" dirty="0">
                <a:ln>
                  <a:noFill/>
                </a:ln>
                <a:solidFill>
                  <a:srgbClr val="505050"/>
                </a:solidFill>
                <a:effectLst/>
                <a:uLnTx/>
                <a:uFillTx/>
                <a:latin typeface="Segoe UI Semibold" panose="020B0702040204020203" pitchFamily="34" charset="0"/>
                <a:cs typeface="Segoe UI Semibold" panose="020B0702040204020203" pitchFamily="34" charset="0"/>
              </a:rPr>
            </a:br>
            <a:r>
              <a:rPr kumimoji="0" lang="ru-RU" sz="2000" b="0" i="0" u="none" strike="noStrike" kern="1200" cap="none" spc="-98" normalizeH="0" baseline="0" noProof="0" dirty="0">
                <a:ln>
                  <a:noFill/>
                </a:ln>
                <a:solidFill>
                  <a:srgbClr val="353535"/>
                </a:solidFill>
                <a:effectLst/>
                <a:uLnTx/>
                <a:uFillTx/>
                <a:latin typeface="Segoe UI Light"/>
                <a:cs typeface="Segoe UI Semibold" panose="020B0702040204020203" pitchFamily="34" charset="0"/>
              </a:rPr>
              <a:t>использует</a:t>
            </a:r>
            <a:r>
              <a:rPr kumimoji="0" lang="en-US" sz="2000" b="0" i="0" u="none" strike="noStrike" kern="1200" cap="none" spc="-98" normalizeH="0" baseline="0" noProof="0" dirty="0">
                <a:ln>
                  <a:noFill/>
                </a:ln>
                <a:solidFill>
                  <a:srgbClr val="353535"/>
                </a:solidFill>
                <a:effectLst/>
                <a:uLnTx/>
                <a:uFillTx/>
                <a:latin typeface="Segoe UI Light"/>
                <a:cs typeface="Segoe UI Semibold" panose="020B0702040204020203" pitchFamily="34" charset="0"/>
              </a:rPr>
              <a:t> Microsoft Azure Machine Learning </a:t>
            </a:r>
            <a:r>
              <a:rPr kumimoji="0" lang="ru-RU" sz="2000" b="0" i="0" u="none" strike="noStrike" kern="1200" cap="none" spc="-98" normalizeH="0" baseline="0" noProof="0" dirty="0">
                <a:ln>
                  <a:noFill/>
                </a:ln>
                <a:solidFill>
                  <a:srgbClr val="353535"/>
                </a:solidFill>
                <a:effectLst/>
                <a:uLnTx/>
                <a:uFillTx/>
                <a:latin typeface="Segoe UI Light"/>
                <a:cs typeface="Segoe UI Semibold" panose="020B0702040204020203" pitchFamily="34" charset="0"/>
              </a:rPr>
              <a:t>для </a:t>
            </a:r>
            <a:r>
              <a:rPr lang="ru-RU" sz="2000" spc="-98" dirty="0">
                <a:solidFill>
                  <a:srgbClr val="353535"/>
                </a:solidFill>
                <a:latin typeface="Segoe UI Light"/>
              </a:rPr>
              <a:t>оптимизации процессов в отделениях интенсивной терапии и </a:t>
            </a:r>
            <a:r>
              <a:rPr kumimoji="0" lang="ru-RU" sz="2000" b="0" i="0" u="none" strike="noStrike" kern="1200" cap="none" spc="-98" normalizeH="0" baseline="0" noProof="0" dirty="0">
                <a:ln>
                  <a:noFill/>
                </a:ln>
                <a:solidFill>
                  <a:srgbClr val="353535"/>
                </a:solidFill>
                <a:effectLst/>
                <a:uLnTx/>
                <a:uFillTx/>
                <a:latin typeface="Segoe UI Light"/>
                <a:cs typeface="Segoe UI Semibold" panose="020B0702040204020203" pitchFamily="34" charset="0"/>
              </a:rPr>
              <a:t>уменьшения инфекций в </a:t>
            </a:r>
            <a:r>
              <a:rPr kumimoji="0" lang="ru-RU" sz="2000" b="0" i="0" u="none" strike="noStrike" kern="1200" cap="none" spc="-98" normalizeH="0" baseline="0" noProof="0" dirty="0" err="1">
                <a:ln>
                  <a:noFill/>
                </a:ln>
                <a:solidFill>
                  <a:srgbClr val="353535"/>
                </a:solidFill>
                <a:effectLst/>
                <a:uLnTx/>
                <a:uFillTx/>
                <a:latin typeface="Segoe UI Light"/>
                <a:cs typeface="Segoe UI Semibold" panose="020B0702040204020203" pitchFamily="34" charset="0"/>
              </a:rPr>
              <a:t>мед.учреждениях</a:t>
            </a:r>
            <a:r>
              <a:rPr kumimoji="0" lang="ru-RU" sz="2000" b="0" i="0" u="none" strike="noStrike" kern="1200" cap="none" spc="-98" normalizeH="0" baseline="0" noProof="0" dirty="0">
                <a:ln>
                  <a:noFill/>
                </a:ln>
                <a:solidFill>
                  <a:srgbClr val="353535"/>
                </a:solidFill>
                <a:effectLst/>
                <a:uLnTx/>
                <a:uFillTx/>
                <a:latin typeface="Segoe UI Light"/>
                <a:cs typeface="Segoe UI Semibold" panose="020B0702040204020203" pitchFamily="34" charset="0"/>
              </a:rPr>
              <a:t> (</a:t>
            </a:r>
            <a:r>
              <a:rPr kumimoji="0" lang="en-US" sz="2000" b="0" i="0" u="none" strike="noStrike" kern="1200" cap="none" spc="0" normalizeH="0" baseline="0" noProof="0" dirty="0">
                <a:ln>
                  <a:noFill/>
                </a:ln>
                <a:solidFill>
                  <a:srgbClr val="505050"/>
                </a:solidFill>
                <a:effectLst/>
                <a:uLnTx/>
                <a:uFillTx/>
                <a:latin typeface="Segoe UI Light"/>
                <a:cs typeface="Segoe UI Semibold" panose="020B0702040204020203" pitchFamily="34" charset="0"/>
              </a:rPr>
              <a:t>Hospital Acquired Infections</a:t>
            </a:r>
            <a:r>
              <a:rPr kumimoji="0" lang="ru-RU" sz="2000" b="0" i="0" u="none" strike="noStrike" kern="1200" cap="none" spc="0" normalizeH="0" baseline="0" noProof="0" dirty="0">
                <a:ln>
                  <a:noFill/>
                </a:ln>
                <a:solidFill>
                  <a:srgbClr val="505050"/>
                </a:solidFill>
                <a:effectLst/>
                <a:uLnTx/>
                <a:uFillTx/>
                <a:latin typeface="Segoe UI Light"/>
                <a:cs typeface="Segoe UI Semibold" panose="020B0702040204020203" pitchFamily="34" charset="0"/>
              </a:rPr>
              <a:t>)</a:t>
            </a:r>
          </a:p>
          <a:p>
            <a:pPr marL="285750" marR="0" lvl="0" indent="-285750" algn="l" defTabSz="1066643" rtl="0" eaLnBrk="1" fontAlgn="auto" latinLnBrk="0" hangingPunct="1">
              <a:lnSpc>
                <a:spcPct val="90000"/>
              </a:lnSpc>
              <a:spcBef>
                <a:spcPct val="0"/>
              </a:spcBef>
              <a:spcAft>
                <a:spcPts val="0"/>
              </a:spcAft>
              <a:buClrTx/>
              <a:buSzTx/>
              <a:buFont typeface="Arial" panose="020B0604020202020204" pitchFamily="34" charset="0"/>
              <a:buChar char="•"/>
              <a:tabLst/>
              <a:defRPr/>
            </a:pPr>
            <a:r>
              <a:rPr lang="ru-RU" sz="2000" spc="0" dirty="0">
                <a:solidFill>
                  <a:srgbClr val="505050"/>
                </a:solidFill>
                <a:latin typeface="Segoe UI Light"/>
              </a:rPr>
              <a:t>Облачное решение обеспечивает мобильный доступ медперсонала к лучшим практикам, получению рекомендаций по лучшему курсу лечения</a:t>
            </a:r>
          </a:p>
          <a:p>
            <a:pPr marL="285750" marR="0" lvl="0" indent="-285750" algn="l" defTabSz="1066643" rtl="0" eaLnBrk="1" fontAlgn="auto" latinLnBrk="0" hangingPunct="1">
              <a:lnSpc>
                <a:spcPct val="90000"/>
              </a:lnSpc>
              <a:spcBef>
                <a:spcPct val="0"/>
              </a:spcBef>
              <a:spcAft>
                <a:spcPts val="0"/>
              </a:spcAft>
              <a:buClrTx/>
              <a:buSzTx/>
              <a:buFont typeface="Arial" panose="020B0604020202020204" pitchFamily="34" charset="0"/>
              <a:buChar char="•"/>
              <a:tabLst/>
              <a:defRPr/>
            </a:pPr>
            <a:r>
              <a:rPr lang="ru-RU" sz="2000" spc="0" dirty="0">
                <a:solidFill>
                  <a:srgbClr val="505050"/>
                </a:solidFill>
                <a:latin typeface="Segoe UI Light"/>
              </a:rPr>
              <a:t>Уменьшение на 20% случаев инфицирования в отделения интенсивной терапии и уменьшение смертельных случаев на этой основе</a:t>
            </a:r>
          </a:p>
          <a:p>
            <a:pPr marL="285750" marR="0" lvl="0" indent="-285750" algn="l" defTabSz="1066643"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05050"/>
              </a:solidFill>
              <a:effectLst/>
              <a:uLnTx/>
              <a:uFillTx/>
              <a:latin typeface="Segoe UI Light"/>
              <a:cs typeface="Segoe UI Semibold" panose="020B0702040204020203" pitchFamily="34" charset="0"/>
            </a:endParaRPr>
          </a:p>
        </p:txBody>
      </p:sp>
      <p:sp>
        <p:nvSpPr>
          <p:cNvPr id="11" name="Rectangle 10"/>
          <p:cNvSpPr/>
          <p:nvPr/>
        </p:nvSpPr>
        <p:spPr>
          <a:xfrm>
            <a:off x="601115" y="4578657"/>
            <a:ext cx="5038685" cy="1245406"/>
          </a:xfrm>
          <a:prstGeom prst="rect">
            <a:avLst/>
          </a:prstGeom>
        </p:spPr>
        <p:txBody>
          <a:bodyPr wrap="square">
            <a:spAutoFit/>
          </a:bodyPr>
          <a:lstStyle/>
          <a:p>
            <a:pPr marL="0" marR="0" lvl="0" indent="-457112" algn="l" defTabSz="914048" rtl="0" eaLnBrk="1" fontAlgn="auto" latinLnBrk="0" hangingPunct="1">
              <a:spcBef>
                <a:spcPts val="0"/>
              </a:spcBef>
              <a:spcAft>
                <a:spcPts val="0"/>
              </a:spcAft>
              <a:buClrTx/>
              <a:buSzTx/>
              <a:buFontTx/>
              <a:buNone/>
              <a:tabLst/>
              <a:defRPr/>
            </a:pPr>
            <a:r>
              <a:rPr kumimoji="0" lang="ru-RU" sz="1200" b="0" i="0" u="none" strike="noStrike" kern="1200" cap="none" spc="0" normalizeH="0" baseline="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Я считаю, что это решение спасает жизни, потому что вы можете предсказать негативное развитие ситуаций в клиниках</a:t>
            </a:r>
            <a:r>
              <a:rPr kumimoji="0" lang="en-AU" sz="1200" b="0" i="0" u="none" strike="noStrike" kern="1200" cap="none" spc="0" normalizeH="0" baseline="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a:t>
            </a:r>
            <a:r>
              <a:rPr kumimoji="0" lang="ru-RU" sz="1200" b="0" i="0" u="none" strike="noStrike" kern="1200" cap="none" spc="0" normalizeH="0" baseline="0" noProof="0" dirty="0">
                <a:ln>
                  <a:noFill/>
                </a:ln>
                <a:solidFill>
                  <a:srgbClr val="505050"/>
                </a:solidFill>
                <a:effectLst/>
                <a:uLnTx/>
                <a:uFillTx/>
                <a:latin typeface="Segoe UI Semilight" panose="020B0402040204020203" pitchFamily="34" charset="0"/>
                <a:ea typeface="+mn-ea"/>
                <a:cs typeface="Segoe UI Semilight" panose="020B0402040204020203" pitchFamily="34" charset="0"/>
              </a:rPr>
              <a:t> Теперь у меня есть агрегированные данные для стратегического планирования</a:t>
            </a:r>
            <a:r>
              <a:rPr kumimoji="0" lang="en-AU" sz="1200" b="0" i="0" u="none" strike="noStrike" kern="1200" cap="none" spc="0" normalizeH="0" baseline="0" noProof="0" dirty="0">
                <a:ln>
                  <a:noFill/>
                </a:ln>
                <a:solidFill>
                  <a:srgbClr val="353535"/>
                </a:solidFill>
                <a:effectLst/>
                <a:uLnTx/>
                <a:uFillTx/>
                <a:latin typeface="Segoe UI Semilight" panose="020B0402040204020203" pitchFamily="34" charset="0"/>
                <a:ea typeface="+mn-ea"/>
                <a:cs typeface="Segoe UI Semilight" panose="020B0402040204020203" pitchFamily="34" charset="0"/>
              </a:rPr>
              <a:t>.</a:t>
            </a:r>
            <a:r>
              <a:rPr kumimoji="0" lang="en-US" sz="1200" b="0"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t>”</a:t>
            </a:r>
          </a:p>
          <a:p>
            <a:pPr marL="0" marR="0" lvl="0" indent="0" algn="r" defTabSz="914048" rtl="0" eaLnBrk="1" fontAlgn="auto" latinLnBrk="0" hangingPunct="1">
              <a:lnSpc>
                <a:spcPts val="16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t/>
            </a:r>
            <a:br>
              <a:rPr kumimoji="0" lang="en-US" sz="1200" b="0"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br>
            <a:r>
              <a:rPr kumimoji="0" lang="en-US" sz="1200" b="0"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t>—</a:t>
            </a:r>
            <a:r>
              <a:rPr kumimoji="0" lang="en-AU" sz="1200" b="0" i="0" u="none" strike="noStrike" kern="0" cap="none" spc="0" normalizeH="0" baseline="0" noProof="0" dirty="0" err="1">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Dr.</a:t>
            </a:r>
            <a:r>
              <a:rPr kumimoji="0" lang="en-AU" sz="12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 William </a:t>
            </a:r>
            <a:r>
              <a:rPr kumimoji="0" lang="en-AU" sz="1200" b="0" i="0" u="none" strike="noStrike" kern="0" cap="none" spc="0" normalizeH="0" baseline="0" noProof="0" dirty="0" err="1">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Nascimento</a:t>
            </a:r>
            <a:r>
              <a:rPr kumimoji="0" lang="en-AU" sz="12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 </a:t>
            </a:r>
            <a:r>
              <a:rPr kumimoji="0" lang="en-AU" sz="1200" b="0" i="0" u="none" strike="noStrike" kern="0" cap="none" spc="0" normalizeH="0" baseline="0" noProof="0" dirty="0" err="1">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rPr>
              <a:t>Viana</a:t>
            </a:r>
            <a:endParaRPr kumimoji="0" lang="en-AU" sz="1200" b="0" i="0" u="none" strike="noStrike" kern="0" cap="none" spc="0" normalizeH="0" baseline="0" noProof="0" dirty="0">
              <a:ln>
                <a:noFill/>
              </a:ln>
              <a:solidFill>
                <a:srgbClr val="505050"/>
              </a:soli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r" defTabSz="914048" rtl="0" eaLnBrk="1" fontAlgn="auto" latinLnBrk="0" hangingPunct="1">
              <a:lnSpc>
                <a:spcPts val="16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505050"/>
                </a:solidFill>
                <a:effectLst/>
                <a:uLnTx/>
                <a:uFillTx/>
                <a:latin typeface="Segoe UI"/>
                <a:ea typeface="+mn-ea"/>
                <a:cs typeface="+mn-cs"/>
              </a:rPr>
              <a:t> </a:t>
            </a:r>
            <a:r>
              <a:rPr kumimoji="0" lang="ru-RU" sz="1200" b="0" i="0" u="none" strike="noStrike" kern="1200" cap="none" spc="0" normalizeH="0" baseline="0" noProof="0" dirty="0">
                <a:ln>
                  <a:noFill/>
                </a:ln>
                <a:solidFill>
                  <a:srgbClr val="505050"/>
                </a:solidFill>
                <a:effectLst/>
                <a:uLnTx/>
                <a:uFillTx/>
                <a:latin typeface="Segoe UI"/>
                <a:ea typeface="+mn-ea"/>
                <a:cs typeface="+mn-cs"/>
              </a:rPr>
              <a:t>Г</a:t>
            </a:r>
            <a:r>
              <a:rPr kumimoji="0" lang="ru-RU" sz="1200" b="1" i="0" u="none" strike="noStrike" kern="1200" cap="none" spc="0" normalizeH="0" baseline="0" noProof="0" dirty="0">
                <a:ln>
                  <a:noFill/>
                </a:ln>
                <a:solidFill>
                  <a:srgbClr val="505050"/>
                </a:solidFill>
                <a:effectLst/>
                <a:uLnTx/>
                <a:uFillTx/>
                <a:latin typeface="Segoe UI"/>
                <a:ea typeface="+mn-ea"/>
                <a:cs typeface="+mn-cs"/>
              </a:rPr>
              <a:t>оспиталь </a:t>
            </a:r>
            <a:r>
              <a:rPr kumimoji="0" lang="en-US" sz="1200" b="1" i="0" u="none" strike="noStrike" kern="1200" cap="none" spc="0" normalizeH="0" baseline="0" noProof="0" dirty="0">
                <a:ln>
                  <a:noFill/>
                </a:ln>
                <a:solidFill>
                  <a:srgbClr val="505050"/>
                </a:solidFill>
                <a:effectLst/>
                <a:uLnTx/>
                <a:uFillTx/>
                <a:latin typeface="Segoe UI"/>
                <a:ea typeface="+mn-ea"/>
                <a:cs typeface="+mn-cs"/>
              </a:rPr>
              <a:t>“</a:t>
            </a:r>
            <a:r>
              <a:rPr kumimoji="0" lang="en-AU" sz="1200" b="1"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t>Copa D’Or”</a:t>
            </a:r>
            <a:r>
              <a:rPr kumimoji="0" lang="en-AU" sz="1200" b="0"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rPr>
              <a:t> Intensive Care Unit Manager</a:t>
            </a:r>
            <a:endParaRPr kumimoji="0" lang="en-US" sz="1200" b="0" i="0" u="none" strike="noStrike" kern="0" cap="none" spc="0" normalizeH="0" baseline="0" noProof="0" dirty="0">
              <a:ln>
                <a:noFill/>
              </a:ln>
              <a:solidFill>
                <a:srgbClr val="505050"/>
              </a:solidFill>
              <a:effectLst/>
              <a:uLnTx/>
              <a:uFillTx/>
              <a:latin typeface="Segoe UI Semilight" panose="020B0402040204020203" pitchFamily="34" charset="0"/>
              <a:ea typeface="Segoe UI" pitchFamily="34" charset="0"/>
              <a:cs typeface="Segoe UI Semilight" panose="020B0402040204020203" pitchFamily="34" charset="0"/>
            </a:endParaRPr>
          </a:p>
        </p:txBody>
      </p:sp>
      <p:sp>
        <p:nvSpPr>
          <p:cNvPr id="12" name="Rectangle 11"/>
          <p:cNvSpPr/>
          <p:nvPr/>
        </p:nvSpPr>
        <p:spPr>
          <a:xfrm>
            <a:off x="178341" y="4301200"/>
            <a:ext cx="527970" cy="1222148"/>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he-IL" sz="7198" b="0" i="0" u="none" strike="noStrike" kern="1200" cap="none" spc="0" normalizeH="0" baseline="0" noProof="0" dirty="0">
                <a:ln>
                  <a:noFill/>
                </a:ln>
                <a:solidFill>
                  <a:srgbClr val="505050"/>
                </a:solidFill>
                <a:effectLst/>
                <a:uLnTx/>
                <a:uFillTx/>
                <a:latin typeface="Arial" panose="020B0604020202020204" pitchFamily="34" charset="0"/>
                <a:ea typeface="+mn-ea"/>
                <a:cs typeface="Arial" panose="020B0604020202020204" pitchFamily="34" charset="0"/>
              </a:rPr>
              <a:t>‟</a:t>
            </a:r>
            <a:endParaRPr kumimoji="0" lang="en-US" sz="7198" b="0" i="0" u="none" strike="noStrike" kern="1200" cap="none" spc="0" normalizeH="0" baseline="0" noProof="0" dirty="0">
              <a:ln>
                <a:noFill/>
              </a:ln>
              <a:solidFill>
                <a:srgbClr val="505050"/>
              </a:solidFill>
              <a:effectLst/>
              <a:uLnTx/>
              <a:uFillTx/>
              <a:latin typeface="Segoe UI"/>
              <a:ea typeface="+mn-ea"/>
              <a:cs typeface="+mn-cs"/>
            </a:endParaRPr>
          </a:p>
        </p:txBody>
      </p:sp>
      <p:pic>
        <p:nvPicPr>
          <p:cNvPr id="13" name="Picture 12"/>
          <p:cNvPicPr>
            <a:picLocks noChangeAspect="1"/>
          </p:cNvPicPr>
          <p:nvPr/>
        </p:nvPicPr>
        <p:blipFill>
          <a:blip r:embed="rId4" cstate="print"/>
          <a:stretch>
            <a:fillRect/>
          </a:stretch>
        </p:blipFill>
        <p:spPr>
          <a:xfrm>
            <a:off x="346667" y="5888787"/>
            <a:ext cx="1416119" cy="867372"/>
          </a:xfrm>
          <a:prstGeom prst="rect">
            <a:avLst/>
          </a:prstGeom>
        </p:spPr>
      </p:pic>
      <p:pic>
        <p:nvPicPr>
          <p:cNvPr id="8" name="Picture 7"/>
          <p:cNvPicPr>
            <a:picLocks noChangeAspect="1"/>
          </p:cNvPicPr>
          <p:nvPr/>
        </p:nvPicPr>
        <p:blipFill>
          <a:blip r:embed="rId5" cstate="print"/>
          <a:stretch>
            <a:fillRect/>
          </a:stretch>
        </p:blipFill>
        <p:spPr>
          <a:xfrm>
            <a:off x="2073360" y="5824050"/>
            <a:ext cx="944114" cy="944114"/>
          </a:xfrm>
          <a:prstGeom prst="rect">
            <a:avLst/>
          </a:prstGeom>
        </p:spPr>
      </p:pic>
      <p:grpSp>
        <p:nvGrpSpPr>
          <p:cNvPr id="25" name="Group 24">
            <a:extLst>
              <a:ext uri="{FF2B5EF4-FFF2-40B4-BE49-F238E27FC236}">
                <a16:creationId xmlns:a16="http://schemas.microsoft.com/office/drawing/2014/main" xmlns="" id="{B10E6B5E-CAAC-4E0E-A472-19740E30E9F8}"/>
              </a:ext>
            </a:extLst>
          </p:cNvPr>
          <p:cNvGrpSpPr/>
          <p:nvPr/>
        </p:nvGrpSpPr>
        <p:grpSpPr>
          <a:xfrm>
            <a:off x="4741968" y="6210419"/>
            <a:ext cx="841431" cy="301727"/>
            <a:chOff x="4853998" y="6283147"/>
            <a:chExt cx="858303" cy="307777"/>
          </a:xfrm>
        </p:grpSpPr>
        <p:sp>
          <p:nvSpPr>
            <p:cNvPr id="26" name="Isosceles Triangle 25">
              <a:extLst>
                <a:ext uri="{FF2B5EF4-FFF2-40B4-BE49-F238E27FC236}">
                  <a16:creationId xmlns:a16="http://schemas.microsoft.com/office/drawing/2014/main" xmlns="" id="{C7FA1A60-A098-45A7-AC93-0251EC2E655A}"/>
                </a:ext>
              </a:extLst>
            </p:cNvPr>
            <p:cNvSpPr/>
            <p:nvPr/>
          </p:nvSpPr>
          <p:spPr bwMode="auto">
            <a:xfrm rot="5400000">
              <a:off x="4841184" y="6356949"/>
              <a:ext cx="185802" cy="160174"/>
            </a:xfrm>
            <a:prstGeom prst="triangl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27" name="Rectangle 26">
              <a:extLst>
                <a:ext uri="{FF2B5EF4-FFF2-40B4-BE49-F238E27FC236}">
                  <a16:creationId xmlns:a16="http://schemas.microsoft.com/office/drawing/2014/main" xmlns="" id="{D2D881C4-6848-4F45-ADF7-78538EFF0136}"/>
                </a:ext>
              </a:extLst>
            </p:cNvPr>
            <p:cNvSpPr/>
            <p:nvPr/>
          </p:nvSpPr>
          <p:spPr>
            <a:xfrm>
              <a:off x="5035513" y="6283147"/>
              <a:ext cx="676788" cy="307777"/>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372" b="0" i="0" u="none" strike="noStrike" kern="0" cap="none" spc="0" normalizeH="0" baseline="0" noProof="0" dirty="0">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hlinkClick r:id="rId6"/>
                </a:rPr>
                <a:t>Watch</a:t>
              </a:r>
              <a:endParaRPr kumimoji="0" lang="en-US" sz="1372" b="0" i="0" u="none" strike="noStrike" kern="1200" cap="none" spc="0" normalizeH="0" baseline="0" noProof="0" dirty="0">
                <a:ln>
                  <a:noFill/>
                </a:ln>
                <a:solidFill>
                  <a:srgbClr val="353535"/>
                </a:solidFill>
                <a:effectLst/>
                <a:uLnTx/>
                <a:uFillTx/>
                <a:latin typeface="Segoe UI Semilight"/>
                <a:ea typeface="+mn-ea"/>
                <a:cs typeface="+mn-cs"/>
              </a:endParaRPr>
            </a:p>
          </p:txBody>
        </p:sp>
      </p:grpSp>
      <p:sp>
        <p:nvSpPr>
          <p:cNvPr id="2" name="Title 1">
            <a:extLst>
              <a:ext uri="{FF2B5EF4-FFF2-40B4-BE49-F238E27FC236}">
                <a16:creationId xmlns:a16="http://schemas.microsoft.com/office/drawing/2014/main" xmlns="" id="{F620E25F-5541-4782-9008-B758CA6FAE79}"/>
              </a:ext>
            </a:extLst>
          </p:cNvPr>
          <p:cNvSpPr>
            <a:spLocks noGrp="1"/>
          </p:cNvSpPr>
          <p:nvPr>
            <p:ph type="title"/>
          </p:nvPr>
        </p:nvSpPr>
        <p:spPr>
          <a:xfrm>
            <a:off x="9872" y="-44191"/>
            <a:ext cx="11655840" cy="899665"/>
          </a:xfrm>
        </p:spPr>
        <p:txBody>
          <a:bodyPr/>
          <a:lstStyle/>
          <a:p>
            <a:r>
              <a:rPr lang="ru-RU" sz="3200" b="1" dirty="0"/>
              <a:t>Госпитали в Бразилии используют анализ больших данных для уменьшения длительности пребывания и уровня инфицирования</a:t>
            </a:r>
            <a:endParaRPr lang="en-US" sz="3200" b="1" dirty="0"/>
          </a:p>
        </p:txBody>
      </p:sp>
    </p:spTree>
    <p:extLst>
      <p:ext uri="{BB962C8B-B14F-4D97-AF65-F5344CB8AC3E}">
        <p14:creationId xmlns:p14="http://schemas.microsoft.com/office/powerpoint/2010/main" xmlns="" val="30536400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0259" y="4046635"/>
            <a:ext cx="7237974" cy="2309777"/>
          </a:xfrm>
          <a:prstGeom prst="rect">
            <a:avLst/>
          </a:prstGeom>
          <a:solidFill>
            <a:srgbClr val="0072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white"/>
                </a:solidFill>
                <a:effectLst/>
                <a:uLnTx/>
                <a:uFillTx/>
                <a:latin typeface="Segoe UI"/>
                <a:ea typeface="+mn-ea"/>
                <a:cs typeface="+mn-cs"/>
              </a:rPr>
              <a:t>Обучение врачей в университетах (Университет Кейс Вестерн Резерв  - </a:t>
            </a:r>
            <a:r>
              <a:rPr kumimoji="0" lang="en-US" sz="1800" b="0" i="0" u="none" strike="noStrike" kern="1200" cap="none" spc="0" normalizeH="0" baseline="0" noProof="0" dirty="0">
                <a:ln>
                  <a:noFill/>
                </a:ln>
                <a:solidFill>
                  <a:prstClr val="white"/>
                </a:solidFill>
                <a:effectLst/>
                <a:uLnTx/>
                <a:uFillTx/>
                <a:latin typeface="Segoe UI"/>
                <a:ea typeface="+mn-ea"/>
                <a:cs typeface="+mn-cs"/>
              </a:rPr>
              <a:t>Case Western Reserve University in Cleveland  </a:t>
            </a:r>
            <a:r>
              <a:rPr kumimoji="0" lang="ru-RU" sz="1800" b="0" i="0" u="none" strike="noStrike" kern="1200" cap="none" spc="0" normalizeH="0" baseline="0" noProof="0" dirty="0">
                <a:ln>
                  <a:noFill/>
                </a:ln>
                <a:solidFill>
                  <a:prstClr val="white"/>
                </a:solidFill>
                <a:effectLst/>
                <a:uLnTx/>
                <a:uFillTx/>
                <a:latin typeface="Segoe UI"/>
                <a:ea typeface="+mn-ea"/>
                <a:cs typeface="+mn-cs"/>
              </a:rPr>
              <a:t>и Сиднейский университет - </a:t>
            </a:r>
            <a:r>
              <a:rPr kumimoji="0" lang="en-US" sz="1800" b="0" i="0" u="none" strike="noStrike" kern="1200" cap="none" spc="0" normalizeH="0" baseline="0" noProof="0" dirty="0">
                <a:ln>
                  <a:noFill/>
                </a:ln>
                <a:solidFill>
                  <a:prstClr val="white"/>
                </a:solidFill>
                <a:effectLst/>
                <a:uLnTx/>
                <a:uFillTx/>
                <a:latin typeface="Segoe UI"/>
                <a:ea typeface="+mn-ea"/>
                <a:cs typeface="+mn-cs"/>
              </a:rPr>
              <a:t>University of Sydney)</a:t>
            </a:r>
            <a:endParaRPr kumimoji="0" lang="ru-RU" sz="1800" b="0" i="0" u="none" strike="noStrike" kern="1200" cap="none" spc="0" normalizeH="0" baseline="0" noProof="0" dirty="0">
              <a:ln>
                <a:noFill/>
              </a:ln>
              <a:solidFill>
                <a:prstClr val="white"/>
              </a:solidFill>
              <a:effectLst/>
              <a:uLnTx/>
              <a:uFillTx/>
              <a:latin typeface="Segoe UI"/>
              <a:ea typeface="+mn-ea"/>
              <a:cs typeface="+mn-cs"/>
            </a:endParaRP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white"/>
                </a:solidFill>
                <a:effectLst/>
                <a:uLnTx/>
                <a:uFillTx/>
                <a:latin typeface="Segoe UI"/>
                <a:ea typeface="+mn-ea"/>
                <a:cs typeface="+mn-cs"/>
              </a:rPr>
              <a:t>Моделирование медицинских процедур (</a:t>
            </a:r>
            <a:r>
              <a:rPr kumimoji="0" lang="en-US" sz="1800" b="0" i="0" u="none" strike="noStrike" kern="1200" cap="none" spc="0" normalizeH="0" baseline="0" noProof="0" dirty="0">
                <a:ln>
                  <a:noFill/>
                </a:ln>
                <a:solidFill>
                  <a:prstClr val="white"/>
                </a:solidFill>
                <a:effectLst/>
                <a:uLnTx/>
                <a:uFillTx/>
                <a:latin typeface="Segoe UI"/>
                <a:ea typeface="+mn-ea"/>
                <a:cs typeface="+mn-cs"/>
              </a:rPr>
              <a:t>CAE Healthcare</a:t>
            </a:r>
            <a:r>
              <a:rPr kumimoji="0" lang="ru-RU" sz="1800" b="0" i="0" u="none" strike="noStrike" kern="1200" cap="none" spc="0" normalizeH="0" baseline="0" noProof="0" dirty="0">
                <a:ln>
                  <a:noFill/>
                </a:ln>
                <a:solidFill>
                  <a:prstClr val="white"/>
                </a:solidFill>
                <a:effectLst/>
                <a:uLnTx/>
                <a:uFillTx/>
                <a:latin typeface="Segoe UI"/>
                <a:ea typeface="+mn-ea"/>
                <a:cs typeface="+mn-cs"/>
              </a:rPr>
              <a:t>)</a:t>
            </a: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white"/>
                </a:solidFill>
                <a:effectLst/>
                <a:uLnTx/>
                <a:uFillTx/>
                <a:latin typeface="Segoe UI"/>
                <a:ea typeface="+mn-ea"/>
                <a:cs typeface="+mn-cs"/>
              </a:rPr>
              <a:t>Планирование сложных операций, например на сердце (детский госпиталь в Осло)</a:t>
            </a: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ru-RU" sz="1800" b="0" i="0" u="none" strike="noStrike" kern="1200" cap="none" spc="0" normalizeH="0" baseline="0" noProof="0" dirty="0">
                <a:ln>
                  <a:noFill/>
                </a:ln>
                <a:solidFill>
                  <a:prstClr val="white"/>
                </a:solidFill>
                <a:effectLst/>
                <a:uLnTx/>
                <a:uFillTx/>
                <a:latin typeface="Segoe UI"/>
                <a:ea typeface="+mn-ea"/>
                <a:cs typeface="+mn-cs"/>
              </a:rPr>
              <a:t>Система помощи в проведении операций на позвоночнике</a:t>
            </a:r>
            <a:r>
              <a:rPr kumimoji="0" lang="en-US" sz="1800" b="0" i="0" u="none" strike="noStrike" kern="1200" cap="none" spc="0" normalizeH="0" baseline="0" noProof="0" dirty="0">
                <a:ln>
                  <a:noFill/>
                </a:ln>
                <a:solidFill>
                  <a:prstClr val="white"/>
                </a:solidFill>
                <a:effectLst/>
                <a:uLnTx/>
                <a:uFillTx/>
                <a:latin typeface="Segoe UI"/>
                <a:ea typeface="+mn-ea"/>
                <a:cs typeface="+mn-cs"/>
              </a:rPr>
              <a:t> </a:t>
            </a:r>
            <a:r>
              <a:rPr kumimoji="0" lang="ru-RU" sz="1800" b="0" i="0" u="none" strike="noStrike" kern="1200" cap="none" spc="0" normalizeH="0" baseline="0" noProof="0" dirty="0">
                <a:ln>
                  <a:noFill/>
                </a:ln>
                <a:solidFill>
                  <a:prstClr val="white"/>
                </a:solidFill>
                <a:effectLst/>
                <a:uLnTx/>
                <a:uFillTx/>
                <a:latin typeface="Segoe UI"/>
                <a:ea typeface="+mn-ea"/>
                <a:cs typeface="+mn-cs"/>
              </a:rPr>
              <a:t>компании </a:t>
            </a:r>
            <a:r>
              <a:rPr kumimoji="0" lang="en-US" sz="1800" b="0" i="0" u="none" strike="noStrike" kern="1200" cap="none" spc="0" normalizeH="0" baseline="0" noProof="0" dirty="0" err="1">
                <a:ln>
                  <a:noFill/>
                </a:ln>
                <a:solidFill>
                  <a:prstClr val="white"/>
                </a:solidFill>
                <a:effectLst/>
                <a:uLnTx/>
                <a:uFillTx/>
                <a:latin typeface="Segoe UI"/>
                <a:ea typeface="+mn-ea"/>
                <a:cs typeface="+mn-cs"/>
              </a:rPr>
              <a:t>Scopis</a:t>
            </a:r>
            <a:r>
              <a:rPr kumimoji="0" lang="en-US" sz="1800" b="0" i="0" u="none" strike="noStrike" kern="1200" cap="none" spc="0" normalizeH="0" baseline="0" noProof="0" dirty="0">
                <a:ln>
                  <a:noFill/>
                </a:ln>
                <a:solidFill>
                  <a:prstClr val="white"/>
                </a:solidFill>
                <a:effectLst/>
                <a:uLnTx/>
                <a:uFillTx/>
                <a:latin typeface="Segoe UI"/>
                <a:ea typeface="+mn-ea"/>
                <a:cs typeface="+mn-cs"/>
              </a:rPr>
              <a:t> “Holographic Navigation Platform”</a:t>
            </a:r>
          </a:p>
        </p:txBody>
      </p:sp>
      <p:sp>
        <p:nvSpPr>
          <p:cNvPr id="376" name="Title 1"/>
          <p:cNvSpPr txBox="1">
            <a:spLocks/>
          </p:cNvSpPr>
          <p:nvPr/>
        </p:nvSpPr>
        <p:spPr>
          <a:xfrm>
            <a:off x="77174" y="71350"/>
            <a:ext cx="3662804" cy="1979872"/>
          </a:xfrm>
          <a:prstGeom prst="rect">
            <a:avLst/>
          </a:prstGeom>
        </p:spPr>
        <p:txBody>
          <a:bodyPr vert="horz" lIns="134445" tIns="89630" rIns="134445" bIns="134445" rtlCol="0" anchor="t">
            <a:noAutofit/>
          </a:bodyPr>
          <a:lstStyle>
            <a:lvl1pPr marL="0" algn="l" defTabSz="1088078" rtl="0" eaLnBrk="1" latinLnBrk="0" hangingPunct="1">
              <a:lnSpc>
                <a:spcPct val="90000"/>
              </a:lnSpc>
              <a:spcBef>
                <a:spcPct val="0"/>
              </a:spcBef>
              <a:buNone/>
              <a:defRPr lang="en-US" sz="4800" kern="1200" spc="-100" baseline="0">
                <a:solidFill>
                  <a:schemeClr val="tx1"/>
                </a:solidFill>
                <a:latin typeface="+mj-lt"/>
                <a:ea typeface="Segoe UI Semibold" panose="020B0702040204020203" pitchFamily="34" charset="0"/>
                <a:cs typeface="Segoe UI Semibold" panose="020B0702040204020203" pitchFamily="34" charset="0"/>
              </a:defRPr>
            </a:lvl1pPr>
          </a:lstStyle>
          <a:p>
            <a:pPr marL="0" marR="0" lvl="0" indent="0" algn="l" defTabSz="1066643" rtl="0" eaLnBrk="1" fontAlgn="auto" latinLnBrk="0" hangingPunct="1">
              <a:lnSpc>
                <a:spcPct val="90000"/>
              </a:lnSpc>
              <a:spcBef>
                <a:spcPct val="0"/>
              </a:spcBef>
              <a:spcAft>
                <a:spcPts val="0"/>
              </a:spcAft>
              <a:buClrTx/>
              <a:buSzTx/>
              <a:buFontTx/>
              <a:buNone/>
              <a:tabLst/>
              <a:defRPr/>
            </a:pPr>
            <a:r>
              <a:rPr kumimoji="0" lang="ru-RU" sz="2800" b="1" i="0" u="none" strike="noStrike" kern="1200" cap="none" spc="-98" normalizeH="0" baseline="0" noProof="0" dirty="0">
                <a:ln>
                  <a:noFill/>
                </a:ln>
                <a:solidFill>
                  <a:srgbClr val="0072C6"/>
                </a:solidFill>
                <a:effectLst/>
                <a:uLnTx/>
                <a:uFillTx/>
                <a:latin typeface="Segoe UI"/>
                <a:cs typeface="Segoe UI Semibold" panose="020B0702040204020203" pitchFamily="34" charset="0"/>
              </a:rPr>
              <a:t>Технологии смешанной реальности</a:t>
            </a:r>
          </a:p>
          <a:p>
            <a:pPr marL="0" marR="0" lvl="0" indent="0" algn="l" defTabSz="1066643" rtl="0" eaLnBrk="1" fontAlgn="auto" latinLnBrk="0" hangingPunct="1">
              <a:lnSpc>
                <a:spcPct val="90000"/>
              </a:lnSpc>
              <a:spcBef>
                <a:spcPct val="0"/>
              </a:spcBef>
              <a:spcAft>
                <a:spcPts val="0"/>
              </a:spcAft>
              <a:buClrTx/>
              <a:buSzTx/>
              <a:buFontTx/>
              <a:buNone/>
              <a:tabLst/>
              <a:defRPr/>
            </a:pPr>
            <a:r>
              <a:rPr kumimoji="0" lang="ru-RU" sz="2800" b="1" i="0" u="none" strike="noStrike" kern="1200" cap="none" spc="-98" normalizeH="0" baseline="0" noProof="0" dirty="0">
                <a:ln>
                  <a:noFill/>
                </a:ln>
                <a:solidFill>
                  <a:srgbClr val="0072C6"/>
                </a:solidFill>
                <a:effectLst/>
                <a:uLnTx/>
                <a:uFillTx/>
                <a:latin typeface="Segoe UI"/>
                <a:cs typeface="Segoe UI Semibold" panose="020B0702040204020203" pitchFamily="34" charset="0"/>
              </a:rPr>
              <a:t>в здравоохранении</a:t>
            </a:r>
            <a:endParaRPr kumimoji="0" lang="en-US" sz="2800" b="1" i="0" u="none" strike="noStrike" kern="1200" cap="none" spc="-98" normalizeH="0" baseline="0" noProof="0" dirty="0">
              <a:ln>
                <a:noFill/>
              </a:ln>
              <a:solidFill>
                <a:srgbClr val="0072C6"/>
              </a:solidFill>
              <a:effectLst/>
              <a:uLnTx/>
              <a:uFillTx/>
              <a:latin typeface="Segoe UI"/>
              <a:cs typeface="Segoe UI Semibold" panose="020B0702040204020203" pitchFamily="34" charset="0"/>
            </a:endParaRPr>
          </a:p>
        </p:txBody>
      </p:sp>
      <p:sp>
        <p:nvSpPr>
          <p:cNvPr id="15" name="Title 1"/>
          <p:cNvSpPr txBox="1">
            <a:spLocks/>
          </p:cNvSpPr>
          <p:nvPr/>
        </p:nvSpPr>
        <p:spPr>
          <a:xfrm>
            <a:off x="100770" y="5828779"/>
            <a:ext cx="4828534" cy="307881"/>
          </a:xfrm>
          <a:prstGeom prst="rect">
            <a:avLst/>
          </a:prstGeom>
        </p:spPr>
        <p:txBody>
          <a:bodyPr vert="horz" lIns="134445" tIns="89630" rIns="134445" bIns="134445" rtlCol="0" anchor="t">
            <a:noAutofit/>
          </a:bodyPr>
          <a:lstStyle>
            <a:lvl1pPr marL="0" algn="l" defTabSz="1088078" rtl="0" eaLnBrk="1" latinLnBrk="0" hangingPunct="1">
              <a:lnSpc>
                <a:spcPct val="90000"/>
              </a:lnSpc>
              <a:spcBef>
                <a:spcPct val="0"/>
              </a:spcBef>
              <a:buNone/>
              <a:defRPr lang="en-US" sz="4800" kern="1200" spc="-100" baseline="0">
                <a:solidFill>
                  <a:schemeClr val="tx1"/>
                </a:solidFill>
                <a:latin typeface="+mj-lt"/>
                <a:ea typeface="Segoe UI Semibold" panose="020B0702040204020203" pitchFamily="34" charset="0"/>
                <a:cs typeface="Segoe UI Semibold" panose="020B0702040204020203" pitchFamily="34" charset="0"/>
              </a:defRPr>
            </a:lvl1pPr>
          </a:lstStyle>
          <a:p>
            <a:pPr marL="0" marR="0" lvl="0" indent="0" algn="l" defTabSz="1066643" rtl="0" eaLnBrk="1" fontAlgn="auto" latinLnBrk="0" hangingPunct="1">
              <a:lnSpc>
                <a:spcPct val="90000"/>
              </a:lnSpc>
              <a:spcBef>
                <a:spcPct val="0"/>
              </a:spcBef>
              <a:spcAft>
                <a:spcPts val="0"/>
              </a:spcAft>
              <a:buClrTx/>
              <a:buSzTx/>
              <a:buFontTx/>
              <a:buNone/>
              <a:tabLst/>
              <a:defRPr/>
            </a:pPr>
            <a:endParaRPr kumimoji="0" lang="en-US" sz="882" b="0" i="0" u="none" strike="noStrike" kern="1200" cap="none" spc="-98" normalizeH="0" baseline="0" noProof="0" dirty="0">
              <a:ln>
                <a:noFill/>
              </a:ln>
              <a:solidFill>
                <a:srgbClr val="505050"/>
              </a:solidFill>
              <a:effectLst/>
              <a:uLnTx/>
              <a:uFillTx/>
              <a:latin typeface="Segoe UI Light"/>
              <a:cs typeface="Segoe UI Semibold" panose="020B0702040204020203" pitchFamily="34" charset="0"/>
            </a:endParaRPr>
          </a:p>
          <a:p>
            <a:pPr marL="0" marR="0" lvl="0" indent="0" algn="l" defTabSz="1066643" rtl="0" eaLnBrk="1" fontAlgn="auto" latinLnBrk="0" hangingPunct="1">
              <a:lnSpc>
                <a:spcPct val="90000"/>
              </a:lnSpc>
              <a:spcBef>
                <a:spcPct val="0"/>
              </a:spcBef>
              <a:spcAft>
                <a:spcPts val="0"/>
              </a:spcAft>
              <a:buClrTx/>
              <a:buSzTx/>
              <a:buFontTx/>
              <a:buNone/>
              <a:tabLst/>
              <a:defRPr/>
            </a:pPr>
            <a:r>
              <a:rPr kumimoji="0" lang="en-US" sz="1800" b="1" i="0" u="sng" strike="noStrike" kern="1200" cap="none" spc="-98" normalizeH="0" baseline="0" noProof="0" dirty="0">
                <a:ln>
                  <a:noFill/>
                </a:ln>
                <a:solidFill>
                  <a:srgbClr val="000000"/>
                </a:solidFill>
                <a:effectLst/>
                <a:uLnTx/>
                <a:uFillTx/>
                <a:latin typeface="Segoe UI Light"/>
                <a:cs typeface="Segoe UI Semibold" panose="020B0702040204020203" pitchFamily="34" charset="0"/>
                <a:hlinkClick r:id="rId3"/>
              </a:rPr>
              <a:t>https://www.youtube.com/watch?v=SKpKlh1-en0</a:t>
            </a:r>
            <a:endParaRPr kumimoji="0" lang="en-US" sz="1800" b="1" i="0" u="none" strike="noStrike" kern="1200" cap="none" spc="-98" normalizeH="0" baseline="0" noProof="0" dirty="0">
              <a:ln>
                <a:noFill/>
              </a:ln>
              <a:solidFill>
                <a:srgbClr val="000000"/>
              </a:solidFill>
              <a:effectLst/>
              <a:uLnTx/>
              <a:uFillTx/>
              <a:latin typeface="Segoe UI Light"/>
              <a:cs typeface="Segoe UI Semibold" panose="020B0702040204020203" pitchFamily="34" charset="0"/>
            </a:endParaRPr>
          </a:p>
        </p:txBody>
      </p:sp>
      <p:sp>
        <p:nvSpPr>
          <p:cNvPr id="23" name="Rectangle 22"/>
          <p:cNvSpPr/>
          <p:nvPr/>
        </p:nvSpPr>
        <p:spPr bwMode="auto">
          <a:xfrm>
            <a:off x="0" y="1664633"/>
            <a:ext cx="4828534" cy="164327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8" tIns="89642" rIns="143428" bIns="89642" numCol="1" spcCol="0" rtlCol="0" fromWordArt="0" anchor="t" anchorCtr="0" forceAA="0" compatLnSpc="1">
            <a:prstTxWarp prst="textNoShape">
              <a:avLst/>
            </a:prstTxWarp>
            <a:noAutofit/>
          </a:bodyPr>
          <a:lstStyle/>
          <a:p>
            <a:pPr marL="285750" marR="0" lvl="0" indent="-285750" algn="l" defTabSz="913924"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ru-RU" b="1" i="0" u="none" strike="noStrike" kern="1200" cap="none" spc="0" normalizeH="0" baseline="0" noProof="0" dirty="0">
                <a:ln>
                  <a:noFill/>
                </a:ln>
                <a:solidFill>
                  <a:prstClr val="black"/>
                </a:solidFill>
                <a:effectLst/>
                <a:uLnTx/>
                <a:uFillTx/>
                <a:latin typeface="Segoe UI"/>
                <a:ea typeface="Segoe UI" pitchFamily="34" charset="0"/>
                <a:cs typeface="Segoe UI" pitchFamily="34" charset="0"/>
              </a:rPr>
              <a:t>Microsoft </a:t>
            </a:r>
            <a:r>
              <a:rPr kumimoji="0" lang="ru-RU" b="1" i="0" u="none" strike="noStrike" kern="1200" cap="none" spc="0" normalizeH="0" baseline="0" noProof="0" dirty="0" err="1">
                <a:ln>
                  <a:noFill/>
                </a:ln>
                <a:solidFill>
                  <a:prstClr val="black"/>
                </a:solidFill>
                <a:effectLst/>
                <a:uLnTx/>
                <a:uFillTx/>
                <a:latin typeface="Segoe UI"/>
                <a:ea typeface="Segoe UI" pitchFamily="34" charset="0"/>
                <a:cs typeface="Segoe UI" pitchFamily="34" charset="0"/>
              </a:rPr>
              <a:t>HoloLens</a:t>
            </a:r>
            <a:r>
              <a:rPr kumimoji="0" lang="ru-RU" b="1" i="0" u="none" strike="noStrike" kern="1200" cap="none" spc="0" normalizeH="0" baseline="0" noProof="0" dirty="0">
                <a:ln>
                  <a:noFill/>
                </a:ln>
                <a:solidFill>
                  <a:prstClr val="black"/>
                </a:solidFill>
                <a:effectLst/>
                <a:uLnTx/>
                <a:uFillTx/>
                <a:latin typeface="Segoe UI"/>
                <a:ea typeface="Segoe UI" pitchFamily="34" charset="0"/>
                <a:cs typeface="Segoe UI" pitchFamily="34" charset="0"/>
              </a:rPr>
              <a:t> </a:t>
            </a:r>
            <a:r>
              <a:rPr kumimoji="0" lang="ru-RU" b="0" i="0" u="none" strike="noStrike" kern="1200" cap="none" spc="0" normalizeH="0" baseline="0" noProof="0" dirty="0">
                <a:ln>
                  <a:noFill/>
                </a:ln>
                <a:solidFill>
                  <a:prstClr val="black"/>
                </a:solidFill>
                <a:effectLst/>
                <a:uLnTx/>
                <a:uFillTx/>
                <a:latin typeface="Segoe UI"/>
                <a:ea typeface="Segoe UI" pitchFamily="34" charset="0"/>
                <a:cs typeface="Segoe UI" pitchFamily="34" charset="0"/>
              </a:rPr>
              <a:t>– это носимый голографический компьютер: технология дополненной реальности, которая позволяет привнести цифровой мир в реальный мир. </a:t>
            </a:r>
          </a:p>
          <a:p>
            <a:pPr marL="285750" lvl="0" indent="-285750" defTabSz="913924" fontAlgn="base">
              <a:buFont typeface="Arial" panose="020B0604020202020204" pitchFamily="34" charset="0"/>
              <a:buChar char="•"/>
              <a:defRPr/>
            </a:pPr>
            <a:r>
              <a:rPr lang="ru-RU" dirty="0">
                <a:solidFill>
                  <a:prstClr val="black"/>
                </a:solidFill>
                <a:latin typeface="Segoe UI"/>
                <a:ea typeface="Segoe UI" pitchFamily="34" charset="0"/>
                <a:cs typeface="Segoe UI" pitchFamily="34" charset="0"/>
              </a:rPr>
              <a:t>Генерация </a:t>
            </a:r>
            <a:r>
              <a:rPr lang="en-US" dirty="0">
                <a:solidFill>
                  <a:prstClr val="black"/>
                </a:solidFill>
                <a:latin typeface="Segoe UI"/>
                <a:ea typeface="Segoe UI" pitchFamily="34" charset="0"/>
                <a:cs typeface="Segoe UI" pitchFamily="34" charset="0"/>
              </a:rPr>
              <a:t>3D-</a:t>
            </a:r>
            <a:r>
              <a:rPr lang="ru-RU" dirty="0">
                <a:solidFill>
                  <a:prstClr val="black"/>
                </a:solidFill>
                <a:latin typeface="Segoe UI"/>
                <a:ea typeface="Segoe UI" pitchFamily="34" charset="0"/>
                <a:cs typeface="Segoe UI" pitchFamily="34" charset="0"/>
              </a:rPr>
              <a:t>объектов на основе снимков КТ и МРТ</a:t>
            </a:r>
          </a:p>
          <a:p>
            <a:pPr marR="0" lvl="0" algn="l" defTabSz="913924" rtl="0" eaLnBrk="1" fontAlgn="base" latinLnBrk="0" hangingPunct="1">
              <a:lnSpc>
                <a:spcPct val="100000"/>
              </a:lnSpc>
              <a:spcBef>
                <a:spcPts val="0"/>
              </a:spcBef>
              <a:spcAft>
                <a:spcPts val="0"/>
              </a:spcAft>
              <a:buClrTx/>
              <a:buSzTx/>
              <a:tabLst/>
              <a:defRPr/>
            </a:pPr>
            <a:endParaRPr kumimoji="0" lang="ru-RU" b="0" i="0" u="none" strike="noStrike" kern="1200" cap="none" spc="0" normalizeH="0" baseline="0" noProof="0" dirty="0">
              <a:ln>
                <a:noFill/>
              </a:ln>
              <a:solidFill>
                <a:prstClr val="black"/>
              </a:solidFill>
              <a:effectLst/>
              <a:uLnTx/>
              <a:uFillTx/>
              <a:latin typeface="Segoe UI"/>
              <a:ea typeface="Segoe UI" pitchFamily="34" charset="0"/>
              <a:cs typeface="Segoe UI" pitchFamily="34" charset="0"/>
            </a:endParaRPr>
          </a:p>
        </p:txBody>
      </p:sp>
      <p:pic>
        <p:nvPicPr>
          <p:cNvPr id="24" name="Picture 23"/>
          <p:cNvPicPr>
            <a:picLocks noChangeAspect="1"/>
          </p:cNvPicPr>
          <p:nvPr/>
        </p:nvPicPr>
        <p:blipFill>
          <a:blip r:embed="rId4" cstate="print"/>
          <a:stretch>
            <a:fillRect/>
          </a:stretch>
        </p:blipFill>
        <p:spPr>
          <a:xfrm>
            <a:off x="4860259" y="-25276"/>
            <a:ext cx="7120745" cy="4005419"/>
          </a:xfrm>
          <a:prstGeom prst="rect">
            <a:avLst/>
          </a:prstGeom>
        </p:spPr>
      </p:pic>
      <p:sp>
        <p:nvSpPr>
          <p:cNvPr id="2" name="TextBox 1"/>
          <p:cNvSpPr txBox="1"/>
          <p:nvPr/>
        </p:nvSpPr>
        <p:spPr>
          <a:xfrm>
            <a:off x="100770" y="3674395"/>
            <a:ext cx="4781342" cy="2308324"/>
          </a:xfrm>
          <a:prstGeom prst="rect">
            <a:avLst/>
          </a:prstGeom>
          <a:noFill/>
        </p:spPr>
        <p:txBody>
          <a:bodyPr wrap="square" rtlCol="0">
            <a:spAutoFit/>
          </a:bodyPr>
          <a:lstStyle/>
          <a:p>
            <a:pPr>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Смешанная реальность – это воплощение абсолютного компьютера</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ru-RU" dirty="0">
                <a:solidFill>
                  <a:prstClr val="black"/>
                </a:solidFill>
              </a:rPr>
              <a:t>Изменения придут во все отрасли, где есть взаимодействие с физическими объектами или их виртуальными проекциями. Мы уверены, что появятся новые области, ниши, которые сегодня трудно представить</a:t>
            </a:r>
            <a:r>
              <a:rPr lang="en-US" dirty="0">
                <a:solidFill>
                  <a:prstClr val="black"/>
                </a:solidFill>
              </a:rPr>
              <a:t>.</a:t>
            </a:r>
            <a:r>
              <a:rPr lang="ru-RU" dirty="0">
                <a:solidFill>
                  <a:prstClr val="black"/>
                </a:solidFill>
              </a:rPr>
              <a:t>»</a:t>
            </a:r>
            <a:r>
              <a:rPr lang="en-US" dirty="0">
                <a:solidFill>
                  <a:prstClr val="black"/>
                </a:solidFill>
              </a:rPr>
              <a:t> </a:t>
            </a:r>
            <a:r>
              <a:rPr lang="ru-RU" dirty="0">
                <a:solidFill>
                  <a:prstClr val="black"/>
                </a:solidFill>
              </a:rPr>
              <a:t>(</a:t>
            </a:r>
            <a:r>
              <a:rPr lang="ru-RU" dirty="0" err="1">
                <a:solidFill>
                  <a:prstClr val="black"/>
                </a:solidFill>
              </a:rPr>
              <a:t>Сатья</a:t>
            </a:r>
            <a:r>
              <a:rPr lang="ru-RU" dirty="0">
                <a:solidFill>
                  <a:prstClr val="black"/>
                </a:solidFill>
              </a:rPr>
              <a:t> </a:t>
            </a:r>
            <a:r>
              <a:rPr lang="ru-RU" dirty="0" err="1">
                <a:solidFill>
                  <a:prstClr val="black"/>
                </a:solidFill>
              </a:rPr>
              <a:t>Наделла</a:t>
            </a:r>
            <a:r>
              <a:rPr lang="ru-RU" dirty="0">
                <a:solidFill>
                  <a:prstClr val="black"/>
                </a:solidFill>
              </a:rPr>
              <a:t>, Генеральный директор </a:t>
            </a:r>
            <a:r>
              <a:rPr lang="en-US" dirty="0">
                <a:solidFill>
                  <a:prstClr val="black"/>
                </a:solidFill>
              </a:rPr>
              <a:t>Microsoft)</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84661BDC-F084-441E-86C7-23B524AD6522}"/>
              </a:ext>
            </a:extLst>
          </p:cNvPr>
          <p:cNvSpPr txBox="1"/>
          <p:nvPr/>
        </p:nvSpPr>
        <p:spPr>
          <a:xfrm>
            <a:off x="397655" y="6437342"/>
            <a:ext cx="66464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https://news.microsoft.com/ru-ru/features/operatsii-bez-syurprizov/</a:t>
            </a:r>
            <a:endPar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19DC7C4F-32E0-4BE1-8C77-2A8BEF8EE17D}"/>
              </a:ext>
            </a:extLst>
          </p:cNvPr>
          <p:cNvPicPr>
            <a:picLocks noChangeAspect="1"/>
          </p:cNvPicPr>
          <p:nvPr/>
        </p:nvPicPr>
        <p:blipFill>
          <a:blip r:embed="rId5" cstate="print"/>
          <a:stretch>
            <a:fillRect/>
          </a:stretch>
        </p:blipFill>
        <p:spPr>
          <a:xfrm>
            <a:off x="2925073" y="52618"/>
            <a:ext cx="1707972" cy="959333"/>
          </a:xfrm>
          <a:prstGeom prst="rect">
            <a:avLst/>
          </a:prstGeom>
        </p:spPr>
      </p:pic>
      <p:sp>
        <p:nvSpPr>
          <p:cNvPr id="10" name="Title 1">
            <a:extLst>
              <a:ext uri="{FF2B5EF4-FFF2-40B4-BE49-F238E27FC236}">
                <a16:creationId xmlns:a16="http://schemas.microsoft.com/office/drawing/2014/main" xmlns="" id="{62DBA17B-7C27-4D96-A6D5-F9C1DCCE28D1}"/>
              </a:ext>
            </a:extLst>
          </p:cNvPr>
          <p:cNvSpPr txBox="1">
            <a:spLocks/>
          </p:cNvSpPr>
          <p:nvPr/>
        </p:nvSpPr>
        <p:spPr>
          <a:xfrm>
            <a:off x="2220240" y="894996"/>
            <a:ext cx="2780197" cy="442101"/>
          </a:xfrm>
          <a:prstGeom prst="rect">
            <a:avLst/>
          </a:prstGeom>
        </p:spPr>
        <p:txBody>
          <a:bodyPr vert="horz" lIns="134445" tIns="89630" rIns="134445" bIns="134445" rtlCol="0" anchor="t">
            <a:noAutofit/>
          </a:bodyPr>
          <a:lstStyle>
            <a:lvl1pPr marL="0" algn="l" defTabSz="1088078" rtl="0" eaLnBrk="1" latinLnBrk="0" hangingPunct="1">
              <a:lnSpc>
                <a:spcPct val="90000"/>
              </a:lnSpc>
              <a:spcBef>
                <a:spcPct val="0"/>
              </a:spcBef>
              <a:buNone/>
              <a:defRPr lang="en-US" sz="4800" kern="1200" spc="-100" baseline="0">
                <a:solidFill>
                  <a:schemeClr val="tx1"/>
                </a:solidFill>
                <a:latin typeface="+mj-lt"/>
                <a:ea typeface="Segoe UI Semibold" panose="020B0702040204020203" pitchFamily="34" charset="0"/>
                <a:cs typeface="Segoe UI Semibold" panose="020B0702040204020203" pitchFamily="34" charset="0"/>
              </a:defRPr>
            </a:lvl1pPr>
          </a:lstStyle>
          <a:p>
            <a:pPr marL="0" marR="0" lvl="0" indent="0" algn="l" defTabSz="1066643" rtl="0" eaLnBrk="1" fontAlgn="auto" latinLnBrk="0" hangingPunct="1">
              <a:lnSpc>
                <a:spcPct val="90000"/>
              </a:lnSpc>
              <a:spcBef>
                <a:spcPct val="0"/>
              </a:spcBef>
              <a:spcAft>
                <a:spcPts val="0"/>
              </a:spcAft>
              <a:buClrTx/>
              <a:buSzTx/>
              <a:buFontTx/>
              <a:buNone/>
              <a:tabLst/>
              <a:defRPr/>
            </a:pPr>
            <a:r>
              <a:rPr kumimoji="0" lang="en-US" sz="1961" b="1" i="0" u="none" strike="noStrike" kern="1200" cap="none" spc="0" normalizeH="0" baseline="0" noProof="0" dirty="0">
                <a:ln>
                  <a:noFill/>
                </a:ln>
                <a:solidFill>
                  <a:srgbClr val="505050"/>
                </a:solidFill>
                <a:effectLst/>
                <a:uLnTx/>
                <a:uFillTx/>
                <a:latin typeface="Segoe UI"/>
                <a:cs typeface="Segoe UI Semibold" panose="020B0702040204020203" pitchFamily="34" charset="0"/>
              </a:rPr>
              <a:t>Microsoft HoloLens</a:t>
            </a:r>
            <a:endParaRPr kumimoji="0" lang="en-US" sz="1800" b="1" i="0" u="none" strike="noStrike" kern="1200" cap="none" spc="-98" normalizeH="0" baseline="0" noProof="0" dirty="0">
              <a:ln>
                <a:noFill/>
              </a:ln>
              <a:solidFill>
                <a:srgbClr val="000000"/>
              </a:solidFill>
              <a:effectLst/>
              <a:uLnTx/>
              <a:uFillTx/>
              <a:latin typeface="Segoe UI Light"/>
              <a:cs typeface="Segoe UI Semibold" panose="020B0702040204020203" pitchFamily="34" charset="0"/>
            </a:endParaRPr>
          </a:p>
        </p:txBody>
      </p:sp>
    </p:spTree>
    <p:extLst>
      <p:ext uri="{BB962C8B-B14F-4D97-AF65-F5344CB8AC3E}">
        <p14:creationId xmlns:p14="http://schemas.microsoft.com/office/powerpoint/2010/main" xmlns="" val="21985143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ABC685-BB87-4DD6-BE45-2C3F55F4C70B}"/>
              </a:ext>
            </a:extLst>
          </p:cNvPr>
          <p:cNvSpPr>
            <a:spLocks noGrp="1"/>
          </p:cNvSpPr>
          <p:nvPr>
            <p:ph type="title"/>
          </p:nvPr>
        </p:nvSpPr>
        <p:spPr>
          <a:xfrm>
            <a:off x="734832" y="-8821"/>
            <a:ext cx="11160605" cy="763368"/>
          </a:xfrm>
        </p:spPr>
        <p:txBody>
          <a:bodyPr/>
          <a:lstStyle/>
          <a:p>
            <a:r>
              <a:rPr lang="ru-RU" dirty="0"/>
              <a:t>Microsoft </a:t>
            </a:r>
            <a:r>
              <a:rPr lang="ru-RU" dirty="0" err="1"/>
              <a:t>HoloLens</a:t>
            </a:r>
            <a:r>
              <a:rPr lang="ru-RU" dirty="0"/>
              <a:t> помогает врачам</a:t>
            </a:r>
            <a:endParaRPr lang="en-US" dirty="0"/>
          </a:p>
        </p:txBody>
      </p:sp>
      <p:sp>
        <p:nvSpPr>
          <p:cNvPr id="3" name="Content Placeholder 2">
            <a:extLst>
              <a:ext uri="{FF2B5EF4-FFF2-40B4-BE49-F238E27FC236}">
                <a16:creationId xmlns:a16="http://schemas.microsoft.com/office/drawing/2014/main" xmlns="" id="{EAD2853E-DD98-45F3-BC01-E896B3AFB7F1}"/>
              </a:ext>
            </a:extLst>
          </p:cNvPr>
          <p:cNvSpPr>
            <a:spLocks noGrp="1"/>
          </p:cNvSpPr>
          <p:nvPr>
            <p:ph idx="1"/>
          </p:nvPr>
        </p:nvSpPr>
        <p:spPr>
          <a:xfrm>
            <a:off x="95357" y="704757"/>
            <a:ext cx="8284701" cy="5374768"/>
          </a:xfrm>
        </p:spPr>
        <p:txBody>
          <a:bodyPr>
            <a:normAutofit fontScale="92500" lnSpcReduction="20000"/>
          </a:bodyPr>
          <a:lstStyle/>
          <a:p>
            <a:r>
              <a:rPr lang="ru-RU" dirty="0"/>
              <a:t>Гарнитура смешанной реальности</a:t>
            </a:r>
            <a:r>
              <a:rPr lang="ru-RU" b="1" dirty="0"/>
              <a:t> Microsoft </a:t>
            </a:r>
            <a:r>
              <a:rPr lang="ru-RU" b="1" dirty="0" err="1"/>
              <a:t>HoloLens</a:t>
            </a:r>
            <a:r>
              <a:rPr lang="ru-RU" b="1" dirty="0"/>
              <a:t> </a:t>
            </a:r>
            <a:r>
              <a:rPr lang="ru-RU" dirty="0"/>
              <a:t>была использована для создания проекции изображения внутренних тканей, сосудов и костей пациента во время </a:t>
            </a:r>
            <a:r>
              <a:rPr lang="ru-RU" b="1" dirty="0"/>
              <a:t>реконструктивной операции</a:t>
            </a:r>
            <a:r>
              <a:rPr lang="en-US" b="1" dirty="0"/>
              <a:t> </a:t>
            </a:r>
            <a:r>
              <a:rPr lang="ru-RU" b="1" dirty="0"/>
              <a:t>в Имперском колледже Лондона </a:t>
            </a:r>
          </a:p>
          <a:p>
            <a:r>
              <a:rPr lang="ru-RU" b="1" dirty="0"/>
              <a:t>Симулятор </a:t>
            </a:r>
            <a:r>
              <a:rPr lang="ru-RU" b="1" dirty="0" err="1"/>
              <a:t>LucinaAR</a:t>
            </a:r>
            <a:r>
              <a:rPr lang="ru-RU" b="1" dirty="0"/>
              <a:t>, созданный в Канадской компании </a:t>
            </a:r>
            <a:r>
              <a:rPr lang="en-US" b="1" dirty="0"/>
              <a:t>CAE</a:t>
            </a:r>
            <a:r>
              <a:rPr lang="ru-RU" b="1" dirty="0"/>
              <a:t>,</a:t>
            </a:r>
            <a:r>
              <a:rPr lang="en-US" b="1" dirty="0"/>
              <a:t> </a:t>
            </a:r>
            <a:r>
              <a:rPr lang="ru-RU" b="1" dirty="0"/>
              <a:t>призван помочь врачам отработать действия при разных вариантах родовых осложнений.</a:t>
            </a:r>
            <a:r>
              <a:rPr lang="ru-RU" dirty="0"/>
              <a:t> Основу симулятора составляют детальные манекены матери и младенца. В комплект входят очки смешанной реальности </a:t>
            </a:r>
            <a:r>
              <a:rPr lang="ru-RU" b="1" dirty="0" err="1"/>
              <a:t>HoloLens</a:t>
            </a:r>
            <a:r>
              <a:rPr lang="ru-RU" dirty="0"/>
              <a:t>, с помощью которых можно увидеть движение плода и оценить эффективность принимаемых мер. </a:t>
            </a:r>
          </a:p>
          <a:p>
            <a:r>
              <a:rPr lang="ru-RU" dirty="0"/>
              <a:t>К</a:t>
            </a:r>
            <a:r>
              <a:rPr lang="en-US" dirty="0" err="1"/>
              <a:t>омпания</a:t>
            </a:r>
            <a:r>
              <a:rPr lang="en-US" dirty="0"/>
              <a:t> CAE в 2017 </a:t>
            </a:r>
            <a:r>
              <a:rPr lang="en-US" dirty="0" err="1"/>
              <a:t>году</a:t>
            </a:r>
            <a:r>
              <a:rPr lang="en-US" dirty="0"/>
              <a:t> </a:t>
            </a:r>
            <a:r>
              <a:rPr lang="en-US" dirty="0" err="1"/>
              <a:t>продемонстрировала</a:t>
            </a:r>
            <a:r>
              <a:rPr lang="en-US" dirty="0"/>
              <a:t> </a:t>
            </a:r>
            <a:r>
              <a:rPr lang="en-US" dirty="0" err="1"/>
              <a:t>свой</a:t>
            </a:r>
            <a:r>
              <a:rPr lang="en-US" dirty="0"/>
              <a:t> </a:t>
            </a:r>
            <a:r>
              <a:rPr lang="en-US" dirty="0" err="1"/>
              <a:t>первый</a:t>
            </a:r>
            <a:r>
              <a:rPr lang="en-US" dirty="0"/>
              <a:t> </a:t>
            </a:r>
            <a:r>
              <a:rPr lang="en-US" dirty="0" err="1"/>
              <a:t>продукт</a:t>
            </a:r>
            <a:r>
              <a:rPr lang="en-US" dirty="0"/>
              <a:t> с </a:t>
            </a:r>
            <a:r>
              <a:rPr lang="en-US" dirty="0" err="1"/>
              <a:t>использованием</a:t>
            </a:r>
            <a:r>
              <a:rPr lang="en-US" dirty="0"/>
              <a:t> HoloLens. </a:t>
            </a:r>
            <a:r>
              <a:rPr lang="en-US" b="1" dirty="0" err="1"/>
              <a:t>Проект</a:t>
            </a:r>
            <a:r>
              <a:rPr lang="en-US" b="1" dirty="0"/>
              <a:t> </a:t>
            </a:r>
            <a:r>
              <a:rPr lang="en-US" b="1" dirty="0" err="1"/>
              <a:t>VimedixAR</a:t>
            </a:r>
            <a:r>
              <a:rPr lang="en-US" b="1" dirty="0"/>
              <a:t> </a:t>
            </a:r>
            <a:r>
              <a:rPr lang="en-US" b="1" dirty="0" err="1"/>
              <a:t>направлен</a:t>
            </a:r>
            <a:r>
              <a:rPr lang="en-US" b="1" dirty="0"/>
              <a:t> на </a:t>
            </a:r>
            <a:r>
              <a:rPr lang="en-US" b="1" dirty="0" err="1"/>
              <a:t>обучение</a:t>
            </a:r>
            <a:r>
              <a:rPr lang="en-US" b="1" dirty="0"/>
              <a:t> </a:t>
            </a:r>
            <a:r>
              <a:rPr lang="en-US" b="1" dirty="0" err="1"/>
              <a:t>студентов-медиков</a:t>
            </a:r>
            <a:r>
              <a:rPr lang="en-US" b="1" dirty="0"/>
              <a:t> </a:t>
            </a:r>
            <a:r>
              <a:rPr lang="en-US" b="1" dirty="0" err="1"/>
              <a:t>проведению</a:t>
            </a:r>
            <a:r>
              <a:rPr lang="en-US" b="1" dirty="0"/>
              <a:t> </a:t>
            </a:r>
            <a:r>
              <a:rPr lang="en-US" b="1" dirty="0" err="1"/>
              <a:t>ультразвуковых</a:t>
            </a:r>
            <a:r>
              <a:rPr lang="en-US" b="1" dirty="0"/>
              <a:t> </a:t>
            </a:r>
            <a:r>
              <a:rPr lang="en-US" b="1" dirty="0" err="1"/>
              <a:t>исследований</a:t>
            </a:r>
            <a:r>
              <a:rPr lang="en-US" b="1" dirty="0"/>
              <a:t>.</a:t>
            </a:r>
          </a:p>
        </p:txBody>
      </p:sp>
      <p:pic>
        <p:nvPicPr>
          <p:cNvPr id="5" name="Picture 4" descr="A group of people in a room&#10;&#10;Description generated with very high confidence">
            <a:extLst>
              <a:ext uri="{FF2B5EF4-FFF2-40B4-BE49-F238E27FC236}">
                <a16:creationId xmlns:a16="http://schemas.microsoft.com/office/drawing/2014/main" xmlns="" id="{3642DC2F-7B17-4AD2-A7AC-86EBD21872E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158918" y="3207425"/>
            <a:ext cx="3957659" cy="1976289"/>
          </a:xfrm>
          <a:prstGeom prst="rect">
            <a:avLst/>
          </a:prstGeom>
        </p:spPr>
      </p:pic>
      <p:sp>
        <p:nvSpPr>
          <p:cNvPr id="6" name="TextBox 5">
            <a:extLst>
              <a:ext uri="{FF2B5EF4-FFF2-40B4-BE49-F238E27FC236}">
                <a16:creationId xmlns:a16="http://schemas.microsoft.com/office/drawing/2014/main" xmlns="" id="{5BFE5304-BF8F-4658-B0FF-6DB687AE5D57}"/>
              </a:ext>
            </a:extLst>
          </p:cNvPr>
          <p:cNvSpPr txBox="1"/>
          <p:nvPr/>
        </p:nvSpPr>
        <p:spPr>
          <a:xfrm>
            <a:off x="95357" y="5894859"/>
            <a:ext cx="117021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Источник: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https://news.microsoft.com/ru-ru/microsoft-hololens-pomozhet-vracham-nauchit-sya-prinimat-slozhny-e-rody/</a:t>
            </a: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89424C18-6AC1-4BA9-A3D5-AF7EDBA5BA84}"/>
              </a:ext>
            </a:extLst>
          </p:cNvPr>
          <p:cNvPicPr>
            <a:picLocks noChangeAspect="1"/>
          </p:cNvPicPr>
          <p:nvPr/>
        </p:nvPicPr>
        <p:blipFill rotWithShape="1">
          <a:blip r:embed="rId5" cstate="print"/>
          <a:srcRect t="7455" r="17737" b="-1"/>
          <a:stretch/>
        </p:blipFill>
        <p:spPr>
          <a:xfrm>
            <a:off x="8138984" y="908222"/>
            <a:ext cx="4053016" cy="2279822"/>
          </a:xfrm>
          <a:prstGeom prst="rect">
            <a:avLst/>
          </a:prstGeom>
        </p:spPr>
      </p:pic>
      <p:sp>
        <p:nvSpPr>
          <p:cNvPr id="8" name="TextBox 7">
            <a:extLst>
              <a:ext uri="{FF2B5EF4-FFF2-40B4-BE49-F238E27FC236}">
                <a16:creationId xmlns:a16="http://schemas.microsoft.com/office/drawing/2014/main" xmlns="" id="{C9F08AAF-1990-4808-972E-2ECA12208C7E}"/>
              </a:ext>
            </a:extLst>
          </p:cNvPr>
          <p:cNvSpPr txBox="1"/>
          <p:nvPr/>
        </p:nvSpPr>
        <p:spPr>
          <a:xfrm>
            <a:off x="0" y="6327960"/>
            <a:ext cx="116451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Calibri" panose="020F0502020204030204"/>
                <a:ea typeface="+mn-ea"/>
                <a:cs typeface="+mn-cs"/>
              </a:rPr>
              <a:t>Источник:</a:t>
            </a:r>
            <a:r>
              <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hlinkClick r:id="rId6"/>
              </a:rPr>
              <a:t>https://news.microsoft.com/ru-ru/hirurgi-ispol-zovali-microsoft-hololens-v-slozhnoj-rekonstruktivnoj-operatsii/</a:t>
            </a:r>
            <a:r>
              <a:rPr kumimoji="0" lang="ru-RU" sz="18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34940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print">
            <a:extLst>
              <a:ext uri="{28A0092B-C50C-407E-A947-70E740481C1C}">
                <a14:useLocalDpi xmlns:a14="http://schemas.microsoft.com/office/drawing/2010/main" xmlns="" val="0"/>
              </a:ext>
            </a:extLst>
          </a:blip>
          <a:srcRect l="8354"/>
          <a:stretch/>
        </p:blipFill>
        <p:spPr>
          <a:xfrm>
            <a:off x="0" y="976184"/>
            <a:ext cx="12192000" cy="5881815"/>
          </a:xfrm>
          <a:prstGeom prst="rect">
            <a:avLst/>
          </a:prstGeom>
        </p:spPr>
      </p:pic>
      <p:sp>
        <p:nvSpPr>
          <p:cNvPr id="28" name="Rectangle 27"/>
          <p:cNvSpPr/>
          <p:nvPr/>
        </p:nvSpPr>
        <p:spPr>
          <a:xfrm>
            <a:off x="18915" y="2739351"/>
            <a:ext cx="12190271" cy="4093480"/>
          </a:xfrm>
          <a:prstGeom prst="rect">
            <a:avLst/>
          </a:prstGeom>
          <a:gradFill flip="none" rotWithShape="1">
            <a:gsLst>
              <a:gs pos="0">
                <a:schemeClr val="bg2">
                  <a:alpha val="9000"/>
                </a:schemeClr>
              </a:gs>
              <a:gs pos="100000">
                <a:schemeClr val="bg2">
                  <a:alpha val="27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91427" rIns="91427" bIns="91427" numCol="1" spcCol="0" rtlCol="0" fromWordArt="0" anchor="b" anchorCtr="0" forceAA="0" compatLnSpc="1">
            <a:prstTxWarp prst="textNoShape">
              <a:avLst/>
            </a:prstTxWarp>
            <a:noAutofit/>
          </a:bodyPr>
          <a:lstStyle/>
          <a:p>
            <a:pPr marL="0" marR="0" lvl="0" indent="0" algn="r" defTabSz="914225"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err="1">
              <a:ln>
                <a:noFill/>
              </a:ln>
              <a:solidFill>
                <a:sysClr val="windowText" lastClr="000000"/>
              </a:solidFill>
              <a:effectLst/>
              <a:uLnTx/>
              <a:uFillTx/>
              <a:latin typeface="Segoe UI"/>
              <a:ea typeface="+mn-ea"/>
              <a:cs typeface="+mn-cs"/>
            </a:endParaRPr>
          </a:p>
        </p:txBody>
      </p:sp>
      <p:grpSp>
        <p:nvGrpSpPr>
          <p:cNvPr id="6" name="OPTIMIZE YOUR CLINICAL EFFECTIVENESS"/>
          <p:cNvGrpSpPr/>
          <p:nvPr/>
        </p:nvGrpSpPr>
        <p:grpSpPr>
          <a:xfrm>
            <a:off x="6192401" y="2910482"/>
            <a:ext cx="2742811" cy="2742811"/>
            <a:chOff x="6192415" y="2599644"/>
            <a:chExt cx="2743200" cy="2743200"/>
          </a:xfrm>
        </p:grpSpPr>
        <p:sp>
          <p:nvSpPr>
            <p:cNvPr id="56" name="Oval 55"/>
            <p:cNvSpPr/>
            <p:nvPr/>
          </p:nvSpPr>
          <p:spPr>
            <a:xfrm>
              <a:off x="6192415" y="2599644"/>
              <a:ext cx="2743200" cy="2743200"/>
            </a:xfrm>
            <a:prstGeom prst="ellipse">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731417" rIns="0" bIns="182854" numCol="1" spcCol="0" rtlCol="0" fromWordArt="0" anchor="ctr" anchorCtr="0" forceAA="0" compatLnSpc="1">
              <a:prstTxWarp prst="textNoShape">
                <a:avLst/>
              </a:prstTxWarp>
              <a:no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t>Оптимизация всех аспектов</a:t>
              </a:r>
              <a:br>
                <a:rPr kumimoji="0" lang="ru-RU"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br>
              <a:r>
                <a:rPr kumimoji="0" lang="ru-RU"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t>управления ЛПУ и системой</a:t>
              </a:r>
              <a:br>
                <a:rPr kumimoji="0" lang="ru-RU"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br>
              <a:r>
                <a:rPr kumimoji="0" lang="ru-RU"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t>здравоохранения в целом,</a:t>
              </a:r>
              <a:endParaRPr kumimoji="0" lang="en-US"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914225" rtl="0" eaLnBrk="1" fontAlgn="auto" latinLnBrk="0" hangingPunct="1">
                <a:lnSpc>
                  <a:spcPct val="100000"/>
                </a:lnSpc>
                <a:spcBef>
                  <a:spcPts val="600"/>
                </a:spcBef>
                <a:spcAft>
                  <a:spcPts val="0"/>
                </a:spcAft>
                <a:buClrTx/>
                <a:buSzTx/>
                <a:buFontTx/>
                <a:buNone/>
                <a:tabLst/>
                <a:defRPr/>
              </a:pPr>
              <a:r>
                <a:rPr kumimoji="0" lang="ru-RU" sz="1600" b="0" i="0" u="none" strike="noStrike" kern="0" cap="none" spc="0" normalizeH="0" baseline="0" noProof="0" dirty="0">
                  <a:ln>
                    <a:noFill/>
                  </a:ln>
                  <a:solidFill>
                    <a:srgbClr val="505050"/>
                  </a:solidFill>
                  <a:effectLst/>
                  <a:uLnTx/>
                  <a:uFillTx/>
                  <a:latin typeface="Segoe UI"/>
                  <a:ea typeface="+mn-ea"/>
                  <a:cs typeface="+mn-cs"/>
                </a:rPr>
                <a:t>в том числе за счет</a:t>
              </a:r>
              <a:br>
                <a:rPr kumimoji="0" lang="ru-RU" sz="1600" b="0" i="0" u="none" strike="noStrike" kern="0" cap="none" spc="0" normalizeH="0" baseline="0" noProof="0" dirty="0">
                  <a:ln>
                    <a:noFill/>
                  </a:ln>
                  <a:solidFill>
                    <a:srgbClr val="505050"/>
                  </a:solidFill>
                  <a:effectLst/>
                  <a:uLnTx/>
                  <a:uFillTx/>
                  <a:latin typeface="Segoe UI"/>
                  <a:ea typeface="+mn-ea"/>
                  <a:cs typeface="+mn-cs"/>
                </a:rPr>
              </a:br>
              <a:r>
                <a:rPr kumimoji="0" lang="ru-RU" sz="1600" b="0" i="0" u="none" strike="noStrike" kern="0" cap="none" spc="0" normalizeH="0" baseline="0" noProof="0" dirty="0">
                  <a:ln>
                    <a:noFill/>
                  </a:ln>
                  <a:solidFill>
                    <a:srgbClr val="505050"/>
                  </a:solidFill>
                  <a:effectLst/>
                  <a:uLnTx/>
                  <a:uFillTx/>
                  <a:latin typeface="Segoe UI"/>
                  <a:ea typeface="+mn-ea"/>
                  <a:cs typeface="+mn-cs"/>
                </a:rPr>
                <a:t>анализа данных</a:t>
              </a:r>
              <a:endParaRPr kumimoji="0" lang="en-US" sz="1600" b="0" i="0" u="none" strike="noStrike" kern="0" cap="none" spc="0" normalizeH="0" baseline="0" noProof="0" dirty="0">
                <a:ln>
                  <a:noFill/>
                </a:ln>
                <a:solidFill>
                  <a:srgbClr val="505050"/>
                </a:solidFill>
                <a:effectLst/>
                <a:uLnTx/>
                <a:uFillTx/>
                <a:latin typeface="Segoe UI"/>
                <a:ea typeface="+mn-ea"/>
                <a:cs typeface="+mn-cs"/>
              </a:endParaRPr>
            </a:p>
          </p:txBody>
        </p:sp>
        <p:pic>
          <p:nvPicPr>
            <p:cNvPr id="17" name="Picture 16"/>
            <p:cNvPicPr>
              <a:picLocks noChangeAspect="1"/>
            </p:cNvPicPr>
            <p:nvPr/>
          </p:nvPicPr>
          <p:blipFill>
            <a:blip r:embed="rId4" cstate="print"/>
            <a:stretch>
              <a:fillRect/>
            </a:stretch>
          </p:blipFill>
          <p:spPr>
            <a:xfrm>
              <a:off x="7271884" y="2814829"/>
              <a:ext cx="584263" cy="588032"/>
            </a:xfrm>
            <a:prstGeom prst="rect">
              <a:avLst/>
            </a:prstGeom>
          </p:spPr>
        </p:pic>
      </p:grpSp>
      <p:grpSp>
        <p:nvGrpSpPr>
          <p:cNvPr id="4" name="ENGAGE YOUR PATIENTS"/>
          <p:cNvGrpSpPr/>
          <p:nvPr/>
        </p:nvGrpSpPr>
        <p:grpSpPr>
          <a:xfrm>
            <a:off x="192804" y="2910481"/>
            <a:ext cx="2742811" cy="2742811"/>
            <a:chOff x="-191303" y="3710223"/>
            <a:chExt cx="2743200" cy="2743200"/>
          </a:xfrm>
        </p:grpSpPr>
        <p:sp>
          <p:nvSpPr>
            <p:cNvPr id="30" name="Oval 29"/>
            <p:cNvSpPr/>
            <p:nvPr/>
          </p:nvSpPr>
          <p:spPr>
            <a:xfrm>
              <a:off x="-191303" y="3710223"/>
              <a:ext cx="2743200" cy="2743200"/>
            </a:xfrm>
            <a:prstGeom prst="ellipse">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731417" rIns="91427" bIns="182854" numCol="1" spcCol="0" rtlCol="0" fromWordArt="0" anchor="ctr" anchorCtr="0" forceAA="0" compatLnSpc="1">
              <a:prstTxWarp prst="textNoShape">
                <a:avLst/>
              </a:prstTxWarp>
              <a:noAutofit/>
            </a:bodyPr>
            <a:lstStyle/>
            <a:p>
              <a:pPr marL="0" marR="0" lvl="0" indent="0" algn="ctr" defTabSz="914225" rtl="0" eaLnBrk="1" fontAlgn="auto" latinLnBrk="0" hangingPunct="1">
                <a:lnSpc>
                  <a:spcPct val="100000"/>
                </a:lnSpc>
                <a:spcBef>
                  <a:spcPts val="1200"/>
                </a:spcBef>
                <a:spcAft>
                  <a:spcPts val="0"/>
                </a:spcAft>
                <a:buClrTx/>
                <a:buSzTx/>
                <a:buFontTx/>
                <a:buNone/>
                <a:tabLst/>
                <a:defRPr/>
              </a:pPr>
              <a:r>
                <a:rPr kumimoji="0" lang="ru-RU"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t>Взаимодействие с пациентами</a:t>
              </a:r>
              <a:endParaRPr kumimoji="0" lang="en-US"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914225" rtl="0" eaLnBrk="1" fontAlgn="auto" latinLnBrk="0" hangingPunct="1">
                <a:lnSpc>
                  <a:spcPct val="100000"/>
                </a:lnSpc>
                <a:spcBef>
                  <a:spcPts val="600"/>
                </a:spcBef>
                <a:spcAft>
                  <a:spcPts val="0"/>
                </a:spcAft>
                <a:buClrTx/>
                <a:buSzTx/>
                <a:buFontTx/>
                <a:buNone/>
                <a:tabLst/>
                <a:defRPr/>
              </a:pPr>
              <a:r>
                <a:rPr kumimoji="0" lang="ru-RU" sz="1600" b="0" i="0" u="none" strike="noStrike" kern="0" cap="none" spc="0" normalizeH="0" baseline="0" noProof="0" dirty="0">
                  <a:ln>
                    <a:noFill/>
                  </a:ln>
                  <a:solidFill>
                    <a:srgbClr val="505050"/>
                  </a:solidFill>
                  <a:effectLst/>
                  <a:uLnTx/>
                  <a:uFillTx/>
                  <a:latin typeface="Segoe UI"/>
                  <a:ea typeface="+mn-ea"/>
                  <a:cs typeface="+mn-cs"/>
                </a:rPr>
                <a:t>для улучшения их опыта получения услуг и конечного результата</a:t>
              </a:r>
              <a:endParaRPr kumimoji="0" lang="en-US" sz="1600" b="0" i="0" u="none" strike="noStrike" kern="0" cap="none" spc="0" normalizeH="0" baseline="0" noProof="0" dirty="0">
                <a:ln>
                  <a:noFill/>
                </a:ln>
                <a:solidFill>
                  <a:srgbClr val="505050"/>
                </a:solidFill>
                <a:effectLst/>
                <a:uLnTx/>
                <a:uFillTx/>
                <a:latin typeface="Segoe UI"/>
                <a:ea typeface="+mn-ea"/>
                <a:cs typeface="+mn-cs"/>
              </a:endParaRPr>
            </a:p>
          </p:txBody>
        </p:sp>
        <p:pic>
          <p:nvPicPr>
            <p:cNvPr id="15" name="Picture 14"/>
            <p:cNvPicPr>
              <a:picLocks noChangeAspect="1"/>
            </p:cNvPicPr>
            <p:nvPr/>
          </p:nvPicPr>
          <p:blipFill>
            <a:blip r:embed="rId5" cstate="print"/>
            <a:stretch>
              <a:fillRect/>
            </a:stretch>
          </p:blipFill>
          <p:spPr>
            <a:xfrm>
              <a:off x="996207" y="3781366"/>
              <a:ext cx="744343" cy="588031"/>
            </a:xfrm>
            <a:prstGeom prst="rect">
              <a:avLst/>
            </a:prstGeom>
          </p:spPr>
        </p:pic>
      </p:grpSp>
      <p:grpSp>
        <p:nvGrpSpPr>
          <p:cNvPr id="5" name="EMPOWER YOUR CARE TEAMS"/>
          <p:cNvGrpSpPr/>
          <p:nvPr/>
        </p:nvGrpSpPr>
        <p:grpSpPr>
          <a:xfrm>
            <a:off x="3254995" y="2910482"/>
            <a:ext cx="2742811" cy="2742811"/>
            <a:chOff x="3254592" y="2599644"/>
            <a:chExt cx="2743200" cy="2743200"/>
          </a:xfrm>
        </p:grpSpPr>
        <p:sp>
          <p:nvSpPr>
            <p:cNvPr id="41" name="Oval 40"/>
            <p:cNvSpPr/>
            <p:nvPr/>
          </p:nvSpPr>
          <p:spPr>
            <a:xfrm>
              <a:off x="3254592" y="2599644"/>
              <a:ext cx="2743200" cy="2743200"/>
            </a:xfrm>
            <a:prstGeom prst="ellipse">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7" tIns="731417" rIns="91427" bIns="182854" numCol="1" spcCol="0" rtlCol="0" fromWordArt="0" anchor="ctr" anchorCtr="0" forceAA="0" compatLnSpc="1">
              <a:prstTxWarp prst="textNoShape">
                <a:avLst/>
              </a:prstTxWarp>
              <a:noAutofit/>
            </a:bodyPr>
            <a:lstStyle/>
            <a:p>
              <a:pPr marL="0" marR="0" lvl="0" indent="0" algn="ctr" defTabSz="914225" rtl="0" eaLnBrk="1" fontAlgn="auto" latinLnBrk="0" hangingPunct="1">
                <a:lnSpc>
                  <a:spcPct val="100000"/>
                </a:lnSpc>
                <a:spcBef>
                  <a:spcPts val="1200"/>
                </a:spcBef>
                <a:spcAft>
                  <a:spcPts val="0"/>
                </a:spcAft>
                <a:buClrTx/>
                <a:buSzTx/>
                <a:buFontTx/>
                <a:buNone/>
                <a:tabLst/>
                <a:defRPr/>
              </a:pPr>
              <a:r>
                <a:rPr kumimoji="0" lang="ru-RU"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t>Больше возможностей для медработников</a:t>
              </a:r>
              <a:endParaRPr kumimoji="0" lang="en-US"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914225" rtl="0" eaLnBrk="1" fontAlgn="auto" latinLnBrk="0" hangingPunct="1">
                <a:lnSpc>
                  <a:spcPct val="100000"/>
                </a:lnSpc>
                <a:spcBef>
                  <a:spcPts val="600"/>
                </a:spcBef>
                <a:spcAft>
                  <a:spcPts val="0"/>
                </a:spcAft>
                <a:buClrTx/>
                <a:buSzTx/>
                <a:buFontTx/>
                <a:buNone/>
                <a:tabLst/>
                <a:defRPr/>
              </a:pPr>
              <a:r>
                <a:rPr kumimoji="0" lang="ru-RU" sz="1600" b="0" i="0" u="none" strike="noStrike" kern="0" cap="none" spc="0" normalizeH="0" baseline="0" noProof="0" dirty="0">
                  <a:ln>
                    <a:noFill/>
                  </a:ln>
                  <a:solidFill>
                    <a:srgbClr val="505050"/>
                  </a:solidFill>
                  <a:effectLst/>
                  <a:uLnTx/>
                  <a:uFillTx/>
                  <a:latin typeface="Segoe UI"/>
                  <a:ea typeface="+mn-ea"/>
                  <a:cs typeface="+mn-cs"/>
                </a:rPr>
                <a:t>качество и эффективность работы</a:t>
              </a:r>
              <a:endParaRPr kumimoji="0" lang="en-US" sz="1600" b="0" i="0" u="none" strike="noStrike" kern="0" cap="none" spc="0" normalizeH="0" baseline="0" noProof="0" dirty="0">
                <a:ln>
                  <a:noFill/>
                </a:ln>
                <a:solidFill>
                  <a:srgbClr val="505050"/>
                </a:solidFill>
                <a:effectLst/>
                <a:uLnTx/>
                <a:uFillTx/>
                <a:latin typeface="Segoe UI"/>
                <a:ea typeface="+mn-ea"/>
                <a:cs typeface="+mn-cs"/>
              </a:endParaRPr>
            </a:p>
          </p:txBody>
        </p:sp>
        <p:pic>
          <p:nvPicPr>
            <p:cNvPr id="16" name="Picture 15"/>
            <p:cNvPicPr>
              <a:picLocks noChangeAspect="1"/>
            </p:cNvPicPr>
            <p:nvPr/>
          </p:nvPicPr>
          <p:blipFill>
            <a:blip r:embed="rId6" cstate="print"/>
            <a:stretch>
              <a:fillRect/>
            </a:stretch>
          </p:blipFill>
          <p:spPr>
            <a:xfrm>
              <a:off x="4241836" y="2814829"/>
              <a:ext cx="768712" cy="588032"/>
            </a:xfrm>
            <a:prstGeom prst="rect">
              <a:avLst/>
            </a:prstGeom>
          </p:spPr>
        </p:pic>
      </p:grpSp>
      <p:grpSp>
        <p:nvGrpSpPr>
          <p:cNvPr id="7" name="TRANSFORM"/>
          <p:cNvGrpSpPr/>
          <p:nvPr/>
        </p:nvGrpSpPr>
        <p:grpSpPr>
          <a:xfrm>
            <a:off x="9129809" y="2910482"/>
            <a:ext cx="2742811" cy="2742811"/>
            <a:chOff x="9130239" y="2599644"/>
            <a:chExt cx="2743200" cy="2743200"/>
          </a:xfrm>
        </p:grpSpPr>
        <p:sp>
          <p:nvSpPr>
            <p:cNvPr id="62" name="Oval 61"/>
            <p:cNvSpPr/>
            <p:nvPr/>
          </p:nvSpPr>
          <p:spPr>
            <a:xfrm>
              <a:off x="9130239" y="2599644"/>
              <a:ext cx="2743200" cy="2743200"/>
            </a:xfrm>
            <a:prstGeom prst="ellipse">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31417" rIns="0" bIns="182854" numCol="1" spcCol="0" rtlCol="0" fromWordArt="0" anchor="ctr" anchorCtr="0" forceAA="0" compatLnSpc="1">
              <a:prstTxWarp prst="textNoShape">
                <a:avLst/>
              </a:prstTxWarp>
              <a:noAutofit/>
            </a:bodyPr>
            <a:lstStyle/>
            <a:p>
              <a:pPr marL="0" marR="0" lvl="0" indent="0" algn="ctr" defTabSz="914225" rtl="0" eaLnBrk="1" fontAlgn="auto" latinLnBrk="0" hangingPunct="1">
                <a:lnSpc>
                  <a:spcPct val="100000"/>
                </a:lnSpc>
                <a:spcBef>
                  <a:spcPts val="1200"/>
                </a:spcBef>
                <a:spcAft>
                  <a:spcPts val="0"/>
                </a:spcAft>
                <a:buClrTx/>
                <a:buSzTx/>
                <a:buFontTx/>
                <a:buNone/>
                <a:tabLst/>
                <a:defRPr/>
              </a:pPr>
              <a:r>
                <a:rPr kumimoji="0" lang="ru-RU"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rPr>
                <a:t>Трансформация оказания услуг,</a:t>
              </a:r>
              <a:endParaRPr kumimoji="0" lang="en-US" sz="1600" b="0" i="0" u="none" strike="noStrike" kern="0" cap="none" spc="0" normalizeH="0" baseline="0" noProof="0" dirty="0">
                <a:ln>
                  <a:noFill/>
                </a:ln>
                <a:solidFill>
                  <a:srgbClr val="0078D7"/>
                </a:solidFill>
                <a:effectLst/>
                <a:uLnTx/>
                <a:uFillTx/>
                <a:latin typeface="Segoe UI Semibold" panose="020B0702040204020203" pitchFamily="34" charset="0"/>
                <a:ea typeface="+mn-ea"/>
                <a:cs typeface="Segoe UI Semibold" panose="020B0702040204020203" pitchFamily="34" charset="0"/>
              </a:endParaRPr>
            </a:p>
            <a:p>
              <a:pPr marL="0" marR="0" lvl="0" indent="0" algn="ctr" defTabSz="914225" rtl="0" eaLnBrk="1" fontAlgn="auto" latinLnBrk="0" hangingPunct="1">
                <a:lnSpc>
                  <a:spcPct val="100000"/>
                </a:lnSpc>
                <a:spcBef>
                  <a:spcPts val="600"/>
                </a:spcBef>
                <a:spcAft>
                  <a:spcPts val="0"/>
                </a:spcAft>
                <a:buClrTx/>
                <a:buSzTx/>
                <a:buFontTx/>
                <a:buNone/>
                <a:tabLst/>
                <a:defRPr/>
              </a:pPr>
              <a:r>
                <a:rPr kumimoji="0" lang="ru-RU" sz="1600" b="0" i="0" u="none" strike="noStrike" kern="0" cap="none" spc="-30" normalizeH="0" baseline="0" noProof="0" dirty="0">
                  <a:ln>
                    <a:noFill/>
                  </a:ln>
                  <a:solidFill>
                    <a:srgbClr val="505050"/>
                  </a:solidFill>
                  <a:effectLst/>
                  <a:uLnTx/>
                  <a:uFillTx/>
                  <a:latin typeface="Segoe UI"/>
                  <a:ea typeface="+mn-ea"/>
                  <a:cs typeface="+mn-cs"/>
                </a:rPr>
                <a:t>в том числе за счет использования «умных устройств»</a:t>
              </a:r>
              <a:endParaRPr kumimoji="0" lang="en-US" sz="1600" b="0" i="0" u="none" strike="noStrike" kern="0" cap="none" spc="0" normalizeH="0" baseline="0" noProof="0" dirty="0">
                <a:ln>
                  <a:noFill/>
                </a:ln>
                <a:solidFill>
                  <a:srgbClr val="505050"/>
                </a:solidFill>
                <a:effectLst/>
                <a:uLnTx/>
                <a:uFillTx/>
                <a:latin typeface="Segoe UI"/>
                <a:ea typeface="+mn-ea"/>
                <a:cs typeface="+mn-cs"/>
              </a:endParaRPr>
            </a:p>
          </p:txBody>
        </p:sp>
        <p:pic>
          <p:nvPicPr>
            <p:cNvPr id="18" name="Picture 17"/>
            <p:cNvPicPr>
              <a:picLocks noChangeAspect="1"/>
            </p:cNvPicPr>
            <p:nvPr/>
          </p:nvPicPr>
          <p:blipFill>
            <a:blip r:embed="rId7" cstate="print"/>
            <a:stretch>
              <a:fillRect/>
            </a:stretch>
          </p:blipFill>
          <p:spPr>
            <a:xfrm>
              <a:off x="10166724" y="2814829"/>
              <a:ext cx="670229" cy="588031"/>
            </a:xfrm>
            <a:prstGeom prst="rect">
              <a:avLst/>
            </a:prstGeom>
          </p:spPr>
        </p:pic>
      </p:grpSp>
      <p:sp>
        <p:nvSpPr>
          <p:cNvPr id="8" name="Title 7"/>
          <p:cNvSpPr>
            <a:spLocks noGrp="1"/>
          </p:cNvSpPr>
          <p:nvPr>
            <p:ph type="title"/>
          </p:nvPr>
        </p:nvSpPr>
        <p:spPr>
          <a:xfrm>
            <a:off x="192804" y="148553"/>
            <a:ext cx="11696700" cy="682195"/>
          </a:xfrm>
        </p:spPr>
        <p:txBody>
          <a:bodyPr/>
          <a:lstStyle/>
          <a:p>
            <a:r>
              <a:rPr lang="ru-RU" sz="4400" b="1" spc="-120" dirty="0"/>
              <a:t>Цифровая трансформация</a:t>
            </a:r>
            <a:r>
              <a:rPr lang="en-US" sz="4400" b="1" spc="-120" dirty="0"/>
              <a:t> </a:t>
            </a:r>
            <a:r>
              <a:rPr lang="ru-RU" sz="4400" b="1" spc="-120" dirty="0"/>
              <a:t>в здравоохранении</a:t>
            </a:r>
            <a:endParaRPr lang="en-US" sz="4400" b="1" dirty="0"/>
          </a:p>
        </p:txBody>
      </p:sp>
      <p:sp>
        <p:nvSpPr>
          <p:cNvPr id="19" name="Rectangle 18"/>
          <p:cNvSpPr/>
          <p:nvPr/>
        </p:nvSpPr>
        <p:spPr bwMode="auto">
          <a:xfrm>
            <a:off x="1" y="5934075"/>
            <a:ext cx="12192000" cy="896065"/>
          </a:xfrm>
          <a:prstGeom prst="rect">
            <a:avLst/>
          </a:prstGeom>
          <a:solidFill>
            <a:schemeClr val="tx1">
              <a:lumMod val="7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pic>
        <p:nvPicPr>
          <p:cNvPr id="20" name="Picture 19"/>
          <p:cNvPicPr>
            <a:picLocks noChangeAspect="1"/>
          </p:cNvPicPr>
          <p:nvPr/>
        </p:nvPicPr>
        <p:blipFill>
          <a:blip r:embed="rId8" cstate="screen">
            <a:extLst>
              <a:ext uri="{28A0092B-C50C-407E-A947-70E740481C1C}">
                <a14:useLocalDpi xmlns:a14="http://schemas.microsoft.com/office/drawing/2010/main" xmlns=""/>
              </a:ext>
            </a:extLst>
          </a:blip>
          <a:stretch>
            <a:fillRect/>
          </a:stretch>
        </p:blipFill>
        <p:spPr>
          <a:xfrm>
            <a:off x="335074" y="6133609"/>
            <a:ext cx="1778875" cy="654348"/>
          </a:xfrm>
          <a:prstGeom prst="rect">
            <a:avLst/>
          </a:prstGeom>
        </p:spPr>
      </p:pic>
      <p:sp>
        <p:nvSpPr>
          <p:cNvPr id="31" name="Rectangle 30"/>
          <p:cNvSpPr/>
          <p:nvPr/>
        </p:nvSpPr>
        <p:spPr>
          <a:xfrm>
            <a:off x="2874114" y="6174892"/>
            <a:ext cx="1555512" cy="523220"/>
          </a:xfrm>
          <a:prstGeom prst="rect">
            <a:avLst/>
          </a:prstGeom>
        </p:spPr>
        <p:txBody>
          <a:bodyPr wrap="square">
            <a:spAutoFit/>
          </a:bodyPr>
          <a:lstStyle/>
          <a:p>
            <a:pPr marL="0" marR="0" lvl="0" indent="0" algn="l" defTabSz="913761" rtl="0" eaLnBrk="1" fontAlgn="auto" latinLnBrk="0" hangingPunct="1">
              <a:lnSpc>
                <a:spcPct val="100000"/>
              </a:lnSpc>
              <a:spcBef>
                <a:spcPts val="0"/>
              </a:spcBef>
              <a:spcAft>
                <a:spcPts val="200"/>
              </a:spcAft>
              <a:buClrTx/>
              <a:buSzTx/>
              <a:buFontTx/>
              <a:buNone/>
              <a:tabLst/>
              <a:defRPr/>
            </a:pPr>
            <a:r>
              <a:rPr kumimoji="0" lang="ru-RU" sz="1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Современное рабочее место</a:t>
            </a:r>
            <a:endPar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32" name="Rectangle 31"/>
          <p:cNvSpPr/>
          <p:nvPr/>
        </p:nvSpPr>
        <p:spPr>
          <a:xfrm>
            <a:off x="5191726" y="6181953"/>
            <a:ext cx="1380524" cy="523220"/>
          </a:xfrm>
          <a:prstGeom prst="rect">
            <a:avLst/>
          </a:prstGeom>
        </p:spPr>
        <p:txBody>
          <a:bodyPr wrap="square">
            <a:spAutoFit/>
          </a:bodyPr>
          <a:lstStyle/>
          <a:p>
            <a:pPr marL="0" marR="0" lvl="0" indent="0" algn="l" defTabSz="913761" rtl="0" eaLnBrk="1" fontAlgn="auto" latinLnBrk="0" hangingPunct="1">
              <a:lnSpc>
                <a:spcPct val="100000"/>
              </a:lnSpc>
              <a:spcBef>
                <a:spcPts val="0"/>
              </a:spcBef>
              <a:spcAft>
                <a:spcPts val="200"/>
              </a:spcAft>
              <a:buClrTx/>
              <a:buSzTx/>
              <a:buFontTx/>
              <a:buNone/>
              <a:tabLst/>
              <a:defRPr/>
            </a:pPr>
            <a:r>
              <a:rPr kumimoji="0" lang="ru-RU" sz="1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Бизнес-приложения</a:t>
            </a:r>
            <a:endPar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33" name="Rectangle 32"/>
          <p:cNvSpPr/>
          <p:nvPr/>
        </p:nvSpPr>
        <p:spPr>
          <a:xfrm>
            <a:off x="7503649" y="6113082"/>
            <a:ext cx="1600988" cy="738664"/>
          </a:xfrm>
          <a:prstGeom prst="rect">
            <a:avLst/>
          </a:prstGeom>
        </p:spPr>
        <p:txBody>
          <a:bodyPr wrap="square">
            <a:spAutoFit/>
          </a:bodyPr>
          <a:lstStyle/>
          <a:p>
            <a:pPr marL="0" marR="0" lvl="0" indent="0" algn="l" defTabSz="913761" rtl="0" eaLnBrk="1" fontAlgn="auto" latinLnBrk="0" hangingPunct="1">
              <a:lnSpc>
                <a:spcPct val="100000"/>
              </a:lnSpc>
              <a:spcBef>
                <a:spcPts val="0"/>
              </a:spcBef>
              <a:spcAft>
                <a:spcPts val="200"/>
              </a:spcAft>
              <a:buClrTx/>
              <a:buSzTx/>
              <a:buFontTx/>
              <a:buNone/>
              <a:tabLst/>
              <a:defRPr/>
            </a:pPr>
            <a:r>
              <a:rPr kumimoji="0" lang="ru-RU" sz="1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Приложения и облачная инфраструктура</a:t>
            </a:r>
            <a:endPar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nvGrpSpPr>
          <p:cNvPr id="43" name="Group 42">
            <a:extLst>
              <a:ext uri="{FF2B5EF4-FFF2-40B4-BE49-F238E27FC236}">
                <a16:creationId xmlns:a16="http://schemas.microsoft.com/office/drawing/2014/main" xmlns="" id="{D49276AE-2541-4BE8-A6CA-1D519F949F9D}"/>
              </a:ext>
            </a:extLst>
          </p:cNvPr>
          <p:cNvGrpSpPr/>
          <p:nvPr/>
        </p:nvGrpSpPr>
        <p:grpSpPr>
          <a:xfrm>
            <a:off x="2246955" y="6199173"/>
            <a:ext cx="552909" cy="553032"/>
            <a:chOff x="5895404" y="1194633"/>
            <a:chExt cx="909256" cy="909254"/>
          </a:xfrm>
        </p:grpSpPr>
        <p:sp>
          <p:nvSpPr>
            <p:cNvPr id="44" name="Oval 43">
              <a:extLst>
                <a:ext uri="{FF2B5EF4-FFF2-40B4-BE49-F238E27FC236}">
                  <a16:creationId xmlns:a16="http://schemas.microsoft.com/office/drawing/2014/main" xmlns="" id="{83193AD3-21A8-4A86-ACE4-E21A04B21024}"/>
                </a:ext>
              </a:extLst>
            </p:cNvPr>
            <p:cNvSpPr>
              <a:spLocks noChangeAspect="1"/>
            </p:cNvSpPr>
            <p:nvPr/>
          </p:nvSpPr>
          <p:spPr bwMode="auto">
            <a:xfrm>
              <a:off x="5895404" y="1194633"/>
              <a:ext cx="909256" cy="909254"/>
            </a:xfrm>
            <a:prstGeom prst="ellipse">
              <a:avLst/>
            </a:prstGeom>
            <a:solidFill>
              <a:srgbClr val="002050"/>
            </a:solidFill>
            <a:ln w="3175" cap="flat" cmpd="sng" algn="ctr">
              <a:noFill/>
              <a:prstDash val="solid"/>
              <a:headEnd type="none" w="med" len="med"/>
              <a:tailEnd type="none" w="med" len="med"/>
            </a:ln>
            <a:effectLst/>
          </p:spPr>
          <p:txBody>
            <a:bodyPr rot="0" spcFirstLastPara="0" vertOverflow="overflow" horzOverflow="overflow" vert="horz" wrap="none" lIns="80647" tIns="0" rIns="80647" bIns="0" numCol="1" spcCol="0" rtlCol="0" fromWordArt="0" anchor="ctr" anchorCtr="0" forceAA="0" compatLnSpc="1">
              <a:prstTxWarp prst="textNoShape">
                <a:avLst/>
              </a:prstTxWarp>
              <a:noAutofit/>
            </a:bodyPr>
            <a:lstStyle/>
            <a:p>
              <a:pPr marL="0" marR="0" lvl="0" indent="0" algn="ctr" defTabSz="806350" rtl="0" eaLnBrk="1" fontAlgn="auto" latinLnBrk="0" hangingPunct="1">
                <a:lnSpc>
                  <a:spcPct val="90000"/>
                </a:lnSpc>
                <a:spcBef>
                  <a:spcPts val="0"/>
                </a:spcBef>
                <a:spcAft>
                  <a:spcPts val="0"/>
                </a:spcAft>
                <a:buClrTx/>
                <a:buSzTx/>
                <a:buFontTx/>
                <a:buNone/>
                <a:tabLst/>
                <a:defRPr/>
              </a:pPr>
              <a:endParaRPr kumimoji="0" lang="en-US" sz="980" b="0" i="0" u="none" strike="noStrike" kern="0" cap="none" spc="29" normalizeH="0" baseline="0" noProof="0" dirty="0">
                <a:ln>
                  <a:noFill/>
                </a:ln>
                <a:gradFill>
                  <a:gsLst>
                    <a:gs pos="5618">
                      <a:srgbClr val="FFFFFF"/>
                    </a:gs>
                    <a:gs pos="17134">
                      <a:srgbClr val="FFFFFF"/>
                    </a:gs>
                  </a:gsLst>
                  <a:lin ang="5400000" scaled="0"/>
                </a:gradFill>
                <a:effectLst/>
                <a:uLnTx/>
                <a:uFillTx/>
                <a:latin typeface="Segoe UI Semilight"/>
                <a:ea typeface="ＭＳ Ｐゴシック"/>
                <a:cs typeface="Segoe UI" panose="020B0502040204020203" pitchFamily="34" charset="0"/>
              </a:endParaRPr>
            </a:p>
          </p:txBody>
        </p:sp>
        <p:sp>
          <p:nvSpPr>
            <p:cNvPr id="45" name="Modern Workplace icon">
              <a:extLst>
                <a:ext uri="{FF2B5EF4-FFF2-40B4-BE49-F238E27FC236}">
                  <a16:creationId xmlns:a16="http://schemas.microsoft.com/office/drawing/2014/main" xmlns="" id="{5A2E3885-8387-410E-B67C-0487936B0087}"/>
                </a:ext>
              </a:extLst>
            </p:cNvPr>
            <p:cNvSpPr>
              <a:spLocks noChangeAspect="1" noEditPoints="1"/>
            </p:cNvSpPr>
            <p:nvPr/>
          </p:nvSpPr>
          <p:spPr bwMode="auto">
            <a:xfrm>
              <a:off x="6169317" y="1517412"/>
              <a:ext cx="393192" cy="285808"/>
            </a:xfrm>
            <a:custGeom>
              <a:avLst/>
              <a:gdLst>
                <a:gd name="T0" fmla="*/ 476 w 476"/>
                <a:gd name="T1" fmla="*/ 279 h 346"/>
                <a:gd name="T2" fmla="*/ 64 w 476"/>
                <a:gd name="T3" fmla="*/ 279 h 346"/>
                <a:gd name="T4" fmla="*/ 64 w 476"/>
                <a:gd name="T5" fmla="*/ 0 h 346"/>
                <a:gd name="T6" fmla="*/ 476 w 476"/>
                <a:gd name="T7" fmla="*/ 0 h 346"/>
                <a:gd name="T8" fmla="*/ 476 w 476"/>
                <a:gd name="T9" fmla="*/ 279 h 346"/>
                <a:gd name="T10" fmla="*/ 404 w 476"/>
                <a:gd name="T11" fmla="*/ 121 h 346"/>
                <a:gd name="T12" fmla="*/ 102 w 476"/>
                <a:gd name="T13" fmla="*/ 121 h 346"/>
                <a:gd name="T14" fmla="*/ 102 w 476"/>
                <a:gd name="T15" fmla="*/ 221 h 346"/>
                <a:gd name="T16" fmla="*/ 404 w 476"/>
                <a:gd name="T17" fmla="*/ 221 h 346"/>
                <a:gd name="T18" fmla="*/ 404 w 476"/>
                <a:gd name="T19" fmla="*/ 121 h 346"/>
                <a:gd name="T20" fmla="*/ 202 w 476"/>
                <a:gd name="T21" fmla="*/ 70 h 346"/>
                <a:gd name="T22" fmla="*/ 202 w 476"/>
                <a:gd name="T23" fmla="*/ 221 h 346"/>
                <a:gd name="T24" fmla="*/ 304 w 476"/>
                <a:gd name="T25" fmla="*/ 70 h 346"/>
                <a:gd name="T26" fmla="*/ 304 w 476"/>
                <a:gd name="T27" fmla="*/ 221 h 346"/>
                <a:gd name="T28" fmla="*/ 102 w 476"/>
                <a:gd name="T29" fmla="*/ 171 h 346"/>
                <a:gd name="T30" fmla="*/ 404 w 476"/>
                <a:gd name="T31" fmla="*/ 171 h 346"/>
                <a:gd name="T32" fmla="*/ 404 w 476"/>
                <a:gd name="T33" fmla="*/ 70 h 346"/>
                <a:gd name="T34" fmla="*/ 0 w 476"/>
                <a:gd name="T35" fmla="*/ 70 h 346"/>
                <a:gd name="T36" fmla="*/ 0 w 476"/>
                <a:gd name="T37" fmla="*/ 346 h 346"/>
                <a:gd name="T38" fmla="*/ 404 w 476"/>
                <a:gd name="T39" fmla="*/ 346 h 346"/>
                <a:gd name="T40" fmla="*/ 404 w 476"/>
                <a:gd name="T41" fmla="*/ 7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6" h="346">
                  <a:moveTo>
                    <a:pt x="476" y="279"/>
                  </a:moveTo>
                  <a:lnTo>
                    <a:pt x="64" y="279"/>
                  </a:lnTo>
                  <a:lnTo>
                    <a:pt x="64" y="0"/>
                  </a:lnTo>
                  <a:lnTo>
                    <a:pt x="476" y="0"/>
                  </a:lnTo>
                  <a:lnTo>
                    <a:pt x="476" y="279"/>
                  </a:lnTo>
                  <a:moveTo>
                    <a:pt x="404" y="121"/>
                  </a:moveTo>
                  <a:lnTo>
                    <a:pt x="102" y="121"/>
                  </a:lnTo>
                  <a:lnTo>
                    <a:pt x="102" y="221"/>
                  </a:lnTo>
                  <a:lnTo>
                    <a:pt x="404" y="221"/>
                  </a:lnTo>
                  <a:lnTo>
                    <a:pt x="404" y="121"/>
                  </a:lnTo>
                  <a:moveTo>
                    <a:pt x="202" y="70"/>
                  </a:moveTo>
                  <a:lnTo>
                    <a:pt x="202" y="221"/>
                  </a:lnTo>
                  <a:moveTo>
                    <a:pt x="304" y="70"/>
                  </a:moveTo>
                  <a:lnTo>
                    <a:pt x="304" y="221"/>
                  </a:lnTo>
                  <a:moveTo>
                    <a:pt x="102" y="171"/>
                  </a:moveTo>
                  <a:lnTo>
                    <a:pt x="404" y="171"/>
                  </a:lnTo>
                  <a:moveTo>
                    <a:pt x="404" y="70"/>
                  </a:moveTo>
                  <a:lnTo>
                    <a:pt x="0" y="70"/>
                  </a:lnTo>
                  <a:lnTo>
                    <a:pt x="0" y="346"/>
                  </a:lnTo>
                  <a:lnTo>
                    <a:pt x="404" y="346"/>
                  </a:lnTo>
                  <a:lnTo>
                    <a:pt x="404" y="70"/>
                  </a:lnTo>
                </a:path>
              </a:pathLst>
            </a:custGeom>
            <a:noFill/>
            <a:ln w="12700" cap="flat">
              <a:solidFill>
                <a:srgbClr val="FFFF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dirty="0">
                <a:ln>
                  <a:noFill/>
                </a:ln>
                <a:solidFill>
                  <a:srgbClr val="353535"/>
                </a:solidFill>
                <a:effectLst/>
                <a:uLnTx/>
                <a:uFillTx/>
                <a:latin typeface="Segoe UI Semilight"/>
                <a:ea typeface="ＭＳ Ｐゴシック"/>
                <a:cs typeface="+mn-cs"/>
              </a:endParaRPr>
            </a:p>
          </p:txBody>
        </p:sp>
      </p:grpSp>
      <p:grpSp>
        <p:nvGrpSpPr>
          <p:cNvPr id="46" name="Group 45">
            <a:extLst>
              <a:ext uri="{FF2B5EF4-FFF2-40B4-BE49-F238E27FC236}">
                <a16:creationId xmlns:a16="http://schemas.microsoft.com/office/drawing/2014/main" xmlns="" id="{7B8FFD52-3656-4E27-8933-7909B1AFE3E1}"/>
              </a:ext>
            </a:extLst>
          </p:cNvPr>
          <p:cNvGrpSpPr/>
          <p:nvPr/>
        </p:nvGrpSpPr>
        <p:grpSpPr>
          <a:xfrm>
            <a:off x="4684771" y="6207817"/>
            <a:ext cx="490456" cy="490295"/>
            <a:chOff x="5895404" y="2422966"/>
            <a:chExt cx="909256" cy="909254"/>
          </a:xfrm>
        </p:grpSpPr>
        <p:sp>
          <p:nvSpPr>
            <p:cNvPr id="47" name="Oval 46">
              <a:extLst>
                <a:ext uri="{FF2B5EF4-FFF2-40B4-BE49-F238E27FC236}">
                  <a16:creationId xmlns:a16="http://schemas.microsoft.com/office/drawing/2014/main" xmlns="" id="{8995F5F3-979F-4F46-A04B-34B17187F538}"/>
                </a:ext>
              </a:extLst>
            </p:cNvPr>
            <p:cNvSpPr>
              <a:spLocks noChangeAspect="1"/>
            </p:cNvSpPr>
            <p:nvPr/>
          </p:nvSpPr>
          <p:spPr bwMode="auto">
            <a:xfrm rot="21215117">
              <a:off x="5895404" y="2422966"/>
              <a:ext cx="909256" cy="909254"/>
            </a:xfrm>
            <a:prstGeom prst="ellipse">
              <a:avLst/>
            </a:prstGeom>
            <a:solidFill>
              <a:srgbClr val="002050"/>
            </a:solidFill>
            <a:ln w="3175" cap="flat" cmpd="sng" algn="ctr">
              <a:noFill/>
              <a:prstDash val="solid"/>
              <a:headEnd type="none" w="med" len="med"/>
              <a:tailEnd type="none" w="med" len="med"/>
            </a:ln>
            <a:effectLst/>
          </p:spPr>
          <p:txBody>
            <a:bodyPr rot="0" spcFirstLastPara="0" vertOverflow="overflow" horzOverflow="overflow" vert="horz" wrap="none" lIns="80647" tIns="0" rIns="80647" bIns="0" numCol="1" spcCol="0" rtlCol="0" fromWordArt="0" anchor="ctr" anchorCtr="0" forceAA="0" compatLnSpc="1">
              <a:prstTxWarp prst="textNoShape">
                <a:avLst/>
              </a:prstTxWarp>
              <a:noAutofit/>
            </a:bodyPr>
            <a:lstStyle/>
            <a:p>
              <a:pPr marL="0" marR="0" lvl="0" indent="0" algn="ctr" defTabSz="806350" rtl="0" eaLnBrk="1" fontAlgn="auto" latinLnBrk="0" hangingPunct="1">
                <a:lnSpc>
                  <a:spcPct val="90000"/>
                </a:lnSpc>
                <a:spcBef>
                  <a:spcPts val="0"/>
                </a:spcBef>
                <a:spcAft>
                  <a:spcPts val="0"/>
                </a:spcAft>
                <a:buClrTx/>
                <a:buSzTx/>
                <a:buFontTx/>
                <a:buNone/>
                <a:tabLst/>
                <a:defRPr/>
              </a:pPr>
              <a:endParaRPr kumimoji="0" lang="en-US" sz="980" b="0" i="0" u="none" strike="noStrike" kern="0" cap="none" spc="29" normalizeH="0" baseline="0" noProof="0" dirty="0">
                <a:ln>
                  <a:noFill/>
                </a:ln>
                <a:gradFill>
                  <a:gsLst>
                    <a:gs pos="5618">
                      <a:srgbClr val="FFFFFF"/>
                    </a:gs>
                    <a:gs pos="17134">
                      <a:srgbClr val="FFFFFF"/>
                    </a:gs>
                  </a:gsLst>
                  <a:lin ang="5400000" scaled="0"/>
                </a:gradFill>
                <a:effectLst/>
                <a:uLnTx/>
                <a:uFillTx/>
                <a:latin typeface="Segoe UI Semilight"/>
                <a:ea typeface="ＭＳ Ｐゴシック"/>
                <a:cs typeface="Segoe UI" panose="020B0502040204020203" pitchFamily="34" charset="0"/>
              </a:endParaRPr>
            </a:p>
          </p:txBody>
        </p:sp>
        <p:sp>
          <p:nvSpPr>
            <p:cNvPr id="48" name="Business applications icon">
              <a:extLst>
                <a:ext uri="{FF2B5EF4-FFF2-40B4-BE49-F238E27FC236}">
                  <a16:creationId xmlns:a16="http://schemas.microsoft.com/office/drawing/2014/main" xmlns="" id="{2E12C287-68A6-42EE-A804-E6B769287584}"/>
                </a:ext>
              </a:extLst>
            </p:cNvPr>
            <p:cNvSpPr>
              <a:spLocks noChangeAspect="1" noEditPoints="1"/>
            </p:cNvSpPr>
            <p:nvPr/>
          </p:nvSpPr>
          <p:spPr bwMode="auto">
            <a:xfrm>
              <a:off x="6141120" y="2689499"/>
              <a:ext cx="373345" cy="307418"/>
            </a:xfrm>
            <a:custGeom>
              <a:avLst/>
              <a:gdLst>
                <a:gd name="T0" fmla="*/ 227 w 521"/>
                <a:gd name="T1" fmla="*/ 429 h 429"/>
                <a:gd name="T2" fmla="*/ 0 w 521"/>
                <a:gd name="T3" fmla="*/ 429 h 429"/>
                <a:gd name="T4" fmla="*/ 114 w 521"/>
                <a:gd name="T5" fmla="*/ 279 h 429"/>
                <a:gd name="T6" fmla="*/ 227 w 521"/>
                <a:gd name="T7" fmla="*/ 429 h 429"/>
                <a:gd name="T8" fmla="*/ 513 w 521"/>
                <a:gd name="T9" fmla="*/ 78 h 429"/>
                <a:gd name="T10" fmla="*/ 265 w 521"/>
                <a:gd name="T11" fmla="*/ 429 h 429"/>
                <a:gd name="T12" fmla="*/ 521 w 521"/>
                <a:gd name="T13" fmla="*/ 429 h 429"/>
                <a:gd name="T14" fmla="*/ 513 w 521"/>
                <a:gd name="T15" fmla="*/ 78 h 429"/>
                <a:gd name="T16" fmla="*/ 278 w 521"/>
                <a:gd name="T17" fmla="*/ 195 h 429"/>
                <a:gd name="T18" fmla="*/ 117 w 521"/>
                <a:gd name="T19" fmla="*/ 429 h 429"/>
                <a:gd name="T20" fmla="*/ 440 w 521"/>
                <a:gd name="T21" fmla="*/ 429 h 429"/>
                <a:gd name="T22" fmla="*/ 278 w 521"/>
                <a:gd name="T23" fmla="*/ 195 h 429"/>
                <a:gd name="T24" fmla="*/ 462 w 521"/>
                <a:gd name="T25" fmla="*/ 55 h 429"/>
                <a:gd name="T26" fmla="*/ 462 w 521"/>
                <a:gd name="T27" fmla="*/ 55 h 429"/>
                <a:gd name="T28" fmla="*/ 431 w 521"/>
                <a:gd name="T29" fmla="*/ 90 h 429"/>
                <a:gd name="T30" fmla="*/ 443 w 521"/>
                <a:gd name="T31" fmla="*/ 75 h 429"/>
                <a:gd name="T32" fmla="*/ 405 w 521"/>
                <a:gd name="T33" fmla="*/ 118 h 429"/>
                <a:gd name="T34" fmla="*/ 418 w 521"/>
                <a:gd name="T35" fmla="*/ 103 h 429"/>
                <a:gd name="T36" fmla="*/ 380 w 521"/>
                <a:gd name="T37" fmla="*/ 146 h 429"/>
                <a:gd name="T38" fmla="*/ 393 w 521"/>
                <a:gd name="T39" fmla="*/ 132 h 429"/>
                <a:gd name="T40" fmla="*/ 355 w 521"/>
                <a:gd name="T41" fmla="*/ 175 h 429"/>
                <a:gd name="T42" fmla="*/ 367 w 521"/>
                <a:gd name="T43" fmla="*/ 160 h 429"/>
                <a:gd name="T44" fmla="*/ 329 w 521"/>
                <a:gd name="T45" fmla="*/ 203 h 429"/>
                <a:gd name="T46" fmla="*/ 342 w 521"/>
                <a:gd name="T47" fmla="*/ 189 h 429"/>
                <a:gd name="T48" fmla="*/ 303 w 521"/>
                <a:gd name="T49" fmla="*/ 231 h 429"/>
                <a:gd name="T50" fmla="*/ 316 w 521"/>
                <a:gd name="T51" fmla="*/ 217 h 429"/>
                <a:gd name="T52" fmla="*/ 277 w 521"/>
                <a:gd name="T53" fmla="*/ 260 h 429"/>
                <a:gd name="T54" fmla="*/ 290 w 521"/>
                <a:gd name="T55" fmla="*/ 246 h 429"/>
                <a:gd name="T56" fmla="*/ 252 w 521"/>
                <a:gd name="T57" fmla="*/ 288 h 429"/>
                <a:gd name="T58" fmla="*/ 264 w 521"/>
                <a:gd name="T59" fmla="*/ 274 h 429"/>
                <a:gd name="T60" fmla="*/ 226 w 521"/>
                <a:gd name="T61" fmla="*/ 316 h 429"/>
                <a:gd name="T62" fmla="*/ 239 w 521"/>
                <a:gd name="T63" fmla="*/ 302 h 429"/>
                <a:gd name="T64" fmla="*/ 201 w 521"/>
                <a:gd name="T65" fmla="*/ 344 h 429"/>
                <a:gd name="T66" fmla="*/ 214 w 521"/>
                <a:gd name="T67" fmla="*/ 331 h 429"/>
                <a:gd name="T68" fmla="*/ 175 w 521"/>
                <a:gd name="T69" fmla="*/ 372 h 429"/>
                <a:gd name="T70" fmla="*/ 188 w 521"/>
                <a:gd name="T71" fmla="*/ 359 h 429"/>
                <a:gd name="T72" fmla="*/ 150 w 521"/>
                <a:gd name="T73" fmla="*/ 401 h 429"/>
                <a:gd name="T74" fmla="*/ 163 w 521"/>
                <a:gd name="T75" fmla="*/ 387 h 429"/>
                <a:gd name="T76" fmla="*/ 125 w 521"/>
                <a:gd name="T77" fmla="*/ 429 h 429"/>
                <a:gd name="T78" fmla="*/ 137 w 521"/>
                <a:gd name="T79" fmla="*/ 415 h 429"/>
                <a:gd name="T80" fmla="*/ 509 w 521"/>
                <a:gd name="T81" fmla="*/ 32 h 429"/>
                <a:gd name="T82" fmla="*/ 509 w 521"/>
                <a:gd name="T83" fmla="*/ 32 h 429"/>
                <a:gd name="T84" fmla="*/ 515 w 521"/>
                <a:gd name="T85" fmla="*/ 29 h 429"/>
                <a:gd name="T86" fmla="*/ 515 w 521"/>
                <a:gd name="T87" fmla="*/ 0 h 429"/>
                <a:gd name="T88" fmla="*/ 487 w 521"/>
                <a:gd name="T89" fmla="*/ 0 h 429"/>
                <a:gd name="T90" fmla="*/ 515 w 521"/>
                <a:gd name="T91" fmla="*/ 0 h 429"/>
                <a:gd name="T92" fmla="*/ 459 w 521"/>
                <a:gd name="T93" fmla="*/ 5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1" h="429">
                  <a:moveTo>
                    <a:pt x="227" y="429"/>
                  </a:moveTo>
                  <a:lnTo>
                    <a:pt x="0" y="429"/>
                  </a:lnTo>
                  <a:lnTo>
                    <a:pt x="114" y="279"/>
                  </a:lnTo>
                  <a:lnTo>
                    <a:pt x="227" y="429"/>
                  </a:lnTo>
                  <a:moveTo>
                    <a:pt x="513" y="78"/>
                  </a:moveTo>
                  <a:lnTo>
                    <a:pt x="265" y="429"/>
                  </a:lnTo>
                  <a:lnTo>
                    <a:pt x="521" y="429"/>
                  </a:lnTo>
                  <a:lnTo>
                    <a:pt x="513" y="78"/>
                  </a:lnTo>
                  <a:moveTo>
                    <a:pt x="278" y="195"/>
                  </a:moveTo>
                  <a:lnTo>
                    <a:pt x="117" y="429"/>
                  </a:lnTo>
                  <a:lnTo>
                    <a:pt x="440" y="429"/>
                  </a:lnTo>
                  <a:lnTo>
                    <a:pt x="278" y="195"/>
                  </a:lnTo>
                  <a:moveTo>
                    <a:pt x="462" y="55"/>
                  </a:moveTo>
                  <a:lnTo>
                    <a:pt x="462" y="55"/>
                  </a:lnTo>
                  <a:moveTo>
                    <a:pt x="431" y="90"/>
                  </a:moveTo>
                  <a:lnTo>
                    <a:pt x="443" y="75"/>
                  </a:lnTo>
                  <a:moveTo>
                    <a:pt x="405" y="118"/>
                  </a:moveTo>
                  <a:lnTo>
                    <a:pt x="418" y="103"/>
                  </a:lnTo>
                  <a:moveTo>
                    <a:pt x="380" y="146"/>
                  </a:moveTo>
                  <a:lnTo>
                    <a:pt x="393" y="132"/>
                  </a:lnTo>
                  <a:moveTo>
                    <a:pt x="355" y="175"/>
                  </a:moveTo>
                  <a:lnTo>
                    <a:pt x="367" y="160"/>
                  </a:lnTo>
                  <a:moveTo>
                    <a:pt x="329" y="203"/>
                  </a:moveTo>
                  <a:lnTo>
                    <a:pt x="342" y="189"/>
                  </a:lnTo>
                  <a:moveTo>
                    <a:pt x="303" y="231"/>
                  </a:moveTo>
                  <a:lnTo>
                    <a:pt x="316" y="217"/>
                  </a:lnTo>
                  <a:moveTo>
                    <a:pt x="277" y="260"/>
                  </a:moveTo>
                  <a:lnTo>
                    <a:pt x="290" y="246"/>
                  </a:lnTo>
                  <a:moveTo>
                    <a:pt x="252" y="288"/>
                  </a:moveTo>
                  <a:lnTo>
                    <a:pt x="264" y="274"/>
                  </a:lnTo>
                  <a:moveTo>
                    <a:pt x="226" y="316"/>
                  </a:moveTo>
                  <a:lnTo>
                    <a:pt x="239" y="302"/>
                  </a:lnTo>
                  <a:moveTo>
                    <a:pt x="201" y="344"/>
                  </a:moveTo>
                  <a:lnTo>
                    <a:pt x="214" y="331"/>
                  </a:lnTo>
                  <a:moveTo>
                    <a:pt x="175" y="372"/>
                  </a:moveTo>
                  <a:lnTo>
                    <a:pt x="188" y="359"/>
                  </a:lnTo>
                  <a:moveTo>
                    <a:pt x="150" y="401"/>
                  </a:moveTo>
                  <a:lnTo>
                    <a:pt x="163" y="387"/>
                  </a:lnTo>
                  <a:moveTo>
                    <a:pt x="125" y="429"/>
                  </a:moveTo>
                  <a:lnTo>
                    <a:pt x="137" y="415"/>
                  </a:lnTo>
                  <a:moveTo>
                    <a:pt x="509" y="32"/>
                  </a:moveTo>
                  <a:lnTo>
                    <a:pt x="509" y="32"/>
                  </a:lnTo>
                  <a:moveTo>
                    <a:pt x="515" y="29"/>
                  </a:moveTo>
                  <a:lnTo>
                    <a:pt x="515" y="0"/>
                  </a:lnTo>
                  <a:lnTo>
                    <a:pt x="487" y="0"/>
                  </a:lnTo>
                  <a:moveTo>
                    <a:pt x="515" y="0"/>
                  </a:moveTo>
                  <a:lnTo>
                    <a:pt x="459" y="58"/>
                  </a:lnTo>
                </a:path>
              </a:pathLst>
            </a:custGeom>
            <a:noFill/>
            <a:ln w="12700" cap="flat">
              <a:solidFill>
                <a:srgbClr val="FFFF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dirty="0">
                <a:ln>
                  <a:noFill/>
                </a:ln>
                <a:solidFill>
                  <a:srgbClr val="353535"/>
                </a:solidFill>
                <a:effectLst/>
                <a:uLnTx/>
                <a:uFillTx/>
                <a:latin typeface="Segoe UI Semilight"/>
                <a:ea typeface="ＭＳ Ｐゴシック"/>
                <a:cs typeface="+mn-cs"/>
              </a:endParaRPr>
            </a:p>
          </p:txBody>
        </p:sp>
      </p:grpSp>
      <p:grpSp>
        <p:nvGrpSpPr>
          <p:cNvPr id="49" name="Group 48">
            <a:extLst>
              <a:ext uri="{FF2B5EF4-FFF2-40B4-BE49-F238E27FC236}">
                <a16:creationId xmlns:a16="http://schemas.microsoft.com/office/drawing/2014/main" xmlns="" id="{749D681F-9A01-47A7-970E-CF761E54862F}"/>
              </a:ext>
            </a:extLst>
          </p:cNvPr>
          <p:cNvGrpSpPr/>
          <p:nvPr/>
        </p:nvGrpSpPr>
        <p:grpSpPr>
          <a:xfrm>
            <a:off x="7046799" y="6209641"/>
            <a:ext cx="488345" cy="547335"/>
            <a:chOff x="5895404" y="3675286"/>
            <a:chExt cx="909256" cy="909254"/>
          </a:xfrm>
        </p:grpSpPr>
        <p:sp>
          <p:nvSpPr>
            <p:cNvPr id="50" name="Oval 49">
              <a:extLst>
                <a:ext uri="{FF2B5EF4-FFF2-40B4-BE49-F238E27FC236}">
                  <a16:creationId xmlns:a16="http://schemas.microsoft.com/office/drawing/2014/main" xmlns="" id="{54BD10FD-47B3-48AC-BE3C-9CCCBC36BE05}"/>
                </a:ext>
              </a:extLst>
            </p:cNvPr>
            <p:cNvSpPr>
              <a:spLocks noChangeAspect="1"/>
            </p:cNvSpPr>
            <p:nvPr/>
          </p:nvSpPr>
          <p:spPr bwMode="auto">
            <a:xfrm rot="368436">
              <a:off x="5895404" y="3675286"/>
              <a:ext cx="909256" cy="909254"/>
            </a:xfrm>
            <a:prstGeom prst="ellipse">
              <a:avLst/>
            </a:prstGeom>
            <a:solidFill>
              <a:srgbClr val="002050"/>
            </a:solidFill>
            <a:ln w="3175" cap="flat" cmpd="sng" algn="ctr">
              <a:noFill/>
              <a:prstDash val="solid"/>
              <a:headEnd type="none" w="med" len="med"/>
              <a:tailEnd type="none" w="med" len="med"/>
            </a:ln>
            <a:effectLst/>
          </p:spPr>
          <p:txBody>
            <a:bodyPr rot="0" spcFirstLastPara="0" vertOverflow="overflow" horzOverflow="overflow" vert="horz" wrap="none" lIns="80647" tIns="0" rIns="80647" bIns="0" numCol="1" spcCol="0" rtlCol="0" fromWordArt="0" anchor="ctr" anchorCtr="0" forceAA="0" compatLnSpc="1">
              <a:prstTxWarp prst="textNoShape">
                <a:avLst/>
              </a:prstTxWarp>
              <a:noAutofit/>
            </a:bodyPr>
            <a:lstStyle/>
            <a:p>
              <a:pPr marL="0" marR="0" lvl="0" indent="0" algn="ctr" defTabSz="806350" rtl="0" eaLnBrk="1" fontAlgn="auto" latinLnBrk="0" hangingPunct="1">
                <a:lnSpc>
                  <a:spcPct val="90000"/>
                </a:lnSpc>
                <a:spcBef>
                  <a:spcPts val="0"/>
                </a:spcBef>
                <a:spcAft>
                  <a:spcPts val="0"/>
                </a:spcAft>
                <a:buClrTx/>
                <a:buSzTx/>
                <a:buFontTx/>
                <a:buNone/>
                <a:tabLst/>
                <a:defRPr/>
              </a:pPr>
              <a:endParaRPr kumimoji="0" lang="en-US" sz="980" b="0" i="0" u="none" strike="noStrike" kern="0" cap="none" spc="29" normalizeH="0" baseline="0" noProof="0" dirty="0">
                <a:ln>
                  <a:noFill/>
                </a:ln>
                <a:gradFill>
                  <a:gsLst>
                    <a:gs pos="5618">
                      <a:srgbClr val="FFFFFF"/>
                    </a:gs>
                    <a:gs pos="17134">
                      <a:srgbClr val="FFFFFF"/>
                    </a:gs>
                  </a:gsLst>
                  <a:lin ang="5400000" scaled="0"/>
                </a:gradFill>
                <a:effectLst/>
                <a:uLnTx/>
                <a:uFillTx/>
                <a:latin typeface="Segoe UI Semilight"/>
                <a:ea typeface="ＭＳ Ｐゴシック"/>
                <a:cs typeface="Segoe UI" panose="020B0502040204020203" pitchFamily="34" charset="0"/>
              </a:endParaRPr>
            </a:p>
          </p:txBody>
        </p:sp>
        <p:sp>
          <p:nvSpPr>
            <p:cNvPr id="51" name="Apps &amp; Infrastructure icon">
              <a:extLst>
                <a:ext uri="{FF2B5EF4-FFF2-40B4-BE49-F238E27FC236}">
                  <a16:creationId xmlns:a16="http://schemas.microsoft.com/office/drawing/2014/main" xmlns="" id="{2FE8BCE3-572A-44B0-BE29-87885B7AA20E}"/>
                </a:ext>
              </a:extLst>
            </p:cNvPr>
            <p:cNvSpPr>
              <a:spLocks noChangeAspect="1" noEditPoints="1"/>
            </p:cNvSpPr>
            <p:nvPr/>
          </p:nvSpPr>
          <p:spPr bwMode="auto">
            <a:xfrm>
              <a:off x="6112288" y="3986861"/>
              <a:ext cx="475488" cy="286105"/>
            </a:xfrm>
            <a:custGeom>
              <a:avLst/>
              <a:gdLst>
                <a:gd name="T0" fmla="*/ 334 w 812"/>
                <a:gd name="T1" fmla="*/ 320 h 487"/>
                <a:gd name="T2" fmla="*/ 167 w 812"/>
                <a:gd name="T3" fmla="*/ 487 h 487"/>
                <a:gd name="T4" fmla="*/ 0 w 812"/>
                <a:gd name="T5" fmla="*/ 320 h 487"/>
                <a:gd name="T6" fmla="*/ 167 w 812"/>
                <a:gd name="T7" fmla="*/ 153 h 487"/>
                <a:gd name="T8" fmla="*/ 334 w 812"/>
                <a:gd name="T9" fmla="*/ 320 h 487"/>
                <a:gd name="T10" fmla="*/ 427 w 812"/>
                <a:gd name="T11" fmla="*/ 0 h 487"/>
                <a:gd name="T12" fmla="*/ 228 w 812"/>
                <a:gd name="T13" fmla="*/ 198 h 487"/>
                <a:gd name="T14" fmla="*/ 427 w 812"/>
                <a:gd name="T15" fmla="*/ 396 h 487"/>
                <a:gd name="T16" fmla="*/ 625 w 812"/>
                <a:gd name="T17" fmla="*/ 198 h 487"/>
                <a:gd name="T18" fmla="*/ 427 w 812"/>
                <a:gd name="T19" fmla="*/ 0 h 487"/>
                <a:gd name="T20" fmla="*/ 675 w 812"/>
                <a:gd name="T21" fmla="*/ 214 h 487"/>
                <a:gd name="T22" fmla="*/ 539 w 812"/>
                <a:gd name="T23" fmla="*/ 350 h 487"/>
                <a:gd name="T24" fmla="*/ 675 w 812"/>
                <a:gd name="T25" fmla="*/ 487 h 487"/>
                <a:gd name="T26" fmla="*/ 812 w 812"/>
                <a:gd name="T27" fmla="*/ 350 h 487"/>
                <a:gd name="T28" fmla="*/ 675 w 812"/>
                <a:gd name="T29" fmla="*/ 214 h 487"/>
                <a:gd name="T30" fmla="*/ 167 w 812"/>
                <a:gd name="T31" fmla="*/ 487 h 487"/>
                <a:gd name="T32" fmla="*/ 675 w 812"/>
                <a:gd name="T33" fmla="*/ 487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2" h="487">
                  <a:moveTo>
                    <a:pt x="334" y="320"/>
                  </a:moveTo>
                  <a:cubicBezTo>
                    <a:pt x="334" y="412"/>
                    <a:pt x="259" y="487"/>
                    <a:pt x="167" y="487"/>
                  </a:cubicBezTo>
                  <a:cubicBezTo>
                    <a:pt x="75" y="487"/>
                    <a:pt x="0" y="412"/>
                    <a:pt x="0" y="320"/>
                  </a:cubicBezTo>
                  <a:cubicBezTo>
                    <a:pt x="0" y="227"/>
                    <a:pt x="75" y="153"/>
                    <a:pt x="167" y="153"/>
                  </a:cubicBezTo>
                  <a:cubicBezTo>
                    <a:pt x="259" y="153"/>
                    <a:pt x="334" y="227"/>
                    <a:pt x="334" y="320"/>
                  </a:cubicBezTo>
                  <a:close/>
                  <a:moveTo>
                    <a:pt x="427" y="0"/>
                  </a:moveTo>
                  <a:cubicBezTo>
                    <a:pt x="317" y="0"/>
                    <a:pt x="228" y="89"/>
                    <a:pt x="228" y="198"/>
                  </a:cubicBezTo>
                  <a:cubicBezTo>
                    <a:pt x="228" y="308"/>
                    <a:pt x="317" y="396"/>
                    <a:pt x="427" y="396"/>
                  </a:cubicBezTo>
                  <a:cubicBezTo>
                    <a:pt x="536" y="396"/>
                    <a:pt x="625" y="308"/>
                    <a:pt x="625" y="198"/>
                  </a:cubicBezTo>
                  <a:cubicBezTo>
                    <a:pt x="625" y="89"/>
                    <a:pt x="536" y="0"/>
                    <a:pt x="427" y="0"/>
                  </a:cubicBezTo>
                  <a:close/>
                  <a:moveTo>
                    <a:pt x="675" y="214"/>
                  </a:moveTo>
                  <a:cubicBezTo>
                    <a:pt x="600" y="214"/>
                    <a:pt x="539" y="275"/>
                    <a:pt x="539" y="350"/>
                  </a:cubicBezTo>
                  <a:cubicBezTo>
                    <a:pt x="539" y="426"/>
                    <a:pt x="600" y="487"/>
                    <a:pt x="675" y="487"/>
                  </a:cubicBezTo>
                  <a:cubicBezTo>
                    <a:pt x="751" y="487"/>
                    <a:pt x="812" y="426"/>
                    <a:pt x="812" y="350"/>
                  </a:cubicBezTo>
                  <a:cubicBezTo>
                    <a:pt x="812" y="275"/>
                    <a:pt x="751" y="214"/>
                    <a:pt x="675" y="214"/>
                  </a:cubicBezTo>
                  <a:close/>
                  <a:moveTo>
                    <a:pt x="167" y="487"/>
                  </a:moveTo>
                  <a:cubicBezTo>
                    <a:pt x="675" y="487"/>
                    <a:pt x="675" y="487"/>
                    <a:pt x="675" y="487"/>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353535"/>
                </a:solidFill>
                <a:effectLst/>
                <a:uLnTx/>
                <a:uFillTx/>
                <a:latin typeface="Segoe UI Semilight"/>
                <a:ea typeface="ＭＳ Ｐゴシック"/>
                <a:cs typeface="+mn-cs"/>
              </a:endParaRPr>
            </a:p>
          </p:txBody>
        </p:sp>
      </p:grpSp>
      <p:grpSp>
        <p:nvGrpSpPr>
          <p:cNvPr id="55" name="Group 54">
            <a:extLst>
              <a:ext uri="{FF2B5EF4-FFF2-40B4-BE49-F238E27FC236}">
                <a16:creationId xmlns:a16="http://schemas.microsoft.com/office/drawing/2014/main" xmlns="" id="{F8563AEF-60F0-4095-99D3-0538F721DEBD}"/>
              </a:ext>
            </a:extLst>
          </p:cNvPr>
          <p:cNvGrpSpPr/>
          <p:nvPr/>
        </p:nvGrpSpPr>
        <p:grpSpPr>
          <a:xfrm>
            <a:off x="9661171" y="6199173"/>
            <a:ext cx="597254" cy="553032"/>
            <a:chOff x="5895404" y="4890638"/>
            <a:chExt cx="909256" cy="909254"/>
          </a:xfrm>
        </p:grpSpPr>
        <p:sp>
          <p:nvSpPr>
            <p:cNvPr id="57" name="Oval 56">
              <a:extLst>
                <a:ext uri="{FF2B5EF4-FFF2-40B4-BE49-F238E27FC236}">
                  <a16:creationId xmlns:a16="http://schemas.microsoft.com/office/drawing/2014/main" xmlns="" id="{82F660B6-4A6B-412A-A193-F05E3383E52D}"/>
                </a:ext>
              </a:extLst>
            </p:cNvPr>
            <p:cNvSpPr>
              <a:spLocks noChangeAspect="1"/>
            </p:cNvSpPr>
            <p:nvPr/>
          </p:nvSpPr>
          <p:spPr bwMode="auto">
            <a:xfrm>
              <a:off x="5895404" y="4890638"/>
              <a:ext cx="909256" cy="909254"/>
            </a:xfrm>
            <a:prstGeom prst="ellipse">
              <a:avLst/>
            </a:prstGeom>
            <a:solidFill>
              <a:srgbClr val="002050"/>
            </a:solidFill>
            <a:ln w="3175" cap="flat" cmpd="sng" algn="ctr">
              <a:noFill/>
              <a:prstDash val="solid"/>
              <a:headEnd type="none" w="med" len="med"/>
              <a:tailEnd type="none" w="med" len="med"/>
            </a:ln>
            <a:effectLst/>
          </p:spPr>
          <p:txBody>
            <a:bodyPr rot="0" spcFirstLastPara="0" vertOverflow="overflow" horzOverflow="overflow" vert="horz" wrap="none" lIns="80647" tIns="0" rIns="80647" bIns="0" numCol="1" spcCol="0" rtlCol="0" fromWordArt="0" anchor="ctr" anchorCtr="0" forceAA="0" compatLnSpc="1">
              <a:prstTxWarp prst="textNoShape">
                <a:avLst/>
              </a:prstTxWarp>
              <a:noAutofit/>
            </a:bodyPr>
            <a:lstStyle/>
            <a:p>
              <a:pPr marL="0" marR="0" lvl="0" indent="0" algn="ctr" defTabSz="806350" rtl="0" eaLnBrk="1" fontAlgn="auto" latinLnBrk="0" hangingPunct="1">
                <a:lnSpc>
                  <a:spcPct val="90000"/>
                </a:lnSpc>
                <a:spcBef>
                  <a:spcPts val="0"/>
                </a:spcBef>
                <a:spcAft>
                  <a:spcPts val="0"/>
                </a:spcAft>
                <a:buClrTx/>
                <a:buSzTx/>
                <a:buFontTx/>
                <a:buNone/>
                <a:tabLst/>
                <a:defRPr/>
              </a:pPr>
              <a:endParaRPr kumimoji="0" lang="en-US" sz="980" b="0" i="0" u="none" strike="noStrike" kern="0" cap="none" spc="29" normalizeH="0" baseline="0" noProof="0" dirty="0">
                <a:ln>
                  <a:noFill/>
                </a:ln>
                <a:gradFill>
                  <a:gsLst>
                    <a:gs pos="5618">
                      <a:srgbClr val="FFFFFF"/>
                    </a:gs>
                    <a:gs pos="17134">
                      <a:srgbClr val="FFFFFF"/>
                    </a:gs>
                  </a:gsLst>
                  <a:lin ang="5400000" scaled="0"/>
                </a:gradFill>
                <a:effectLst/>
                <a:uLnTx/>
                <a:uFillTx/>
                <a:latin typeface="Segoe UI Semilight"/>
                <a:ea typeface="ＭＳ Ｐゴシック"/>
                <a:cs typeface="Segoe UI" panose="020B0502040204020203" pitchFamily="34" charset="0"/>
              </a:endParaRPr>
            </a:p>
          </p:txBody>
        </p:sp>
        <p:sp>
          <p:nvSpPr>
            <p:cNvPr id="58" name="Data &amp; AI icon">
              <a:extLst>
                <a:ext uri="{FF2B5EF4-FFF2-40B4-BE49-F238E27FC236}">
                  <a16:creationId xmlns:a16="http://schemas.microsoft.com/office/drawing/2014/main" xmlns="" id="{310BCCC1-D00A-4A9C-B2C3-3D1EC4587DE0}"/>
                </a:ext>
              </a:extLst>
            </p:cNvPr>
            <p:cNvSpPr>
              <a:spLocks noChangeAspect="1" noEditPoints="1"/>
            </p:cNvSpPr>
            <p:nvPr/>
          </p:nvSpPr>
          <p:spPr bwMode="auto">
            <a:xfrm>
              <a:off x="6090666" y="5136969"/>
              <a:ext cx="457772" cy="416592"/>
            </a:xfrm>
            <a:custGeom>
              <a:avLst/>
              <a:gdLst>
                <a:gd name="T0" fmla="*/ 663 w 663"/>
                <a:gd name="T1" fmla="*/ 115 h 603"/>
                <a:gd name="T2" fmla="*/ 574 w 663"/>
                <a:gd name="T3" fmla="*/ 204 h 603"/>
                <a:gd name="T4" fmla="*/ 485 w 663"/>
                <a:gd name="T5" fmla="*/ 115 h 603"/>
                <a:gd name="T6" fmla="*/ 574 w 663"/>
                <a:gd name="T7" fmla="*/ 26 h 603"/>
                <a:gd name="T8" fmla="*/ 663 w 663"/>
                <a:gd name="T9" fmla="*/ 115 h 603"/>
                <a:gd name="T10" fmla="*/ 324 w 663"/>
                <a:gd name="T11" fmla="*/ 0 h 603"/>
                <a:gd name="T12" fmla="*/ 274 w 663"/>
                <a:gd name="T13" fmla="*/ 50 h 603"/>
                <a:gd name="T14" fmla="*/ 324 w 663"/>
                <a:gd name="T15" fmla="*/ 100 h 603"/>
                <a:gd name="T16" fmla="*/ 374 w 663"/>
                <a:gd name="T17" fmla="*/ 50 h 603"/>
                <a:gd name="T18" fmla="*/ 324 w 663"/>
                <a:gd name="T19" fmla="*/ 0 h 603"/>
                <a:gd name="T20" fmla="*/ 527 w 663"/>
                <a:gd name="T21" fmla="*/ 353 h 603"/>
                <a:gd name="T22" fmla="*/ 402 w 663"/>
                <a:gd name="T23" fmla="*/ 478 h 603"/>
                <a:gd name="T24" fmla="*/ 527 w 663"/>
                <a:gd name="T25" fmla="*/ 603 h 603"/>
                <a:gd name="T26" fmla="*/ 652 w 663"/>
                <a:gd name="T27" fmla="*/ 478 h 603"/>
                <a:gd name="T28" fmla="*/ 527 w 663"/>
                <a:gd name="T29" fmla="*/ 353 h 603"/>
                <a:gd name="T30" fmla="*/ 325 w 663"/>
                <a:gd name="T31" fmla="*/ 53 h 603"/>
                <a:gd name="T32" fmla="*/ 527 w 663"/>
                <a:gd name="T33" fmla="*/ 478 h 603"/>
                <a:gd name="T34" fmla="*/ 87 w 663"/>
                <a:gd name="T35" fmla="*/ 258 h 603"/>
                <a:gd name="T36" fmla="*/ 578 w 663"/>
                <a:gd name="T37" fmla="*/ 120 h 603"/>
                <a:gd name="T38" fmla="*/ 89 w 663"/>
                <a:gd name="T39" fmla="*/ 169 h 603"/>
                <a:gd name="T40" fmla="*/ 0 w 663"/>
                <a:gd name="T41" fmla="*/ 258 h 603"/>
                <a:gd name="T42" fmla="*/ 89 w 663"/>
                <a:gd name="T43" fmla="*/ 347 h 603"/>
                <a:gd name="T44" fmla="*/ 178 w 663"/>
                <a:gd name="T45" fmla="*/ 258 h 603"/>
                <a:gd name="T46" fmla="*/ 89 w 663"/>
                <a:gd name="T47" fmla="*/ 169 h 603"/>
                <a:gd name="T48" fmla="*/ 275 w 663"/>
                <a:gd name="T49" fmla="*/ 402 h 603"/>
                <a:gd name="T50" fmla="*/ 89 w 663"/>
                <a:gd name="T51" fmla="*/ 258 h 603"/>
                <a:gd name="T52" fmla="*/ 275 w 663"/>
                <a:gd name="T53" fmla="*/ 334 h 603"/>
                <a:gd name="T54" fmla="*/ 207 w 663"/>
                <a:gd name="T55" fmla="*/ 402 h 603"/>
                <a:gd name="T56" fmla="*/ 275 w 663"/>
                <a:gd name="T57" fmla="*/ 469 h 603"/>
                <a:gd name="T58" fmla="*/ 342 w 663"/>
                <a:gd name="T59" fmla="*/ 402 h 603"/>
                <a:gd name="T60" fmla="*/ 275 w 663"/>
                <a:gd name="T61" fmla="*/ 334 h 603"/>
                <a:gd name="T62" fmla="*/ 225 w 663"/>
                <a:gd name="T63" fmla="*/ 139 h 603"/>
                <a:gd name="T64" fmla="*/ 225 w 663"/>
                <a:gd name="T65" fmla="*/ 139 h 603"/>
                <a:gd name="T66" fmla="*/ 275 w 663"/>
                <a:gd name="T67" fmla="*/ 402 h 603"/>
                <a:gd name="T68" fmla="*/ 579 w 663"/>
                <a:gd name="T69" fmla="*/ 119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3" h="603">
                  <a:moveTo>
                    <a:pt x="663" y="115"/>
                  </a:moveTo>
                  <a:cubicBezTo>
                    <a:pt x="663" y="164"/>
                    <a:pt x="623" y="204"/>
                    <a:pt x="574" y="204"/>
                  </a:cubicBezTo>
                  <a:cubicBezTo>
                    <a:pt x="525" y="204"/>
                    <a:pt x="485" y="164"/>
                    <a:pt x="485" y="115"/>
                  </a:cubicBezTo>
                  <a:cubicBezTo>
                    <a:pt x="485" y="65"/>
                    <a:pt x="525" y="26"/>
                    <a:pt x="574" y="26"/>
                  </a:cubicBezTo>
                  <a:cubicBezTo>
                    <a:pt x="623" y="26"/>
                    <a:pt x="663" y="65"/>
                    <a:pt x="663" y="115"/>
                  </a:cubicBezTo>
                  <a:close/>
                  <a:moveTo>
                    <a:pt x="324" y="0"/>
                  </a:moveTo>
                  <a:cubicBezTo>
                    <a:pt x="297" y="0"/>
                    <a:pt x="274" y="22"/>
                    <a:pt x="274" y="50"/>
                  </a:cubicBezTo>
                  <a:cubicBezTo>
                    <a:pt x="274" y="78"/>
                    <a:pt x="297" y="100"/>
                    <a:pt x="324" y="100"/>
                  </a:cubicBezTo>
                  <a:cubicBezTo>
                    <a:pt x="352" y="100"/>
                    <a:pt x="374" y="78"/>
                    <a:pt x="374" y="50"/>
                  </a:cubicBezTo>
                  <a:cubicBezTo>
                    <a:pt x="374" y="22"/>
                    <a:pt x="352" y="0"/>
                    <a:pt x="324" y="0"/>
                  </a:cubicBezTo>
                  <a:close/>
                  <a:moveTo>
                    <a:pt x="527" y="353"/>
                  </a:moveTo>
                  <a:cubicBezTo>
                    <a:pt x="458" y="353"/>
                    <a:pt x="402" y="409"/>
                    <a:pt x="402" y="478"/>
                  </a:cubicBezTo>
                  <a:cubicBezTo>
                    <a:pt x="402" y="547"/>
                    <a:pt x="458" y="603"/>
                    <a:pt x="527" y="603"/>
                  </a:cubicBezTo>
                  <a:cubicBezTo>
                    <a:pt x="596" y="603"/>
                    <a:pt x="652" y="547"/>
                    <a:pt x="652" y="478"/>
                  </a:cubicBezTo>
                  <a:cubicBezTo>
                    <a:pt x="652" y="409"/>
                    <a:pt x="596" y="353"/>
                    <a:pt x="527" y="353"/>
                  </a:cubicBezTo>
                  <a:close/>
                  <a:moveTo>
                    <a:pt x="325" y="53"/>
                  </a:moveTo>
                  <a:cubicBezTo>
                    <a:pt x="527" y="478"/>
                    <a:pt x="527" y="478"/>
                    <a:pt x="527" y="478"/>
                  </a:cubicBezTo>
                  <a:moveTo>
                    <a:pt x="87" y="258"/>
                  </a:moveTo>
                  <a:cubicBezTo>
                    <a:pt x="578" y="120"/>
                    <a:pt x="578" y="120"/>
                    <a:pt x="578" y="120"/>
                  </a:cubicBezTo>
                  <a:moveTo>
                    <a:pt x="89" y="169"/>
                  </a:moveTo>
                  <a:cubicBezTo>
                    <a:pt x="40" y="169"/>
                    <a:pt x="0" y="209"/>
                    <a:pt x="0" y="258"/>
                  </a:cubicBezTo>
                  <a:cubicBezTo>
                    <a:pt x="0" y="307"/>
                    <a:pt x="40" y="347"/>
                    <a:pt x="89" y="347"/>
                  </a:cubicBezTo>
                  <a:cubicBezTo>
                    <a:pt x="138" y="347"/>
                    <a:pt x="178" y="307"/>
                    <a:pt x="178" y="258"/>
                  </a:cubicBezTo>
                  <a:cubicBezTo>
                    <a:pt x="178" y="209"/>
                    <a:pt x="138" y="169"/>
                    <a:pt x="89" y="169"/>
                  </a:cubicBezTo>
                  <a:close/>
                  <a:moveTo>
                    <a:pt x="275" y="402"/>
                  </a:moveTo>
                  <a:cubicBezTo>
                    <a:pt x="89" y="258"/>
                    <a:pt x="89" y="258"/>
                    <a:pt x="89" y="258"/>
                  </a:cubicBezTo>
                  <a:moveTo>
                    <a:pt x="275" y="334"/>
                  </a:moveTo>
                  <a:cubicBezTo>
                    <a:pt x="237" y="334"/>
                    <a:pt x="207" y="365"/>
                    <a:pt x="207" y="402"/>
                  </a:cubicBezTo>
                  <a:cubicBezTo>
                    <a:pt x="207" y="439"/>
                    <a:pt x="237" y="469"/>
                    <a:pt x="275" y="469"/>
                  </a:cubicBezTo>
                  <a:cubicBezTo>
                    <a:pt x="312" y="469"/>
                    <a:pt x="342" y="439"/>
                    <a:pt x="342" y="402"/>
                  </a:cubicBezTo>
                  <a:cubicBezTo>
                    <a:pt x="342" y="365"/>
                    <a:pt x="312" y="334"/>
                    <a:pt x="275" y="334"/>
                  </a:cubicBezTo>
                  <a:close/>
                  <a:moveTo>
                    <a:pt x="225" y="139"/>
                  </a:moveTo>
                  <a:cubicBezTo>
                    <a:pt x="225" y="139"/>
                    <a:pt x="225" y="139"/>
                    <a:pt x="225" y="139"/>
                  </a:cubicBezTo>
                  <a:moveTo>
                    <a:pt x="275" y="402"/>
                  </a:moveTo>
                  <a:cubicBezTo>
                    <a:pt x="579" y="119"/>
                    <a:pt x="579" y="119"/>
                    <a:pt x="579" y="119"/>
                  </a:cubicBezTo>
                </a:path>
              </a:pathLst>
            </a:custGeom>
            <a:noFill/>
            <a:ln w="12700" cap="flat">
              <a:solidFill>
                <a:srgbClr val="FFFFFF"/>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16" tIns="44808" rIns="89616" bIns="44808" numCol="1" anchor="t" anchorCtr="0" compatLnSpc="1">
              <a:prstTxWarp prst="textNoShape">
                <a:avLst/>
              </a:prstTxWarp>
            </a:bodyPr>
            <a:lstStyle/>
            <a:p>
              <a:pPr marL="0" marR="0" lvl="0" indent="0" algn="l" defTabSz="914016"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rgbClr val="353535"/>
                </a:solidFill>
                <a:effectLst/>
                <a:uLnTx/>
                <a:uFillTx/>
                <a:latin typeface="Segoe UI Semilight"/>
                <a:ea typeface="ＭＳ Ｐゴシック"/>
                <a:cs typeface="+mn-cs"/>
              </a:endParaRPr>
            </a:p>
          </p:txBody>
        </p:sp>
      </p:grpSp>
      <p:sp>
        <p:nvSpPr>
          <p:cNvPr id="59" name="Rectangle 58"/>
          <p:cNvSpPr/>
          <p:nvPr/>
        </p:nvSpPr>
        <p:spPr>
          <a:xfrm>
            <a:off x="10399249" y="6113082"/>
            <a:ext cx="1600988" cy="738664"/>
          </a:xfrm>
          <a:prstGeom prst="rect">
            <a:avLst/>
          </a:prstGeom>
        </p:spPr>
        <p:txBody>
          <a:bodyPr wrap="square">
            <a:spAutoFit/>
          </a:bodyPr>
          <a:lstStyle/>
          <a:p>
            <a:pPr marL="0" marR="0" lvl="0" indent="0" algn="l" defTabSz="913761" rtl="0" eaLnBrk="1" fontAlgn="auto" latinLnBrk="0" hangingPunct="1">
              <a:lnSpc>
                <a:spcPct val="100000"/>
              </a:lnSpc>
              <a:spcBef>
                <a:spcPts val="0"/>
              </a:spcBef>
              <a:spcAft>
                <a:spcPts val="200"/>
              </a:spcAft>
              <a:buClrTx/>
              <a:buSzTx/>
              <a:buFontTx/>
              <a:buNone/>
              <a:tabLst/>
              <a:defRPr/>
            </a:pPr>
            <a:r>
              <a:rPr kumimoji="0" lang="ru-RU" sz="14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Данные и искусственный интеллект</a:t>
            </a:r>
            <a:endParaRPr kumimoji="0" lang="en-US" sz="14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grpSp>
        <p:nvGrpSpPr>
          <p:cNvPr id="35" name="Group 34">
            <a:extLst>
              <a:ext uri="{FF2B5EF4-FFF2-40B4-BE49-F238E27FC236}">
                <a16:creationId xmlns:a16="http://schemas.microsoft.com/office/drawing/2014/main" xmlns="" id="{1AAAA536-053F-46D7-88A7-A796DB3BCEC0}"/>
              </a:ext>
            </a:extLst>
          </p:cNvPr>
          <p:cNvGrpSpPr/>
          <p:nvPr/>
        </p:nvGrpSpPr>
        <p:grpSpPr>
          <a:xfrm>
            <a:off x="-17187" y="1053975"/>
            <a:ext cx="12226373" cy="1639857"/>
            <a:chOff x="-63230" y="1490186"/>
            <a:chExt cx="12505371" cy="1960030"/>
          </a:xfrm>
        </p:grpSpPr>
        <p:sp>
          <p:nvSpPr>
            <p:cNvPr id="36" name="Rectangle 35">
              <a:extLst>
                <a:ext uri="{FF2B5EF4-FFF2-40B4-BE49-F238E27FC236}">
                  <a16:creationId xmlns:a16="http://schemas.microsoft.com/office/drawing/2014/main" xmlns="" id="{B1935B1F-4792-4CB3-B1E9-A75187D05BC6}"/>
                </a:ext>
              </a:extLst>
            </p:cNvPr>
            <p:cNvSpPr/>
            <p:nvPr/>
          </p:nvSpPr>
          <p:spPr>
            <a:xfrm>
              <a:off x="-27900" y="1490186"/>
              <a:ext cx="12434711" cy="196003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60" tIns="93260" rIns="93260" bIns="93260" numCol="1" spcCol="0" rtlCol="0" fromWordArt="0" anchor="b" anchorCtr="0" forceAA="0" compatLnSpc="1">
              <a:prstTxWarp prst="textNoShape">
                <a:avLst/>
              </a:prstTxWarp>
              <a:noAutofit/>
            </a:bodyPr>
            <a:lstStyle/>
            <a:p>
              <a:pPr marL="0" marR="0" lvl="0" indent="0" algn="r" defTabSz="932742" rtl="0" eaLnBrk="1" fontAlgn="auto" latinLnBrk="0" hangingPunct="1">
                <a:lnSpc>
                  <a:spcPct val="100000"/>
                </a:lnSpc>
                <a:spcBef>
                  <a:spcPts val="0"/>
                </a:spcBef>
                <a:spcAft>
                  <a:spcPts val="0"/>
                </a:spcAft>
                <a:buClrTx/>
                <a:buSzTx/>
                <a:buFontTx/>
                <a:buNone/>
                <a:tabLst/>
                <a:defRPr/>
              </a:pPr>
              <a:endParaRPr kumimoji="0" lang="en-US" sz="1224" b="0" i="0" u="none" strike="noStrike" kern="1200" cap="none" spc="0" normalizeH="0" baseline="0" noProof="0" err="1">
                <a:ln>
                  <a:noFill/>
                </a:ln>
                <a:solidFill>
                  <a:srgbClr val="FFFFFF"/>
                </a:solidFill>
                <a:effectLst/>
                <a:uLnTx/>
                <a:uFillTx/>
                <a:latin typeface="Segoe UI Semilight"/>
                <a:ea typeface="+mn-ea"/>
                <a:cs typeface="+mn-cs"/>
              </a:endParaRPr>
            </a:p>
          </p:txBody>
        </p:sp>
        <p:grpSp>
          <p:nvGrpSpPr>
            <p:cNvPr id="37" name="Group 36">
              <a:extLst>
                <a:ext uri="{FF2B5EF4-FFF2-40B4-BE49-F238E27FC236}">
                  <a16:creationId xmlns:a16="http://schemas.microsoft.com/office/drawing/2014/main" xmlns="" id="{CB9C5AC7-2ACE-4EEC-9BBF-35C2CFF0A4EA}"/>
                </a:ext>
              </a:extLst>
            </p:cNvPr>
            <p:cNvGrpSpPr/>
            <p:nvPr/>
          </p:nvGrpSpPr>
          <p:grpSpPr>
            <a:xfrm>
              <a:off x="-63230" y="1703033"/>
              <a:ext cx="12505371" cy="1554398"/>
              <a:chOff x="1536096" y="1599979"/>
              <a:chExt cx="9156117" cy="1580609"/>
            </a:xfrm>
          </p:grpSpPr>
          <p:sp>
            <p:nvSpPr>
              <p:cNvPr id="38" name="Freeform 5">
                <a:extLst>
                  <a:ext uri="{FF2B5EF4-FFF2-40B4-BE49-F238E27FC236}">
                    <a16:creationId xmlns:a16="http://schemas.microsoft.com/office/drawing/2014/main" xmlns="" id="{5D6F11D1-CF3E-4548-BF11-645D2F7E9A63}"/>
                  </a:ext>
                </a:extLst>
              </p:cNvPr>
              <p:cNvSpPr>
                <a:spLocks/>
              </p:cNvSpPr>
              <p:nvPr/>
            </p:nvSpPr>
            <p:spPr bwMode="auto">
              <a:xfrm>
                <a:off x="1551963" y="1599979"/>
                <a:ext cx="9140250" cy="1580609"/>
              </a:xfrm>
              <a:custGeom>
                <a:avLst/>
                <a:gdLst>
                  <a:gd name="T0" fmla="*/ 2229 w 2229"/>
                  <a:gd name="T1" fmla="*/ 380 h 384"/>
                  <a:gd name="T2" fmla="*/ 1536 w 2229"/>
                  <a:gd name="T3" fmla="*/ 380 h 384"/>
                  <a:gd name="T4" fmla="*/ 1355 w 2229"/>
                  <a:gd name="T5" fmla="*/ 362 h 384"/>
                  <a:gd name="T6" fmla="*/ 1193 w 2229"/>
                  <a:gd name="T7" fmla="*/ 283 h 384"/>
                  <a:gd name="T8" fmla="*/ 1131 w 2229"/>
                  <a:gd name="T9" fmla="*/ 223 h 384"/>
                  <a:gd name="T10" fmla="*/ 1070 w 2229"/>
                  <a:gd name="T11" fmla="*/ 163 h 384"/>
                  <a:gd name="T12" fmla="*/ 767 w 2229"/>
                  <a:gd name="T13" fmla="*/ 4 h 384"/>
                  <a:gd name="T14" fmla="*/ 642 w 2229"/>
                  <a:gd name="T15" fmla="*/ 2 h 384"/>
                  <a:gd name="T16" fmla="*/ 583 w 2229"/>
                  <a:gd name="T17" fmla="*/ 3 h 384"/>
                  <a:gd name="T18" fmla="*/ 405 w 2229"/>
                  <a:gd name="T19" fmla="*/ 2 h 384"/>
                  <a:gd name="T20" fmla="*/ 0 w 2229"/>
                  <a:gd name="T21" fmla="*/ 2 h 384"/>
                  <a:gd name="T22" fmla="*/ 0 w 2229"/>
                  <a:gd name="T23" fmla="*/ 6 h 384"/>
                  <a:gd name="T24" fmla="*/ 405 w 2229"/>
                  <a:gd name="T25" fmla="*/ 6 h 384"/>
                  <a:gd name="T26" fmla="*/ 583 w 2229"/>
                  <a:gd name="T27" fmla="*/ 7 h 384"/>
                  <a:gd name="T28" fmla="*/ 642 w 2229"/>
                  <a:gd name="T29" fmla="*/ 6 h 384"/>
                  <a:gd name="T30" fmla="*/ 766 w 2229"/>
                  <a:gd name="T31" fmla="*/ 8 h 384"/>
                  <a:gd name="T32" fmla="*/ 1067 w 2229"/>
                  <a:gd name="T33" fmla="*/ 166 h 384"/>
                  <a:gd name="T34" fmla="*/ 1128 w 2229"/>
                  <a:gd name="T35" fmla="*/ 226 h 384"/>
                  <a:gd name="T36" fmla="*/ 1191 w 2229"/>
                  <a:gd name="T37" fmla="*/ 286 h 384"/>
                  <a:gd name="T38" fmla="*/ 1354 w 2229"/>
                  <a:gd name="T39" fmla="*/ 366 h 384"/>
                  <a:gd name="T40" fmla="*/ 1536 w 2229"/>
                  <a:gd name="T41" fmla="*/ 384 h 384"/>
                  <a:gd name="T42" fmla="*/ 2229 w 2229"/>
                  <a:gd name="T43" fmla="*/ 384 h 384"/>
                  <a:gd name="T44" fmla="*/ 2229 w 2229"/>
                  <a:gd name="T45" fmla="*/ 38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9" h="384">
                    <a:moveTo>
                      <a:pt x="2229" y="380"/>
                    </a:moveTo>
                    <a:cubicBezTo>
                      <a:pt x="1536" y="380"/>
                      <a:pt x="1536" y="380"/>
                      <a:pt x="1536" y="380"/>
                    </a:cubicBezTo>
                    <a:cubicBezTo>
                      <a:pt x="1482" y="380"/>
                      <a:pt x="1418" y="377"/>
                      <a:pt x="1355" y="362"/>
                    </a:cubicBezTo>
                    <a:cubicBezTo>
                      <a:pt x="1289" y="346"/>
                      <a:pt x="1233" y="319"/>
                      <a:pt x="1193" y="283"/>
                    </a:cubicBezTo>
                    <a:cubicBezTo>
                      <a:pt x="1172" y="264"/>
                      <a:pt x="1151" y="243"/>
                      <a:pt x="1131" y="223"/>
                    </a:cubicBezTo>
                    <a:cubicBezTo>
                      <a:pt x="1111" y="203"/>
                      <a:pt x="1091" y="182"/>
                      <a:pt x="1070" y="163"/>
                    </a:cubicBezTo>
                    <a:cubicBezTo>
                      <a:pt x="995" y="95"/>
                      <a:pt x="892" y="15"/>
                      <a:pt x="767" y="4"/>
                    </a:cubicBezTo>
                    <a:cubicBezTo>
                      <a:pt x="726" y="0"/>
                      <a:pt x="683" y="1"/>
                      <a:pt x="642" y="2"/>
                    </a:cubicBezTo>
                    <a:cubicBezTo>
                      <a:pt x="622" y="2"/>
                      <a:pt x="602" y="3"/>
                      <a:pt x="583" y="3"/>
                    </a:cubicBezTo>
                    <a:cubicBezTo>
                      <a:pt x="524" y="3"/>
                      <a:pt x="465" y="2"/>
                      <a:pt x="405" y="2"/>
                    </a:cubicBezTo>
                    <a:cubicBezTo>
                      <a:pt x="0" y="2"/>
                      <a:pt x="0" y="2"/>
                      <a:pt x="0" y="2"/>
                    </a:cubicBezTo>
                    <a:cubicBezTo>
                      <a:pt x="0" y="6"/>
                      <a:pt x="0" y="6"/>
                      <a:pt x="0" y="6"/>
                    </a:cubicBezTo>
                    <a:cubicBezTo>
                      <a:pt x="405" y="6"/>
                      <a:pt x="405" y="6"/>
                      <a:pt x="405" y="6"/>
                    </a:cubicBezTo>
                    <a:cubicBezTo>
                      <a:pt x="465" y="6"/>
                      <a:pt x="524" y="7"/>
                      <a:pt x="583" y="7"/>
                    </a:cubicBezTo>
                    <a:cubicBezTo>
                      <a:pt x="602" y="7"/>
                      <a:pt x="622" y="6"/>
                      <a:pt x="642" y="6"/>
                    </a:cubicBezTo>
                    <a:cubicBezTo>
                      <a:pt x="683" y="5"/>
                      <a:pt x="725" y="4"/>
                      <a:pt x="766" y="8"/>
                    </a:cubicBezTo>
                    <a:cubicBezTo>
                      <a:pt x="891" y="19"/>
                      <a:pt x="992" y="98"/>
                      <a:pt x="1067" y="166"/>
                    </a:cubicBezTo>
                    <a:cubicBezTo>
                      <a:pt x="1088" y="185"/>
                      <a:pt x="1109" y="206"/>
                      <a:pt x="1128" y="226"/>
                    </a:cubicBezTo>
                    <a:cubicBezTo>
                      <a:pt x="1148" y="246"/>
                      <a:pt x="1169" y="267"/>
                      <a:pt x="1191" y="286"/>
                    </a:cubicBezTo>
                    <a:cubicBezTo>
                      <a:pt x="1231" y="323"/>
                      <a:pt x="1287" y="350"/>
                      <a:pt x="1354" y="366"/>
                    </a:cubicBezTo>
                    <a:cubicBezTo>
                      <a:pt x="1417" y="381"/>
                      <a:pt x="1481" y="384"/>
                      <a:pt x="1536" y="384"/>
                    </a:cubicBezTo>
                    <a:cubicBezTo>
                      <a:pt x="2229" y="384"/>
                      <a:pt x="2229" y="384"/>
                      <a:pt x="2229" y="384"/>
                    </a:cubicBezTo>
                    <a:lnTo>
                      <a:pt x="2229" y="380"/>
                    </a:ln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9" name="Freeform 5">
                <a:extLst>
                  <a:ext uri="{FF2B5EF4-FFF2-40B4-BE49-F238E27FC236}">
                    <a16:creationId xmlns:a16="http://schemas.microsoft.com/office/drawing/2014/main" xmlns="" id="{84CFF4F0-B3BF-479D-A28C-AE79A08A74C3}"/>
                  </a:ext>
                </a:extLst>
              </p:cNvPr>
              <p:cNvSpPr>
                <a:spLocks/>
              </p:cNvSpPr>
              <p:nvPr/>
            </p:nvSpPr>
            <p:spPr bwMode="auto">
              <a:xfrm flipH="1">
                <a:off x="1536096" y="1599979"/>
                <a:ext cx="9140250" cy="1580609"/>
              </a:xfrm>
              <a:custGeom>
                <a:avLst/>
                <a:gdLst>
                  <a:gd name="T0" fmla="*/ 2229 w 2229"/>
                  <a:gd name="T1" fmla="*/ 380 h 384"/>
                  <a:gd name="T2" fmla="*/ 1536 w 2229"/>
                  <a:gd name="T3" fmla="*/ 380 h 384"/>
                  <a:gd name="T4" fmla="*/ 1355 w 2229"/>
                  <a:gd name="T5" fmla="*/ 362 h 384"/>
                  <a:gd name="T6" fmla="*/ 1193 w 2229"/>
                  <a:gd name="T7" fmla="*/ 283 h 384"/>
                  <a:gd name="T8" fmla="*/ 1131 w 2229"/>
                  <a:gd name="T9" fmla="*/ 223 h 384"/>
                  <a:gd name="T10" fmla="*/ 1070 w 2229"/>
                  <a:gd name="T11" fmla="*/ 163 h 384"/>
                  <a:gd name="T12" fmla="*/ 767 w 2229"/>
                  <a:gd name="T13" fmla="*/ 4 h 384"/>
                  <a:gd name="T14" fmla="*/ 642 w 2229"/>
                  <a:gd name="T15" fmla="*/ 2 h 384"/>
                  <a:gd name="T16" fmla="*/ 583 w 2229"/>
                  <a:gd name="T17" fmla="*/ 3 h 384"/>
                  <a:gd name="T18" fmla="*/ 405 w 2229"/>
                  <a:gd name="T19" fmla="*/ 2 h 384"/>
                  <a:gd name="T20" fmla="*/ 0 w 2229"/>
                  <a:gd name="T21" fmla="*/ 2 h 384"/>
                  <a:gd name="T22" fmla="*/ 0 w 2229"/>
                  <a:gd name="T23" fmla="*/ 6 h 384"/>
                  <a:gd name="T24" fmla="*/ 405 w 2229"/>
                  <a:gd name="T25" fmla="*/ 6 h 384"/>
                  <a:gd name="T26" fmla="*/ 583 w 2229"/>
                  <a:gd name="T27" fmla="*/ 7 h 384"/>
                  <a:gd name="T28" fmla="*/ 642 w 2229"/>
                  <a:gd name="T29" fmla="*/ 6 h 384"/>
                  <a:gd name="T30" fmla="*/ 766 w 2229"/>
                  <a:gd name="T31" fmla="*/ 8 h 384"/>
                  <a:gd name="T32" fmla="*/ 1067 w 2229"/>
                  <a:gd name="T33" fmla="*/ 166 h 384"/>
                  <a:gd name="T34" fmla="*/ 1128 w 2229"/>
                  <a:gd name="T35" fmla="*/ 226 h 384"/>
                  <a:gd name="T36" fmla="*/ 1191 w 2229"/>
                  <a:gd name="T37" fmla="*/ 286 h 384"/>
                  <a:gd name="T38" fmla="*/ 1354 w 2229"/>
                  <a:gd name="T39" fmla="*/ 366 h 384"/>
                  <a:gd name="T40" fmla="*/ 1536 w 2229"/>
                  <a:gd name="T41" fmla="*/ 384 h 384"/>
                  <a:gd name="T42" fmla="*/ 2229 w 2229"/>
                  <a:gd name="T43" fmla="*/ 384 h 384"/>
                  <a:gd name="T44" fmla="*/ 2229 w 2229"/>
                  <a:gd name="T45" fmla="*/ 38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29" h="384">
                    <a:moveTo>
                      <a:pt x="2229" y="380"/>
                    </a:moveTo>
                    <a:cubicBezTo>
                      <a:pt x="1536" y="380"/>
                      <a:pt x="1536" y="380"/>
                      <a:pt x="1536" y="380"/>
                    </a:cubicBezTo>
                    <a:cubicBezTo>
                      <a:pt x="1482" y="380"/>
                      <a:pt x="1418" y="377"/>
                      <a:pt x="1355" y="362"/>
                    </a:cubicBezTo>
                    <a:cubicBezTo>
                      <a:pt x="1289" y="346"/>
                      <a:pt x="1233" y="319"/>
                      <a:pt x="1193" y="283"/>
                    </a:cubicBezTo>
                    <a:cubicBezTo>
                      <a:pt x="1172" y="264"/>
                      <a:pt x="1151" y="243"/>
                      <a:pt x="1131" y="223"/>
                    </a:cubicBezTo>
                    <a:cubicBezTo>
                      <a:pt x="1111" y="203"/>
                      <a:pt x="1091" y="182"/>
                      <a:pt x="1070" y="163"/>
                    </a:cubicBezTo>
                    <a:cubicBezTo>
                      <a:pt x="995" y="95"/>
                      <a:pt x="892" y="15"/>
                      <a:pt x="767" y="4"/>
                    </a:cubicBezTo>
                    <a:cubicBezTo>
                      <a:pt x="726" y="0"/>
                      <a:pt x="683" y="1"/>
                      <a:pt x="642" y="2"/>
                    </a:cubicBezTo>
                    <a:cubicBezTo>
                      <a:pt x="622" y="2"/>
                      <a:pt x="602" y="3"/>
                      <a:pt x="583" y="3"/>
                    </a:cubicBezTo>
                    <a:cubicBezTo>
                      <a:pt x="524" y="3"/>
                      <a:pt x="465" y="2"/>
                      <a:pt x="405" y="2"/>
                    </a:cubicBezTo>
                    <a:cubicBezTo>
                      <a:pt x="0" y="2"/>
                      <a:pt x="0" y="2"/>
                      <a:pt x="0" y="2"/>
                    </a:cubicBezTo>
                    <a:cubicBezTo>
                      <a:pt x="0" y="6"/>
                      <a:pt x="0" y="6"/>
                      <a:pt x="0" y="6"/>
                    </a:cubicBezTo>
                    <a:cubicBezTo>
                      <a:pt x="405" y="6"/>
                      <a:pt x="405" y="6"/>
                      <a:pt x="405" y="6"/>
                    </a:cubicBezTo>
                    <a:cubicBezTo>
                      <a:pt x="465" y="6"/>
                      <a:pt x="524" y="7"/>
                      <a:pt x="583" y="7"/>
                    </a:cubicBezTo>
                    <a:cubicBezTo>
                      <a:pt x="602" y="7"/>
                      <a:pt x="622" y="6"/>
                      <a:pt x="642" y="6"/>
                    </a:cubicBezTo>
                    <a:cubicBezTo>
                      <a:pt x="683" y="5"/>
                      <a:pt x="725" y="4"/>
                      <a:pt x="766" y="8"/>
                    </a:cubicBezTo>
                    <a:cubicBezTo>
                      <a:pt x="891" y="19"/>
                      <a:pt x="992" y="98"/>
                      <a:pt x="1067" y="166"/>
                    </a:cubicBezTo>
                    <a:cubicBezTo>
                      <a:pt x="1088" y="185"/>
                      <a:pt x="1109" y="206"/>
                      <a:pt x="1128" y="226"/>
                    </a:cubicBezTo>
                    <a:cubicBezTo>
                      <a:pt x="1148" y="246"/>
                      <a:pt x="1169" y="267"/>
                      <a:pt x="1191" y="286"/>
                    </a:cubicBezTo>
                    <a:cubicBezTo>
                      <a:pt x="1231" y="323"/>
                      <a:pt x="1287" y="350"/>
                      <a:pt x="1354" y="366"/>
                    </a:cubicBezTo>
                    <a:cubicBezTo>
                      <a:pt x="1417" y="381"/>
                      <a:pt x="1481" y="384"/>
                      <a:pt x="1536" y="384"/>
                    </a:cubicBezTo>
                    <a:cubicBezTo>
                      <a:pt x="2229" y="384"/>
                      <a:pt x="2229" y="384"/>
                      <a:pt x="2229" y="384"/>
                    </a:cubicBezTo>
                    <a:lnTo>
                      <a:pt x="2229" y="380"/>
                    </a:ln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353535"/>
                  </a:solidFill>
                  <a:effectLst/>
                  <a:uLnTx/>
                  <a:uFillTx/>
                  <a:latin typeface="Segoe UI Semilight"/>
                  <a:ea typeface="+mn-ea"/>
                  <a:cs typeface="+mn-cs"/>
                </a:endParaRPr>
              </a:p>
            </p:txBody>
          </p:sp>
        </p:grpSp>
      </p:grpSp>
      <p:sp>
        <p:nvSpPr>
          <p:cNvPr id="40" name="Rectangle 39">
            <a:extLst>
              <a:ext uri="{FF2B5EF4-FFF2-40B4-BE49-F238E27FC236}">
                <a16:creationId xmlns:a16="http://schemas.microsoft.com/office/drawing/2014/main" xmlns="" id="{C12DA052-C7C4-416D-AE9B-EEC9319A65E4}"/>
              </a:ext>
            </a:extLst>
          </p:cNvPr>
          <p:cNvSpPr/>
          <p:nvPr/>
        </p:nvSpPr>
        <p:spPr>
          <a:xfrm>
            <a:off x="652441" y="1189558"/>
            <a:ext cx="4464923" cy="1244406"/>
          </a:xfrm>
          <a:prstGeom prst="rect">
            <a:avLst/>
          </a:prstGeom>
        </p:spPr>
        <p:txBody>
          <a:bodyPr wrap="square" anchor="ctr">
            <a:noAutofit/>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kumimoji="0" lang="ru-RU" sz="2448" b="0" i="0" u="none" strike="noStrike" kern="1200" cap="none" spc="0" normalizeH="0" baseline="0" noProof="0" dirty="0">
                <a:ln>
                  <a:noFill/>
                </a:ln>
                <a:solidFill>
                  <a:prstClr val="white"/>
                </a:solidFill>
                <a:effectLst/>
                <a:uLnTx/>
                <a:uFillTx/>
                <a:latin typeface="Segoe UI Semilight"/>
                <a:ea typeface="+mn-ea"/>
                <a:cs typeface="Segoe UI" pitchFamily="34" charset="0"/>
              </a:rPr>
              <a:t>Улучшение результатов</a:t>
            </a:r>
            <a:endParaRPr kumimoji="0" lang="en-US" sz="1836" b="0" i="0" u="none" strike="noStrike" kern="1200" cap="none" spc="0" normalizeH="0" baseline="0" noProof="0" dirty="0">
              <a:ln>
                <a:noFill/>
              </a:ln>
              <a:solidFill>
                <a:srgbClr val="505050"/>
              </a:solidFill>
              <a:effectLst/>
              <a:uLnTx/>
              <a:uFillTx/>
              <a:latin typeface="Segoe UI Semilight"/>
              <a:ea typeface="+mn-ea"/>
              <a:cs typeface="+mn-cs"/>
            </a:endParaRPr>
          </a:p>
        </p:txBody>
      </p:sp>
      <p:sp>
        <p:nvSpPr>
          <p:cNvPr id="42" name="Rectangle 41">
            <a:extLst>
              <a:ext uri="{FF2B5EF4-FFF2-40B4-BE49-F238E27FC236}">
                <a16:creationId xmlns:a16="http://schemas.microsoft.com/office/drawing/2014/main" xmlns="" id="{C9446672-8385-4786-89D9-E29D5F39AA54}"/>
              </a:ext>
            </a:extLst>
          </p:cNvPr>
          <p:cNvSpPr/>
          <p:nvPr/>
        </p:nvSpPr>
        <p:spPr>
          <a:xfrm>
            <a:off x="6676007" y="1207314"/>
            <a:ext cx="5521911" cy="1244406"/>
          </a:xfrm>
          <a:prstGeom prst="rect">
            <a:avLst/>
          </a:prstGeom>
        </p:spPr>
        <p:txBody>
          <a:bodyPr wrap="square" anchor="ctr">
            <a:noAutofit/>
          </a:bodyPr>
          <a:lstStyle/>
          <a:p>
            <a:pPr marL="0" marR="0" lvl="0" indent="0" algn="r" defTabSz="951304" rtl="0" eaLnBrk="1" fontAlgn="auto" latinLnBrk="0" hangingPunct="1">
              <a:lnSpc>
                <a:spcPct val="100000"/>
              </a:lnSpc>
              <a:spcBef>
                <a:spcPts val="0"/>
              </a:spcBef>
              <a:spcAft>
                <a:spcPts val="0"/>
              </a:spcAft>
              <a:buClrTx/>
              <a:buSzTx/>
              <a:buFontTx/>
              <a:buNone/>
              <a:tabLst/>
              <a:defRPr/>
            </a:pPr>
            <a:r>
              <a:rPr kumimoji="0" lang="ru-RU" sz="2448" b="0" i="0" u="none" strike="noStrike" kern="1200" cap="none" spc="0" normalizeH="0" baseline="0" noProof="0" dirty="0">
                <a:ln>
                  <a:noFill/>
                </a:ln>
                <a:solidFill>
                  <a:prstClr val="white"/>
                </a:solidFill>
                <a:effectLst/>
                <a:uLnTx/>
                <a:uFillTx/>
                <a:latin typeface="Segoe UI Semilight"/>
                <a:ea typeface="+mn-ea"/>
                <a:cs typeface="Segoe UI" pitchFamily="34" charset="0"/>
              </a:rPr>
              <a:t>Эффективность и контроль стоимости</a:t>
            </a:r>
            <a:endParaRPr kumimoji="0" lang="en-US" sz="1836" b="0" i="0" u="none" strike="noStrike" kern="1200" cap="none" spc="0" normalizeH="0" baseline="0" noProof="0" dirty="0">
              <a:ln>
                <a:noFill/>
              </a:ln>
              <a:solidFill>
                <a:srgbClr val="505050"/>
              </a:solidFill>
              <a:effectLst/>
              <a:uLnTx/>
              <a:uFillTx/>
              <a:latin typeface="Segoe UI Semilight"/>
              <a:ea typeface="+mn-ea"/>
              <a:cs typeface="+mn-cs"/>
            </a:endParaRPr>
          </a:p>
        </p:txBody>
      </p:sp>
    </p:spTree>
    <p:extLst>
      <p:ext uri="{BB962C8B-B14F-4D97-AF65-F5344CB8AC3E}">
        <p14:creationId xmlns:p14="http://schemas.microsoft.com/office/powerpoint/2010/main" xmlns="" val="300383446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4"/>
                                        </p:tgtEl>
                                      </p:cBhvr>
                                      <p:by x="0" y="100000"/>
                                    </p:animScale>
                                  </p:childTnLst>
                                </p:cTn>
                              </p:par>
                              <p:par>
                                <p:cTn id="9" presetID="1" presetClass="entr" presetSubtype="0" fill="hold" nodeType="withEffect">
                                  <p:stCondLst>
                                    <p:cond delay="500"/>
                                  </p:stCondLst>
                                  <p:childTnLst>
                                    <p:set>
                                      <p:cBhvr>
                                        <p:cTn id="10" dur="1" fill="hold">
                                          <p:stCondLst>
                                            <p:cond delay="0"/>
                                          </p:stCondLst>
                                        </p:cTn>
                                        <p:tgtEl>
                                          <p:spTgt spid="5"/>
                                        </p:tgtEl>
                                        <p:attrNameLst>
                                          <p:attrName>style.visibility</p:attrName>
                                        </p:attrNameLst>
                                      </p:cBhvr>
                                      <p:to>
                                        <p:strVal val="visible"/>
                                      </p:to>
                                    </p:set>
                                  </p:childTnLst>
                                </p:cTn>
                              </p:par>
                              <p:par>
                                <p:cTn id="11" presetID="6" presetClass="emph" presetSubtype="0" accel="100000" autoRev="1" fill="hold" nodeType="withEffect">
                                  <p:stCondLst>
                                    <p:cond delay="0"/>
                                  </p:stCondLst>
                                  <p:childTnLst>
                                    <p:animScale>
                                      <p:cBhvr>
                                        <p:cTn id="12" dur="500" fill="hold"/>
                                        <p:tgtEl>
                                          <p:spTgt spid="5"/>
                                        </p:tgtEl>
                                      </p:cBhvr>
                                      <p:by x="0" y="100000"/>
                                    </p:animScale>
                                  </p:childTnLst>
                                </p:cTn>
                              </p:par>
                              <p:par>
                                <p:cTn id="13" presetID="1" presetClass="entr" presetSubtype="0" fill="hold" nodeType="withEffect">
                                  <p:stCondLst>
                                    <p:cond delay="500"/>
                                  </p:stCondLst>
                                  <p:childTnLst>
                                    <p:set>
                                      <p:cBhvr>
                                        <p:cTn id="14" dur="1" fill="hold">
                                          <p:stCondLst>
                                            <p:cond delay="0"/>
                                          </p:stCondLst>
                                        </p:cTn>
                                        <p:tgtEl>
                                          <p:spTgt spid="6"/>
                                        </p:tgtEl>
                                        <p:attrNameLst>
                                          <p:attrName>style.visibility</p:attrName>
                                        </p:attrNameLst>
                                      </p:cBhvr>
                                      <p:to>
                                        <p:strVal val="visible"/>
                                      </p:to>
                                    </p:set>
                                  </p:childTnLst>
                                </p:cTn>
                              </p:par>
                              <p:par>
                                <p:cTn id="15" presetID="6" presetClass="emph" presetSubtype="0" accel="100000" autoRev="1" fill="hold" nodeType="withEffect">
                                  <p:stCondLst>
                                    <p:cond delay="0"/>
                                  </p:stCondLst>
                                  <p:childTnLst>
                                    <p:animScale>
                                      <p:cBhvr>
                                        <p:cTn id="16" dur="500" fill="hold"/>
                                        <p:tgtEl>
                                          <p:spTgt spid="6"/>
                                        </p:tgtEl>
                                      </p:cBhvr>
                                      <p:by x="0" y="100000"/>
                                    </p:animScale>
                                  </p:childTnLst>
                                </p:cTn>
                              </p:par>
                              <p:par>
                                <p:cTn id="17" presetID="1" presetClass="entr" presetSubtype="0" fill="hold"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6" presetClass="emph" presetSubtype="0" accel="100000" autoRev="1" fill="hold" nodeType="withEffect">
                                  <p:stCondLst>
                                    <p:cond delay="0"/>
                                  </p:stCondLst>
                                  <p:childTnLst>
                                    <p:animScale>
                                      <p:cBhvr>
                                        <p:cTn id="20" dur="500" fill="hold"/>
                                        <p:tgtEl>
                                          <p:spTgt spid="7"/>
                                        </p:tgtEl>
                                      </p:cBhvr>
                                      <p:by x="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3B838A-1F54-4A8C-9EFB-DC08B34696D4}"/>
              </a:ext>
            </a:extLst>
          </p:cNvPr>
          <p:cNvSpPr>
            <a:spLocks noGrp="1"/>
          </p:cNvSpPr>
          <p:nvPr>
            <p:ph type="title"/>
          </p:nvPr>
        </p:nvSpPr>
        <p:spPr>
          <a:xfrm>
            <a:off x="772297" y="869693"/>
            <a:ext cx="10515600" cy="2559307"/>
          </a:xfrm>
        </p:spPr>
        <p:txBody>
          <a:bodyPr>
            <a:normAutofit/>
          </a:bodyPr>
          <a:lstStyle/>
          <a:p>
            <a:r>
              <a:rPr lang="en-US" b="1" dirty="0"/>
              <a:t>Video.</a:t>
            </a:r>
            <a:r>
              <a:rPr lang="ru-RU" dirty="0"/>
              <a:t/>
            </a:r>
            <a:br>
              <a:rPr lang="ru-RU" dirty="0"/>
            </a:br>
            <a:r>
              <a:rPr lang="ru-RU" dirty="0"/>
              <a:t>Тренажер </a:t>
            </a:r>
            <a:r>
              <a:rPr lang="ru-RU" b="1" dirty="0" err="1"/>
              <a:t>VimedixAR</a:t>
            </a:r>
            <a:r>
              <a:rPr lang="ru-RU" dirty="0"/>
              <a:t> компании </a:t>
            </a:r>
            <a:r>
              <a:rPr lang="en-US" dirty="0"/>
              <a:t>CAE</a:t>
            </a:r>
            <a:r>
              <a:rPr lang="ru-RU" dirty="0"/>
              <a:t>  для обучения студентов-медиков проведению ультразвуковых исследований</a:t>
            </a:r>
            <a:endParaRPr lang="en-US" dirty="0"/>
          </a:p>
        </p:txBody>
      </p:sp>
    </p:spTree>
    <p:extLst>
      <p:ext uri="{BB962C8B-B14F-4D97-AF65-F5344CB8AC3E}">
        <p14:creationId xmlns:p14="http://schemas.microsoft.com/office/powerpoint/2010/main" xmlns="" val="9160325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C32322-D02B-450C-9036-C695FA2AC16F}"/>
              </a:ext>
            </a:extLst>
          </p:cNvPr>
          <p:cNvSpPr>
            <a:spLocks noGrp="1"/>
          </p:cNvSpPr>
          <p:nvPr>
            <p:ph type="title"/>
          </p:nvPr>
        </p:nvSpPr>
        <p:spPr>
          <a:xfrm>
            <a:off x="57665" y="118075"/>
            <a:ext cx="12076670" cy="1125924"/>
          </a:xfrm>
        </p:spPr>
        <p:txBody>
          <a:bodyPr>
            <a:noAutofit/>
          </a:bodyPr>
          <a:lstStyle/>
          <a:p>
            <a:r>
              <a:rPr lang="ru-RU" sz="3600" dirty="0"/>
              <a:t>Интеллектуальный анализ данных для процессов управления деятельностью лечебно-профилактического учреждения</a:t>
            </a:r>
            <a:endParaRPr lang="en-US" sz="3600" dirty="0"/>
          </a:p>
        </p:txBody>
      </p:sp>
      <p:sp>
        <p:nvSpPr>
          <p:cNvPr id="3" name="Content Placeholder 2">
            <a:extLst>
              <a:ext uri="{FF2B5EF4-FFF2-40B4-BE49-F238E27FC236}">
                <a16:creationId xmlns:a16="http://schemas.microsoft.com/office/drawing/2014/main" xmlns="" id="{F17F4C3C-59F3-49F5-B884-EFB407DF7240}"/>
              </a:ext>
            </a:extLst>
          </p:cNvPr>
          <p:cNvSpPr>
            <a:spLocks noGrp="1"/>
          </p:cNvSpPr>
          <p:nvPr>
            <p:ph idx="1"/>
          </p:nvPr>
        </p:nvSpPr>
        <p:spPr>
          <a:xfrm>
            <a:off x="109717" y="1796829"/>
            <a:ext cx="10093412" cy="2387558"/>
          </a:xfrm>
        </p:spPr>
        <p:txBody>
          <a:bodyPr>
            <a:normAutofit fontScale="70000" lnSpcReduction="20000"/>
          </a:bodyPr>
          <a:lstStyle/>
          <a:p>
            <a:r>
              <a:rPr lang="ru-RU" dirty="0"/>
              <a:t>Планирование потока пациентов (оказание услуг ВМП и СМП) на всех уровнях детализации</a:t>
            </a:r>
          </a:p>
          <a:p>
            <a:r>
              <a:rPr lang="ru-RU" dirty="0"/>
              <a:t>Автоматическая генерация оптимальных рабочих графиков с учетом ограничений</a:t>
            </a:r>
          </a:p>
          <a:p>
            <a:r>
              <a:rPr lang="ru-RU" dirty="0"/>
              <a:t>Расписание госпитализаций пациентов с учетом ограничений на ресурсы (палаты, диагностическое оборудование, операционные, медикаменты и др.)</a:t>
            </a:r>
          </a:p>
          <a:p>
            <a:r>
              <a:rPr lang="ru-RU" dirty="0"/>
              <a:t>Поиск ошибок списания: автоматический анализ курсов лечения на предмет корректности списания расходных материалов и медикаментов</a:t>
            </a:r>
          </a:p>
          <a:p>
            <a:r>
              <a:rPr lang="ru-RU" dirty="0"/>
              <a:t>Расчет фактического полного тарифа </a:t>
            </a:r>
          </a:p>
          <a:p>
            <a:endParaRPr lang="en-US" dirty="0"/>
          </a:p>
        </p:txBody>
      </p:sp>
      <p:sp>
        <p:nvSpPr>
          <p:cNvPr id="4" name="TextBox 3">
            <a:extLst>
              <a:ext uri="{FF2B5EF4-FFF2-40B4-BE49-F238E27FC236}">
                <a16:creationId xmlns:a16="http://schemas.microsoft.com/office/drawing/2014/main" xmlns="" id="{09FB458E-1DA2-4BAD-8D1D-F15A3A97D966}"/>
              </a:ext>
            </a:extLst>
          </p:cNvPr>
          <p:cNvSpPr txBox="1"/>
          <p:nvPr/>
        </p:nvSpPr>
        <p:spPr>
          <a:xfrm>
            <a:off x="343929" y="1095290"/>
            <a:ext cx="10876005" cy="646331"/>
          </a:xfrm>
          <a:prstGeom prst="rect">
            <a:avLst/>
          </a:prstGeom>
          <a:noFill/>
        </p:spPr>
        <p:txBody>
          <a:bodyPr wrap="square" rtlCol="0">
            <a:spAutoFit/>
          </a:bodyPr>
          <a:lstStyle/>
          <a:p>
            <a:r>
              <a:rPr lang="ru-RU" dirty="0"/>
              <a:t>Компания </a:t>
            </a:r>
            <a:r>
              <a:rPr lang="ru-RU" dirty="0" err="1"/>
              <a:t>ExpaSoft</a:t>
            </a:r>
            <a:r>
              <a:rPr lang="ru-RU" dirty="0"/>
              <a:t>: решения, реализованные в ФГБУ «Новосибирский научно-исследовательский институт патологии кровообращения имени академика Е. Н. Мешалкина» (Новосибирск)</a:t>
            </a:r>
          </a:p>
        </p:txBody>
      </p:sp>
      <p:pic>
        <p:nvPicPr>
          <p:cNvPr id="5" name="Picture 4">
            <a:extLst>
              <a:ext uri="{FF2B5EF4-FFF2-40B4-BE49-F238E27FC236}">
                <a16:creationId xmlns:a16="http://schemas.microsoft.com/office/drawing/2014/main" xmlns="" id="{7D215813-B01A-40B5-B9A5-72B04E5EBFCC}"/>
              </a:ext>
            </a:extLst>
          </p:cNvPr>
          <p:cNvPicPr>
            <a:picLocks noChangeAspect="1"/>
          </p:cNvPicPr>
          <p:nvPr/>
        </p:nvPicPr>
        <p:blipFill>
          <a:blip r:embed="rId3" cstate="print"/>
          <a:stretch>
            <a:fillRect/>
          </a:stretch>
        </p:blipFill>
        <p:spPr>
          <a:xfrm>
            <a:off x="7992072" y="4141952"/>
            <a:ext cx="4127350" cy="2664183"/>
          </a:xfrm>
          <a:prstGeom prst="rect">
            <a:avLst/>
          </a:prstGeom>
        </p:spPr>
      </p:pic>
      <p:pic>
        <p:nvPicPr>
          <p:cNvPr id="6" name="Picture 5">
            <a:extLst>
              <a:ext uri="{FF2B5EF4-FFF2-40B4-BE49-F238E27FC236}">
                <a16:creationId xmlns:a16="http://schemas.microsoft.com/office/drawing/2014/main" xmlns="" id="{85A65221-DD33-4641-BF2F-879BDD71B061}"/>
              </a:ext>
            </a:extLst>
          </p:cNvPr>
          <p:cNvPicPr>
            <a:picLocks noChangeAspect="1"/>
          </p:cNvPicPr>
          <p:nvPr/>
        </p:nvPicPr>
        <p:blipFill>
          <a:blip r:embed="rId4" cstate="print"/>
          <a:stretch>
            <a:fillRect/>
          </a:stretch>
        </p:blipFill>
        <p:spPr>
          <a:xfrm>
            <a:off x="3984557" y="4123932"/>
            <a:ext cx="3915530" cy="2700222"/>
          </a:xfrm>
          <a:prstGeom prst="rect">
            <a:avLst/>
          </a:prstGeom>
        </p:spPr>
      </p:pic>
      <p:pic>
        <p:nvPicPr>
          <p:cNvPr id="9" name="Picture 8">
            <a:extLst>
              <a:ext uri="{FF2B5EF4-FFF2-40B4-BE49-F238E27FC236}">
                <a16:creationId xmlns:a16="http://schemas.microsoft.com/office/drawing/2014/main" xmlns="" id="{39CF2B0F-B03A-49F3-95AE-10172DBB6249}"/>
              </a:ext>
            </a:extLst>
          </p:cNvPr>
          <p:cNvPicPr>
            <a:picLocks noChangeAspect="1"/>
          </p:cNvPicPr>
          <p:nvPr/>
        </p:nvPicPr>
        <p:blipFill>
          <a:blip r:embed="rId5" cstate="print"/>
          <a:stretch>
            <a:fillRect/>
          </a:stretch>
        </p:blipFill>
        <p:spPr>
          <a:xfrm>
            <a:off x="726958" y="4069745"/>
            <a:ext cx="3029497" cy="2808596"/>
          </a:xfrm>
          <a:prstGeom prst="rect">
            <a:avLst/>
          </a:prstGeom>
        </p:spPr>
      </p:pic>
      <p:sp>
        <p:nvSpPr>
          <p:cNvPr id="11" name="Rectangle 10">
            <a:extLst>
              <a:ext uri="{FF2B5EF4-FFF2-40B4-BE49-F238E27FC236}">
                <a16:creationId xmlns:a16="http://schemas.microsoft.com/office/drawing/2014/main" xmlns="" id="{CDF36252-9745-400A-A2D9-9E23BECDB826}"/>
              </a:ext>
            </a:extLst>
          </p:cNvPr>
          <p:cNvSpPr/>
          <p:nvPr/>
        </p:nvSpPr>
        <p:spPr>
          <a:xfrm>
            <a:off x="524130" y="5488974"/>
            <a:ext cx="3346375" cy="1335180"/>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BD7182DA-F581-4FAE-9EB2-1C1451291C3E}"/>
              </a:ext>
            </a:extLst>
          </p:cNvPr>
          <p:cNvGrpSpPr/>
          <p:nvPr/>
        </p:nvGrpSpPr>
        <p:grpSpPr>
          <a:xfrm>
            <a:off x="10234208" y="1592911"/>
            <a:ext cx="1885214" cy="951209"/>
            <a:chOff x="10249121" y="2588402"/>
            <a:chExt cx="1885214" cy="951209"/>
          </a:xfrm>
        </p:grpSpPr>
        <p:sp>
          <p:nvSpPr>
            <p:cNvPr id="12" name="Rectangle 11">
              <a:extLst>
                <a:ext uri="{FF2B5EF4-FFF2-40B4-BE49-F238E27FC236}">
                  <a16:creationId xmlns:a16="http://schemas.microsoft.com/office/drawing/2014/main" xmlns="" id="{67095C9D-7B21-4E22-AD4B-E4FB7FA6E0F2}"/>
                </a:ext>
              </a:extLst>
            </p:cNvPr>
            <p:cNvSpPr/>
            <p:nvPr/>
          </p:nvSpPr>
          <p:spPr>
            <a:xfrm>
              <a:off x="10264034" y="2588402"/>
              <a:ext cx="1870301" cy="95120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generated with very high confidence">
              <a:extLst>
                <a:ext uri="{FF2B5EF4-FFF2-40B4-BE49-F238E27FC236}">
                  <a16:creationId xmlns:a16="http://schemas.microsoft.com/office/drawing/2014/main" xmlns="" id="{54435AC6-CF45-469E-B6DF-C88E32BA902B}"/>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249121" y="2588402"/>
              <a:ext cx="1870301" cy="916627"/>
            </a:xfrm>
            <a:prstGeom prst="rect">
              <a:avLst/>
            </a:prstGeom>
          </p:spPr>
        </p:pic>
      </p:grpSp>
    </p:spTree>
    <p:extLst>
      <p:ext uri="{BB962C8B-B14F-4D97-AF65-F5344CB8AC3E}">
        <p14:creationId xmlns:p14="http://schemas.microsoft.com/office/powerpoint/2010/main" xmlns="" val="37218551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8AE64D-3D81-42E2-87E6-BAF29F95F7BB}"/>
              </a:ext>
            </a:extLst>
          </p:cNvPr>
          <p:cNvSpPr>
            <a:spLocks noGrp="1"/>
          </p:cNvSpPr>
          <p:nvPr>
            <p:ph type="title"/>
          </p:nvPr>
        </p:nvSpPr>
        <p:spPr>
          <a:xfrm>
            <a:off x="0" y="298547"/>
            <a:ext cx="10025449" cy="1325563"/>
          </a:xfrm>
        </p:spPr>
        <p:txBody>
          <a:bodyPr>
            <a:noAutofit/>
          </a:bodyPr>
          <a:lstStyle/>
          <a:p>
            <a:r>
              <a:rPr lang="ru-RU" sz="3600" dirty="0"/>
              <a:t>Контроль и учет места положения медицинского и иного оборудования в зданиях медучреждений</a:t>
            </a:r>
            <a:endParaRPr lang="en-US" sz="3600" dirty="0"/>
          </a:p>
        </p:txBody>
      </p:sp>
      <p:sp>
        <p:nvSpPr>
          <p:cNvPr id="3" name="Content Placeholder 2">
            <a:extLst>
              <a:ext uri="{FF2B5EF4-FFF2-40B4-BE49-F238E27FC236}">
                <a16:creationId xmlns:a16="http://schemas.microsoft.com/office/drawing/2014/main" xmlns="" id="{76E39229-321E-41DC-8DA5-A0CAD6E0A9E6}"/>
              </a:ext>
            </a:extLst>
          </p:cNvPr>
          <p:cNvSpPr>
            <a:spLocks noGrp="1"/>
          </p:cNvSpPr>
          <p:nvPr>
            <p:ph idx="1"/>
          </p:nvPr>
        </p:nvSpPr>
        <p:spPr>
          <a:xfrm>
            <a:off x="212363" y="1825624"/>
            <a:ext cx="5529410" cy="4764645"/>
          </a:xfrm>
        </p:spPr>
        <p:txBody>
          <a:bodyPr>
            <a:normAutofit fontScale="70000" lnSpcReduction="20000"/>
          </a:bodyPr>
          <a:lstStyle/>
          <a:p>
            <a:r>
              <a:rPr lang="ru-RU" dirty="0"/>
              <a:t>Определение местоположение объектов в здании с точностью до одной комнаты</a:t>
            </a:r>
          </a:p>
          <a:p>
            <a:r>
              <a:rPr lang="ru-RU" dirty="0"/>
              <a:t>На объекты устанавливается метка с батарейным питанием, работающая в нелицензируемом диапазоне 2.4 ГГц. (время работы от одной батарейки CR2032 – 2 года)</a:t>
            </a:r>
          </a:p>
          <a:p>
            <a:r>
              <a:rPr lang="ru-RU" dirty="0"/>
              <a:t>В каждую комнату устанавливается Трансивер 2.4 ГГц – 868 МГц.  Трансивер передает данные о видимых им метках на Базовую станцию, которых устанавливается несколько на здание. Базовая станция посредством </a:t>
            </a:r>
            <a:r>
              <a:rPr lang="ru-RU" dirty="0" err="1"/>
              <a:t>Ethernet</a:t>
            </a:r>
            <a:r>
              <a:rPr lang="ru-RU" dirty="0"/>
              <a:t> интерфейса передает данные на облачный сервер, где происходит обработка данных и определение местонахождения объекта</a:t>
            </a:r>
          </a:p>
          <a:p>
            <a:r>
              <a:rPr lang="ru-RU" dirty="0"/>
              <a:t>Информация о текущем положении объекта, истории перемещения объекта по зданию, время перехода объекта из одной комнаты в другую, время нахождения объекта в одном помещении.</a:t>
            </a:r>
            <a:endParaRPr lang="en-US" dirty="0"/>
          </a:p>
        </p:txBody>
      </p:sp>
      <p:pic>
        <p:nvPicPr>
          <p:cNvPr id="4" name="Рисунок 3">
            <a:extLst>
              <a:ext uri="{FF2B5EF4-FFF2-40B4-BE49-F238E27FC236}">
                <a16:creationId xmlns:a16="http://schemas.microsoft.com/office/drawing/2014/main" xmlns="" id="{ADABA17B-D37F-4793-A57E-D3403D5C4A23}"/>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0248781" y="108932"/>
            <a:ext cx="1837948" cy="1837948"/>
          </a:xfrm>
          <a:prstGeom prst="rect">
            <a:avLst/>
          </a:prstGeom>
        </p:spPr>
      </p:pic>
      <p:pic>
        <p:nvPicPr>
          <p:cNvPr id="5" name="Picture 4">
            <a:extLst>
              <a:ext uri="{FF2B5EF4-FFF2-40B4-BE49-F238E27FC236}">
                <a16:creationId xmlns:a16="http://schemas.microsoft.com/office/drawing/2014/main" xmlns="" id="{7AF8329A-3AAD-41E3-BAF4-7A3AFB31E4D9}"/>
              </a:ext>
            </a:extLst>
          </p:cNvPr>
          <p:cNvPicPr>
            <a:picLocks noChangeAspect="1"/>
          </p:cNvPicPr>
          <p:nvPr/>
        </p:nvPicPr>
        <p:blipFill>
          <a:blip r:embed="rId4" cstate="print"/>
          <a:stretch>
            <a:fillRect/>
          </a:stretch>
        </p:blipFill>
        <p:spPr>
          <a:xfrm>
            <a:off x="5857103" y="2093715"/>
            <a:ext cx="6122534" cy="2989211"/>
          </a:xfrm>
          <a:prstGeom prst="rect">
            <a:avLst/>
          </a:prstGeom>
          <a:ln w="12700">
            <a:solidFill>
              <a:schemeClr val="accent1"/>
            </a:solidFill>
          </a:ln>
        </p:spPr>
      </p:pic>
      <p:sp>
        <p:nvSpPr>
          <p:cNvPr id="6" name="TextBox 5">
            <a:extLst>
              <a:ext uri="{FF2B5EF4-FFF2-40B4-BE49-F238E27FC236}">
                <a16:creationId xmlns:a16="http://schemas.microsoft.com/office/drawing/2014/main" xmlns="" id="{42E23795-FA3A-4486-A97C-57651FD061FB}"/>
              </a:ext>
            </a:extLst>
          </p:cNvPr>
          <p:cNvSpPr txBox="1"/>
          <p:nvPr/>
        </p:nvSpPr>
        <p:spPr>
          <a:xfrm>
            <a:off x="6535333" y="5485953"/>
            <a:ext cx="47704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prstClr val="black"/>
                </a:solidFill>
                <a:effectLst/>
                <a:uLnTx/>
                <a:uFillTx/>
                <a:latin typeface="Calibri" panose="020F0502020204030204"/>
                <a:ea typeface="+mn-ea"/>
                <a:cs typeface="+mn-cs"/>
              </a:rPr>
              <a:t>Упрощенная функциональная схема системы</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1991127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ACE50E-38C6-4305-9FC6-3D1A663D7D28}"/>
              </a:ext>
            </a:extLst>
          </p:cNvPr>
          <p:cNvSpPr>
            <a:spLocks noGrp="1"/>
          </p:cNvSpPr>
          <p:nvPr>
            <p:ph type="title"/>
          </p:nvPr>
        </p:nvSpPr>
        <p:spPr>
          <a:xfrm>
            <a:off x="632254" y="175655"/>
            <a:ext cx="10515600" cy="763459"/>
          </a:xfrm>
        </p:spPr>
        <p:txBody>
          <a:bodyPr/>
          <a:lstStyle/>
          <a:p>
            <a:r>
              <a:rPr lang="ru-RU" dirty="0"/>
              <a:t>Умные здания и медицинские кампусы</a:t>
            </a:r>
            <a:endParaRPr lang="en-US" dirty="0"/>
          </a:p>
        </p:txBody>
      </p:sp>
      <p:sp>
        <p:nvSpPr>
          <p:cNvPr id="3" name="Content Placeholder 2">
            <a:extLst>
              <a:ext uri="{FF2B5EF4-FFF2-40B4-BE49-F238E27FC236}">
                <a16:creationId xmlns:a16="http://schemas.microsoft.com/office/drawing/2014/main" xmlns="" id="{56E0907C-9C24-4695-846B-7E50F176C81D}"/>
              </a:ext>
            </a:extLst>
          </p:cNvPr>
          <p:cNvSpPr>
            <a:spLocks noGrp="1"/>
          </p:cNvSpPr>
          <p:nvPr>
            <p:ph idx="1"/>
          </p:nvPr>
        </p:nvSpPr>
        <p:spPr>
          <a:xfrm>
            <a:off x="113269" y="937397"/>
            <a:ext cx="4812958" cy="5744948"/>
          </a:xfrm>
        </p:spPr>
        <p:txBody>
          <a:bodyPr>
            <a:normAutofit fontScale="62500" lnSpcReduction="20000"/>
          </a:bodyPr>
          <a:lstStyle/>
          <a:p>
            <a:r>
              <a:rPr lang="ru-RU" dirty="0"/>
              <a:t>Диспетчерский мониторинг инженерного оборудования и управления установками локальной автоматизации (</a:t>
            </a:r>
            <a:r>
              <a:rPr lang="en-US" dirty="0"/>
              <a:t>~25% </a:t>
            </a:r>
            <a:r>
              <a:rPr lang="ru-RU" dirty="0"/>
              <a:t>снижения затрат на эксплуатацию)</a:t>
            </a:r>
          </a:p>
          <a:p>
            <a:r>
              <a:rPr lang="ru-RU" dirty="0"/>
              <a:t>Мониторинг параметров электроснабжения, потребления и качества электроэнергии </a:t>
            </a:r>
          </a:p>
          <a:p>
            <a:r>
              <a:rPr lang="ru-RU" dirty="0"/>
              <a:t>Умное водо- и теплоснабжение</a:t>
            </a:r>
          </a:p>
          <a:p>
            <a:r>
              <a:rPr lang="ru-RU" dirty="0"/>
              <a:t>Контроль освещения</a:t>
            </a:r>
          </a:p>
          <a:p>
            <a:r>
              <a:rPr lang="ru-RU" dirty="0"/>
              <a:t>Учет в разрезах по потребителям: </a:t>
            </a:r>
            <a:r>
              <a:rPr lang="ru-RU" dirty="0" err="1"/>
              <a:t>вентустановки</a:t>
            </a:r>
            <a:r>
              <a:rPr lang="ru-RU" dirty="0"/>
              <a:t>, холодильные установки, крышные вентиляторы, дренажные насосы, освещение, фасадное освещение,  электронагреватели</a:t>
            </a:r>
          </a:p>
          <a:p>
            <a:r>
              <a:rPr lang="ru-RU" dirty="0"/>
              <a:t>Контроль водоснабжения и протечек</a:t>
            </a:r>
          </a:p>
          <a:p>
            <a:r>
              <a:rPr lang="ru-RU" dirty="0"/>
              <a:t>Защита периметра, в т.ч. Интеллектуальными средствами видео-наблюдения</a:t>
            </a:r>
          </a:p>
          <a:p>
            <a:r>
              <a:rPr lang="ru-RU" dirty="0"/>
              <a:t>Контроль места нахождения медицинского оборудования</a:t>
            </a:r>
          </a:p>
          <a:p>
            <a:r>
              <a:rPr lang="ru-RU" dirty="0"/>
              <a:t>Интеллектуальный видео-мониторинг внутри зданий (количество людей, «сотрудник-гость», аномальные ситуации</a:t>
            </a:r>
          </a:p>
          <a:p>
            <a:r>
              <a:rPr lang="ru-RU" dirty="0"/>
              <a:t>И многое другое</a:t>
            </a:r>
          </a:p>
          <a:p>
            <a:endParaRPr lang="en-US" dirty="0"/>
          </a:p>
        </p:txBody>
      </p:sp>
      <p:pic>
        <p:nvPicPr>
          <p:cNvPr id="4" name="Picture 3">
            <a:extLst>
              <a:ext uri="{FF2B5EF4-FFF2-40B4-BE49-F238E27FC236}">
                <a16:creationId xmlns:a16="http://schemas.microsoft.com/office/drawing/2014/main" xmlns="" id="{82483856-EE07-4B87-9B8C-1F98D65FAF9C}"/>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4258962" y="1493440"/>
            <a:ext cx="7933038" cy="4052250"/>
          </a:xfrm>
          <a:prstGeom prst="rect">
            <a:avLst/>
          </a:prstGeom>
        </p:spPr>
      </p:pic>
      <p:sp>
        <p:nvSpPr>
          <p:cNvPr id="5" name="TextBox 4">
            <a:extLst>
              <a:ext uri="{FF2B5EF4-FFF2-40B4-BE49-F238E27FC236}">
                <a16:creationId xmlns:a16="http://schemas.microsoft.com/office/drawing/2014/main" xmlns="" id="{63E2D1A0-060C-4148-BB9B-8375C5657A14}"/>
              </a:ext>
            </a:extLst>
          </p:cNvPr>
          <p:cNvSpPr txBox="1"/>
          <p:nvPr/>
        </p:nvSpPr>
        <p:spPr>
          <a:xfrm>
            <a:off x="5717060" y="846945"/>
            <a:ext cx="6466642" cy="369332"/>
          </a:xfrm>
          <a:prstGeom prst="rect">
            <a:avLst/>
          </a:prstGeom>
          <a:noFill/>
        </p:spPr>
        <p:txBody>
          <a:bodyPr wrap="none" rtlCol="0">
            <a:spAutoFit/>
          </a:bodyPr>
          <a:lstStyle/>
          <a:p>
            <a:r>
              <a:rPr lang="ru-RU" b="1" dirty="0">
                <a:solidFill>
                  <a:schemeClr val="accent1">
                    <a:lumMod val="75000"/>
                  </a:schemeClr>
                </a:solidFill>
              </a:rPr>
              <a:t>Решения российских партнеров программы </a:t>
            </a:r>
            <a:r>
              <a:rPr lang="en-US" b="1" dirty="0">
                <a:solidFill>
                  <a:schemeClr val="accent1">
                    <a:lumMod val="75000"/>
                  </a:schemeClr>
                </a:solidFill>
              </a:rPr>
              <a:t>Microsoft CityNext</a:t>
            </a:r>
          </a:p>
        </p:txBody>
      </p:sp>
    </p:spTree>
    <p:extLst>
      <p:ext uri="{BB962C8B-B14F-4D97-AF65-F5344CB8AC3E}">
        <p14:creationId xmlns:p14="http://schemas.microsoft.com/office/powerpoint/2010/main" xmlns="" val="2173279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ru-RU" dirty="0"/>
              <a:t>Спасибо</a:t>
            </a:r>
            <a:r>
              <a:rPr lang="en-US" dirty="0"/>
              <a:t>!</a:t>
            </a:r>
          </a:p>
        </p:txBody>
      </p:sp>
      <p:pic>
        <p:nvPicPr>
          <p:cNvPr id="3" name="Picture 12">
            <a:extLst>
              <a:ext uri="{FF2B5EF4-FFF2-40B4-BE49-F238E27FC236}">
                <a16:creationId xmlns:a16="http://schemas.microsoft.com/office/drawing/2014/main" xmlns="" id="{D585968F-791B-4385-9E9D-0109ACD46499}"/>
              </a:ext>
            </a:extLst>
          </p:cNvPr>
          <p:cNvPicPr>
            <a:picLocks noChangeAspect="1"/>
          </p:cNvPicPr>
          <p:nvPr/>
        </p:nvPicPr>
        <p:blipFill rotWithShape="1">
          <a:blip r:embed="rId3" cstate="email">
            <a:extLst>
              <a:ext uri="{28A0092B-C50C-407E-A947-70E740481C1C}">
                <a14:useLocalDpi xmlns:a14="http://schemas.microsoft.com/office/drawing/2010/main" xmlns=""/>
              </a:ext>
            </a:extLst>
          </a:blip>
          <a:srcRect/>
          <a:stretch/>
        </p:blipFill>
        <p:spPr bwMode="invGray">
          <a:xfrm>
            <a:off x="446716" y="6028945"/>
            <a:ext cx="387218" cy="358570"/>
          </a:xfrm>
          <a:prstGeom prst="rect">
            <a:avLst/>
          </a:prstGeom>
        </p:spPr>
      </p:pic>
      <p:pic>
        <p:nvPicPr>
          <p:cNvPr id="5" name="Picture 6">
            <a:extLst>
              <a:ext uri="{FF2B5EF4-FFF2-40B4-BE49-F238E27FC236}">
                <a16:creationId xmlns:a16="http://schemas.microsoft.com/office/drawing/2014/main" xmlns="" id="{7BA373E4-1569-47F6-B8E2-028F20843EE3}"/>
              </a:ext>
            </a:extLst>
          </p:cNvPr>
          <p:cNvPicPr>
            <a:picLocks noChangeAspect="1"/>
          </p:cNvPicPr>
          <p:nvPr/>
        </p:nvPicPr>
        <p:blipFill rotWithShape="1">
          <a:blip r:embed="rId4" cstate="email">
            <a:biLevel thresh="25000"/>
            <a:extLst>
              <a:ext uri="{28A0092B-C50C-407E-A947-70E740481C1C}">
                <a14:useLocalDpi xmlns:a14="http://schemas.microsoft.com/office/drawing/2010/main" xmlns=""/>
              </a:ext>
            </a:extLst>
          </a:blip>
          <a:srcRect/>
          <a:stretch/>
        </p:blipFill>
        <p:spPr bwMode="invGray">
          <a:xfrm>
            <a:off x="863194" y="6028945"/>
            <a:ext cx="1252309" cy="358570"/>
          </a:xfrm>
          <a:prstGeom prst="rect">
            <a:avLst/>
          </a:prstGeom>
        </p:spPr>
      </p:pic>
    </p:spTree>
    <p:extLst>
      <p:ext uri="{BB962C8B-B14F-4D97-AF65-F5344CB8AC3E}">
        <p14:creationId xmlns:p14="http://schemas.microsoft.com/office/powerpoint/2010/main" xmlns="" val="25057035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ABFDE2-C1C9-4C29-99A8-DDE6D6CB57B2}"/>
              </a:ext>
            </a:extLst>
          </p:cNvPr>
          <p:cNvSpPr>
            <a:spLocks noGrp="1"/>
          </p:cNvSpPr>
          <p:nvPr>
            <p:ph type="title"/>
          </p:nvPr>
        </p:nvSpPr>
        <p:spPr>
          <a:xfrm>
            <a:off x="98855" y="211378"/>
            <a:ext cx="12006830" cy="913522"/>
          </a:xfrm>
        </p:spPr>
        <p:txBody>
          <a:bodyPr>
            <a:noAutofit/>
          </a:bodyPr>
          <a:lstStyle/>
          <a:p>
            <a:r>
              <a:rPr lang="ru-RU" sz="3600" dirty="0"/>
              <a:t>Перспективные технологии, играющие важную роль в цифровой трансформации здравоохранения</a:t>
            </a:r>
            <a:endParaRPr lang="en-US" sz="3600" dirty="0"/>
          </a:p>
        </p:txBody>
      </p:sp>
      <p:sp>
        <p:nvSpPr>
          <p:cNvPr id="3" name="TextBox 2">
            <a:extLst>
              <a:ext uri="{FF2B5EF4-FFF2-40B4-BE49-F238E27FC236}">
                <a16:creationId xmlns:a16="http://schemas.microsoft.com/office/drawing/2014/main" xmlns="" id="{FF144E41-4AB8-4DF6-BF66-64BF214CAE52}"/>
              </a:ext>
            </a:extLst>
          </p:cNvPr>
          <p:cNvSpPr txBox="1"/>
          <p:nvPr/>
        </p:nvSpPr>
        <p:spPr>
          <a:xfrm>
            <a:off x="347958" y="5891820"/>
            <a:ext cx="11757726" cy="923330"/>
          </a:xfrm>
          <a:prstGeom prst="rect">
            <a:avLst/>
          </a:prstGeom>
          <a:noFill/>
        </p:spPr>
        <p:txBody>
          <a:bodyPr wrap="square" rtlCol="0">
            <a:spAutoFit/>
          </a:bodyPr>
          <a:lstStyle/>
          <a:p>
            <a:r>
              <a:rPr lang="ru-RU" i="1" dirty="0"/>
              <a:t>Источник: </a:t>
            </a:r>
            <a:r>
              <a:rPr lang="en-US" i="1" dirty="0"/>
              <a:t>Microsoft Asia Digital Transformation Study, 2017 </a:t>
            </a:r>
            <a:r>
              <a:rPr lang="ru-RU" i="1" dirty="0"/>
              <a:t>- опрос </a:t>
            </a:r>
            <a:r>
              <a:rPr lang="en-US" i="1" dirty="0"/>
              <a:t>247 </a:t>
            </a:r>
            <a:r>
              <a:rPr lang="ru-RU" i="1" dirty="0"/>
              <a:t>руководителей из Австралии, Китая, Индонезии, Индии, Японии, Кореи, Малайзии, Филиппин, Новой Зеландии, Сингапура, Тайваня, Таиланда (см. </a:t>
            </a:r>
            <a:r>
              <a:rPr lang="en-US" i="1" dirty="0"/>
              <a:t>Digital Transformation for Healthcare in Asia)</a:t>
            </a:r>
          </a:p>
        </p:txBody>
      </p:sp>
      <p:pic>
        <p:nvPicPr>
          <p:cNvPr id="4" name="Picture 3">
            <a:extLst>
              <a:ext uri="{FF2B5EF4-FFF2-40B4-BE49-F238E27FC236}">
                <a16:creationId xmlns:a16="http://schemas.microsoft.com/office/drawing/2014/main" xmlns="" id="{C5940934-B587-48E6-9D07-97E930E61AE8}"/>
              </a:ext>
            </a:extLst>
          </p:cNvPr>
          <p:cNvPicPr>
            <a:picLocks noChangeAspect="1"/>
          </p:cNvPicPr>
          <p:nvPr/>
        </p:nvPicPr>
        <p:blipFill>
          <a:blip r:embed="rId3" cstate="print"/>
          <a:stretch>
            <a:fillRect/>
          </a:stretch>
        </p:blipFill>
        <p:spPr>
          <a:xfrm>
            <a:off x="1930577" y="1591115"/>
            <a:ext cx="8071179" cy="4235150"/>
          </a:xfrm>
          <a:prstGeom prst="rect">
            <a:avLst/>
          </a:prstGeom>
        </p:spPr>
      </p:pic>
    </p:spTree>
    <p:extLst>
      <p:ext uri="{BB962C8B-B14F-4D97-AF65-F5344CB8AC3E}">
        <p14:creationId xmlns:p14="http://schemas.microsoft.com/office/powerpoint/2010/main" xmlns="" val="3624347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8" descr="ucsf-oneview-screen-interface"/>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4234" t="12" r="44780"/>
          <a:stretch/>
        </p:blipFill>
        <p:spPr bwMode="auto">
          <a:xfrm>
            <a:off x="6400758" y="487"/>
            <a:ext cx="5844618" cy="6857026"/>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17" descr="ucsf-woman-in-hospital-bed-3"/>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rightnessContrast bright="-40000"/>
                    </a14:imgEffect>
                  </a14:imgLayer>
                </a14:imgProps>
              </a:ext>
              <a:ext uri="{28A0092B-C50C-407E-A947-70E740481C1C}">
                <a14:useLocalDpi xmlns:a14="http://schemas.microsoft.com/office/drawing/2010/main" xmlns="" val="0"/>
              </a:ext>
            </a:extLst>
          </a:blip>
          <a:srcRect l="26296" t="20006" r="38254" b="1"/>
          <a:stretch/>
        </p:blipFill>
        <p:spPr bwMode="auto">
          <a:xfrm>
            <a:off x="5925992" y="-367"/>
            <a:ext cx="6319385" cy="6857881"/>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itle 1"/>
          <p:cNvSpPr txBox="1">
            <a:spLocks/>
          </p:cNvSpPr>
          <p:nvPr/>
        </p:nvSpPr>
        <p:spPr>
          <a:xfrm>
            <a:off x="67222" y="248878"/>
            <a:ext cx="5858770" cy="4199554"/>
          </a:xfrm>
          <a:prstGeom prst="rect">
            <a:avLst/>
          </a:prstGeom>
        </p:spPr>
        <p:txBody>
          <a:bodyPr vert="horz" lIns="137141" tIns="91427" rIns="137141" bIns="137141" rtlCol="0" anchor="t">
            <a:noAutofit/>
          </a:bodyPr>
          <a:lstStyle>
            <a:lvl1pPr marL="0" algn="l" defTabSz="1088078" rtl="0" eaLnBrk="1" latinLnBrk="0" hangingPunct="1">
              <a:lnSpc>
                <a:spcPct val="90000"/>
              </a:lnSpc>
              <a:spcBef>
                <a:spcPct val="0"/>
              </a:spcBef>
              <a:buNone/>
              <a:defRPr lang="en-US" sz="4800" kern="1200" spc="-100" baseline="0">
                <a:solidFill>
                  <a:schemeClr val="tx1"/>
                </a:solidFill>
                <a:latin typeface="+mj-lt"/>
                <a:ea typeface="Segoe UI Semibold" panose="020B0702040204020203" pitchFamily="34" charset="0"/>
                <a:cs typeface="Segoe UI Semibold" panose="020B0702040204020203" pitchFamily="34" charset="0"/>
              </a:defRPr>
            </a:lvl1pPr>
          </a:lstStyle>
          <a:p>
            <a:pPr marL="0" marR="0" lvl="0" indent="0" algn="l" defTabSz="1066643"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srgbClr val="353535"/>
                </a:solidFill>
                <a:effectLst/>
                <a:uLnTx/>
                <a:uFillTx/>
                <a:latin typeface="Segoe UI Semibold" panose="020B0702040204020203" pitchFamily="34" charset="0"/>
                <a:cs typeface="Segoe UI Semibold" panose="020B0702040204020203" pitchFamily="34" charset="0"/>
              </a:rPr>
              <a:t>Oneview</a:t>
            </a:r>
            <a:r>
              <a:rPr kumimoji="0" lang="en-US" sz="4000" b="0" i="0" u="none" strike="noStrike" kern="1200" cap="none" spc="0" normalizeH="0" baseline="0" noProof="0" dirty="0">
                <a:ln>
                  <a:noFill/>
                </a:ln>
                <a:solidFill>
                  <a:srgbClr val="353535"/>
                </a:solidFill>
                <a:effectLst/>
                <a:uLnTx/>
                <a:uFillTx/>
                <a:latin typeface="Segoe UI Semibold" panose="020B0702040204020203" pitchFamily="34" charset="0"/>
                <a:cs typeface="Segoe UI Semibold" panose="020B0702040204020203" pitchFamily="34" charset="0"/>
              </a:rPr>
              <a:t> Healthcare</a:t>
            </a:r>
          </a:p>
          <a:p>
            <a:pPr marL="342900" indent="-342900" defTabSz="1066643">
              <a:buFont typeface="Arial" panose="020B0604020202020204" pitchFamily="34" charset="0"/>
              <a:buChar char="•"/>
              <a:defRPr/>
            </a:pPr>
            <a:r>
              <a:rPr lang="ru-RU" sz="2000" b="1" spc="-98" dirty="0">
                <a:solidFill>
                  <a:srgbClr val="353535"/>
                </a:solidFill>
              </a:rPr>
              <a:t>Пациенты, которые более глубоко вовлечены в процессы, связанные со своим лечением, быстрее выздоравливают</a:t>
            </a:r>
            <a:r>
              <a:rPr lang="ru-RU" sz="2000" spc="-98" dirty="0">
                <a:solidFill>
                  <a:srgbClr val="353535"/>
                </a:solidFill>
              </a:rPr>
              <a:t>, у них реже бывают случаи повторной госпитализации и результат лечения оказывается более качественным.</a:t>
            </a:r>
          </a:p>
          <a:p>
            <a:pPr marL="342900" marR="0" lvl="0" indent="-342900" algn="l" defTabSz="1066643"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ru-RU" sz="2000" b="1" i="0" u="none" strike="noStrike" kern="1200" cap="none" spc="-98" normalizeH="0" baseline="0" noProof="0" dirty="0">
                <a:ln>
                  <a:noFill/>
                </a:ln>
                <a:solidFill>
                  <a:srgbClr val="353535"/>
                </a:solidFill>
                <a:effectLst/>
                <a:uLnTx/>
                <a:uFillTx/>
                <a:latin typeface="Segoe UI Light"/>
                <a:cs typeface="Segoe UI Semibold" panose="020B0702040204020203" pitchFamily="34" charset="0"/>
              </a:rPr>
              <a:t>Информационно-познавательная система для использования пациентами </a:t>
            </a:r>
            <a:r>
              <a:rPr kumimoji="0" lang="ru-RU" sz="2000" b="0" i="0" u="none" strike="noStrike" kern="1200" cap="none" spc="-98" normalizeH="0" baseline="0" noProof="0" dirty="0">
                <a:ln>
                  <a:noFill/>
                </a:ln>
                <a:solidFill>
                  <a:srgbClr val="353535"/>
                </a:solidFill>
                <a:effectLst/>
                <a:uLnTx/>
                <a:uFillTx/>
                <a:latin typeface="Segoe UI Light"/>
                <a:cs typeface="Segoe UI Semibold" panose="020B0702040204020203" pitchFamily="34" charset="0"/>
              </a:rPr>
              <a:t>при подготовке к госпитализации, в госпитале и после выписки</a:t>
            </a:r>
            <a:endParaRPr lang="ru-RU" sz="2000" spc="-98" dirty="0">
              <a:solidFill>
                <a:srgbClr val="353535"/>
              </a:solidFill>
              <a:latin typeface="Segoe UI Light"/>
            </a:endParaRPr>
          </a:p>
          <a:p>
            <a:pPr marL="342900" marR="0" lvl="0" indent="-342900" algn="l" defTabSz="1066643"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ru-RU" sz="2000" b="1" i="0" u="none" strike="noStrike" kern="1200" cap="none" spc="-98" normalizeH="0" baseline="0" noProof="0" dirty="0">
                <a:ln>
                  <a:noFill/>
                </a:ln>
                <a:solidFill>
                  <a:srgbClr val="353535"/>
                </a:solidFill>
                <a:effectLst/>
                <a:uLnTx/>
                <a:uFillTx/>
                <a:latin typeface="Segoe UI Light"/>
                <a:cs typeface="Segoe UI Semibold" panose="020B0702040204020203" pitchFamily="34" charset="0"/>
              </a:rPr>
              <a:t>Развлекательный и мед. </a:t>
            </a:r>
            <a:r>
              <a:rPr lang="ru-RU" sz="2000" b="1" spc="-98" dirty="0">
                <a:solidFill>
                  <a:srgbClr val="353535"/>
                </a:solidFill>
                <a:latin typeface="Segoe UI Light"/>
              </a:rPr>
              <a:t>образовательный</a:t>
            </a:r>
            <a:r>
              <a:rPr kumimoji="0" lang="ru-RU" sz="2000" b="1" i="0" u="none" strike="noStrike" kern="1200" cap="none" spc="-98" normalizeH="0" baseline="0" noProof="0" dirty="0">
                <a:ln>
                  <a:noFill/>
                </a:ln>
                <a:solidFill>
                  <a:srgbClr val="353535"/>
                </a:solidFill>
                <a:effectLst/>
                <a:uLnTx/>
                <a:uFillTx/>
                <a:latin typeface="Segoe UI Light"/>
                <a:cs typeface="Segoe UI Semibold" panose="020B0702040204020203" pitchFamily="34" charset="0"/>
              </a:rPr>
              <a:t> контент</a:t>
            </a:r>
            <a:r>
              <a:rPr kumimoji="0" lang="ru-RU" sz="2000" b="0" i="0" u="none" strike="noStrike" kern="1200" cap="none" spc="-98" normalizeH="0" baseline="0" noProof="0" dirty="0">
                <a:ln>
                  <a:noFill/>
                </a:ln>
                <a:solidFill>
                  <a:srgbClr val="353535"/>
                </a:solidFill>
                <a:effectLst/>
                <a:uLnTx/>
                <a:uFillTx/>
                <a:latin typeface="Segoe UI Light"/>
                <a:cs typeface="Segoe UI Semibold" panose="020B0702040204020203" pitchFamily="34" charset="0"/>
              </a:rPr>
              <a:t>, </a:t>
            </a:r>
            <a:r>
              <a:rPr kumimoji="0" lang="ru-RU" sz="2000" b="1" i="0" u="none" strike="noStrike" kern="1200" cap="none" spc="-98" normalizeH="0" baseline="0" noProof="0" dirty="0">
                <a:ln>
                  <a:noFill/>
                </a:ln>
                <a:solidFill>
                  <a:srgbClr val="353535"/>
                </a:solidFill>
                <a:effectLst/>
                <a:uLnTx/>
                <a:uFillTx/>
                <a:latin typeface="Segoe UI Light"/>
                <a:cs typeface="Segoe UI Semibold" panose="020B0702040204020203" pitchFamily="34" charset="0"/>
              </a:rPr>
              <a:t>настраиваемый под пациента</a:t>
            </a:r>
            <a:r>
              <a:rPr kumimoji="0" lang="ru-RU" sz="2000" b="0" i="0" u="none" strike="noStrike" kern="1200" cap="none" spc="-98" normalizeH="0" baseline="0" noProof="0" dirty="0">
                <a:ln>
                  <a:noFill/>
                </a:ln>
                <a:solidFill>
                  <a:srgbClr val="353535"/>
                </a:solidFill>
                <a:effectLst/>
                <a:uLnTx/>
                <a:uFillTx/>
                <a:latin typeface="Segoe UI Light"/>
                <a:cs typeface="Segoe UI Semibold" panose="020B0702040204020203" pitchFamily="34" charset="0"/>
              </a:rPr>
              <a:t> и доступный в палате через планшеты, ноутбуки, ТВ, а также дома</a:t>
            </a:r>
          </a:p>
          <a:p>
            <a:pPr marL="342900" lvl="0" indent="-342900" defTabSz="1066643">
              <a:buFont typeface="Arial" panose="020B0604020202020204" pitchFamily="34" charset="0"/>
              <a:buChar char="•"/>
              <a:defRPr/>
            </a:pPr>
            <a:r>
              <a:rPr kumimoji="0" lang="ru-RU" sz="2000" b="0" i="0" u="none" strike="noStrike" kern="1200" cap="none" spc="-98" normalizeH="0" baseline="0" noProof="0" dirty="0">
                <a:ln>
                  <a:noFill/>
                </a:ln>
                <a:solidFill>
                  <a:srgbClr val="353535"/>
                </a:solidFill>
                <a:effectLst/>
                <a:uLnTx/>
                <a:uFillTx/>
                <a:latin typeface="Segoe UI Light"/>
                <a:cs typeface="Segoe UI Semibold" panose="020B0702040204020203" pitchFamily="34" charset="0"/>
              </a:rPr>
              <a:t>«Од</a:t>
            </a:r>
            <a:r>
              <a:rPr lang="ru-RU" sz="2000" spc="-98" dirty="0">
                <a:solidFill>
                  <a:srgbClr val="353535"/>
                </a:solidFill>
                <a:latin typeface="Segoe UI Light"/>
              </a:rPr>
              <a:t>но окно» для доступа пациента к информации о себе из клинических систем</a:t>
            </a:r>
            <a:endParaRPr kumimoji="0" lang="ru-RU" sz="2000" b="0" i="0" u="none" strike="noStrike" kern="1200" cap="none" spc="-98" normalizeH="0" baseline="0" noProof="0" dirty="0">
              <a:ln>
                <a:noFill/>
              </a:ln>
              <a:solidFill>
                <a:srgbClr val="353535"/>
              </a:solidFill>
              <a:effectLst/>
              <a:uLnTx/>
              <a:uFillTx/>
              <a:latin typeface="Segoe UI Light"/>
              <a:cs typeface="Segoe UI Semibold" panose="020B0702040204020203" pitchFamily="34" charset="0"/>
            </a:endParaRPr>
          </a:p>
          <a:p>
            <a:pPr marL="0" marR="0" lvl="0" indent="0" algn="l" defTabSz="1066643"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353535"/>
              </a:solidFill>
              <a:effectLst/>
              <a:uLnTx/>
              <a:uFillTx/>
              <a:latin typeface="Segoe UI Light"/>
              <a:cs typeface="Segoe UI Semibold" panose="020B0702040204020203" pitchFamily="34" charset="0"/>
            </a:endParaRPr>
          </a:p>
        </p:txBody>
      </p:sp>
      <p:sp>
        <p:nvSpPr>
          <p:cNvPr id="11" name="Rectangle 10"/>
          <p:cNvSpPr/>
          <p:nvPr/>
        </p:nvSpPr>
        <p:spPr>
          <a:xfrm>
            <a:off x="526109" y="4448432"/>
            <a:ext cx="5232633" cy="2000548"/>
          </a:xfrm>
          <a:prstGeom prst="rect">
            <a:avLst/>
          </a:prstGeom>
        </p:spPr>
        <p:txBody>
          <a:bodyPr wrap="square">
            <a:spAutoFit/>
          </a:bodyPr>
          <a:lstStyle/>
          <a:p>
            <a:pPr marL="0" marR="0" lvl="0" indent="-457112" algn="l" defTabSz="914048" rtl="0" eaLnBrk="1" fontAlgn="auto" latinLnBrk="0" hangingPunct="1">
              <a:spcBef>
                <a:spcPts val="0"/>
              </a:spcBef>
              <a:spcAft>
                <a:spcPts val="0"/>
              </a:spcAft>
              <a:buClrTx/>
              <a:buSzTx/>
              <a:buFontTx/>
              <a:buNone/>
              <a:tabLst/>
              <a:defRPr/>
            </a:pPr>
            <a:r>
              <a:rPr kumimoji="0" lang="ru-RU" sz="1400" b="0" i="0" u="none" strike="noStrike" kern="0" cap="none" spc="0" normalizeH="0" baseline="0" noProof="0" dirty="0">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rPr>
              <a:t>Решение</a:t>
            </a:r>
            <a:r>
              <a:rPr kumimoji="0" lang="en-US" sz="1400" b="0" i="0" u="none" strike="noStrike" kern="0" cap="none" spc="0" normalizeH="0" baseline="0" noProof="0" dirty="0">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rPr>
              <a:t> </a:t>
            </a:r>
            <a:r>
              <a:rPr kumimoji="0" lang="en-US" sz="1400" b="0" i="0" u="none" strike="noStrike" kern="0" cap="none" spc="0" normalizeH="0" baseline="0" noProof="0" dirty="0" err="1">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rPr>
              <a:t>Oneview</a:t>
            </a:r>
            <a:r>
              <a:rPr kumimoji="0" lang="en-US" sz="1400" b="0" i="0" u="none" strike="noStrike" kern="0" cap="none" spc="0" normalizeH="0" baseline="0" noProof="0" dirty="0">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rPr>
              <a:t> </a:t>
            </a:r>
            <a:r>
              <a:rPr kumimoji="0" lang="ru-RU" sz="1400" b="0" i="0" u="none" strike="noStrike" kern="0" cap="none" spc="0" normalizeH="0" baseline="0" noProof="0" dirty="0">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rPr>
              <a:t>дает возможность пациентам напрямую контактировать с «не-клиническим» персоналом</a:t>
            </a:r>
            <a:r>
              <a:rPr kumimoji="0" lang="en-US" sz="1400" b="0" i="0" u="none" strike="noStrike" kern="0" cap="none" spc="0" normalizeH="0" baseline="0" noProof="0" dirty="0">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rPr>
              <a:t> (</a:t>
            </a:r>
            <a:r>
              <a:rPr kumimoji="0" lang="ru-RU" sz="1400" b="0" i="0" u="none" strike="noStrike" kern="0" cap="none" spc="0" normalizeH="0" baseline="0" noProof="0" dirty="0">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rPr>
              <a:t>помощниками медицинских сестер, диетологами, другими специалистами по здоровому образу жизни)</a:t>
            </a:r>
            <a:r>
              <a:rPr kumimoji="0" lang="en-US" sz="1400" b="0" i="0" u="none" strike="noStrike" kern="0" cap="none" spc="0" normalizeH="0" baseline="0" noProof="0" dirty="0">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rPr>
              <a:t>. </a:t>
            </a:r>
            <a:r>
              <a:rPr kumimoji="0" lang="en-US" sz="1400" b="0" i="0" u="none" strike="noStrike" kern="0" cap="none" spc="0" normalizeH="0" baseline="0" noProof="0" dirty="0" err="1">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rPr>
              <a:t>Oneview</a:t>
            </a:r>
            <a:r>
              <a:rPr kumimoji="0" lang="en-US" sz="1400" b="0" i="0" u="none" strike="noStrike" kern="0" cap="none" spc="0" normalizeH="0" baseline="0" noProof="0" dirty="0">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rPr>
              <a:t> </a:t>
            </a:r>
            <a:r>
              <a:rPr kumimoji="0" lang="ru-RU" sz="1400" b="0" i="0" u="none" strike="noStrike" kern="0" cap="none" spc="0" normalizeH="0" baseline="0" noProof="0" dirty="0">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rPr>
              <a:t>может эскалировать эти запросы, чтобы обеспечить своевременное решение проблем и повысить удовлетворенность пациентов</a:t>
            </a:r>
            <a:r>
              <a:rPr kumimoji="0" lang="en-US" sz="1400" b="0" i="0" u="none" strike="noStrike" kern="0" cap="none" spc="0" normalizeH="0" baseline="0" noProof="0" dirty="0">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rPr>
              <a:t>.”</a:t>
            </a:r>
          </a:p>
          <a:p>
            <a:pPr marL="0" marR="0" lvl="0" indent="0" algn="r" defTabSz="914048" rtl="0" eaLnBrk="1" fontAlgn="auto" latinLnBrk="0" hangingPunct="1">
              <a:lnSpc>
                <a:spcPts val="16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rPr>
              <a:t/>
            </a:r>
            <a:br>
              <a:rPr kumimoji="0" lang="en-US" sz="1400" b="0" i="0" u="none" strike="noStrike" kern="0" cap="none" spc="0" normalizeH="0" baseline="0" noProof="0" dirty="0">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rPr>
            </a:br>
            <a:r>
              <a:rPr kumimoji="0" lang="en-US" sz="1400" b="0" i="0" u="none" strike="noStrike" kern="0" cap="none" spc="0" normalizeH="0" baseline="0" noProof="0" dirty="0">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rPr>
              <a:t>— </a:t>
            </a:r>
            <a:r>
              <a:rPr kumimoji="0" lang="en-US" sz="1400" b="0" i="0" u="none" strike="noStrike" kern="0" cap="none" spc="0" normalizeH="0" baseline="0" noProof="0" dirty="0">
                <a:ln>
                  <a:noFill/>
                </a:ln>
                <a:solidFill>
                  <a:srgbClr val="353535"/>
                </a:solidFill>
                <a:effectLst/>
                <a:uLnTx/>
                <a:uFillTx/>
                <a:latin typeface="Segoe UI Semibold" panose="020B0702040204020203" pitchFamily="34" charset="0"/>
                <a:ea typeface="Segoe UI" pitchFamily="34" charset="0"/>
                <a:cs typeface="Segoe UI Semibold" panose="020B0702040204020203" pitchFamily="34" charset="0"/>
              </a:rPr>
              <a:t>Jeff Fallon</a:t>
            </a:r>
            <a:r>
              <a:rPr kumimoji="0" lang="en-US" sz="1400" b="0" i="0" u="none" strike="noStrike" kern="0" cap="none" spc="0" normalizeH="0" baseline="0" noProof="0" dirty="0">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rPr>
              <a:t>, </a:t>
            </a:r>
            <a:r>
              <a:rPr kumimoji="0" lang="ru-RU" sz="1400" b="0" i="0" u="none" strike="noStrike" kern="0" cap="none" spc="0" normalizeH="0" baseline="0" noProof="0" dirty="0">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rPr>
              <a:t>Президент</a:t>
            </a:r>
            <a:r>
              <a:rPr kumimoji="0" lang="en-US" sz="1400" b="0" i="0" u="none" strike="noStrike" kern="0" cap="none" spc="0" normalizeH="0" baseline="0" noProof="0" dirty="0">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rPr>
              <a:t>, </a:t>
            </a:r>
            <a:r>
              <a:rPr kumimoji="0" lang="ru-RU" sz="1400" b="0" i="0" u="none" strike="noStrike" kern="0" cap="none" spc="0" normalizeH="0" baseline="0" noProof="0" dirty="0">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rPr>
              <a:t>Северная Америка</a:t>
            </a:r>
            <a:r>
              <a:rPr kumimoji="0" lang="en-US" sz="1400" b="0" i="0" u="none" strike="noStrike" kern="0" cap="none" spc="0" normalizeH="0" baseline="0" noProof="0" dirty="0">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rPr>
              <a:t>,</a:t>
            </a:r>
            <a:br>
              <a:rPr kumimoji="0" lang="en-US" sz="1400" b="0" i="0" u="none" strike="noStrike" kern="0" cap="none" spc="0" normalizeH="0" baseline="0" noProof="0" dirty="0">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rPr>
            </a:br>
            <a:r>
              <a:rPr kumimoji="0" lang="en-US" sz="1400" b="0" i="0" u="none" strike="noStrike" kern="0" cap="none" spc="0" normalizeH="0" baseline="0" noProof="0" dirty="0" err="1">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rPr>
              <a:t>Oneview</a:t>
            </a:r>
            <a:r>
              <a:rPr kumimoji="0" lang="en-US" sz="1400" b="0" i="0" u="none" strike="noStrike" kern="0" cap="none" spc="0" normalizeH="0" baseline="0" noProof="0" dirty="0">
                <a:ln>
                  <a:noFill/>
                </a:ln>
                <a:solidFill>
                  <a:srgbClr val="353535"/>
                </a:solidFill>
                <a:effectLst/>
                <a:uLnTx/>
                <a:uFillTx/>
                <a:latin typeface="Segoe UI Semilight" panose="020B0402040204020203" pitchFamily="34" charset="0"/>
                <a:ea typeface="Segoe UI" pitchFamily="34" charset="0"/>
                <a:cs typeface="Segoe UI Semilight" panose="020B0402040204020203" pitchFamily="34" charset="0"/>
              </a:rPr>
              <a:t> Healthcare</a:t>
            </a:r>
          </a:p>
        </p:txBody>
      </p:sp>
      <p:pic>
        <p:nvPicPr>
          <p:cNvPr id="4" name="Picture 3"/>
          <p:cNvPicPr>
            <a:picLocks noChangeAspect="1"/>
          </p:cNvPicPr>
          <p:nvPr/>
        </p:nvPicPr>
        <p:blipFill>
          <a:blip r:embed="rId6" cstate="print"/>
          <a:stretch>
            <a:fillRect/>
          </a:stretch>
        </p:blipFill>
        <p:spPr>
          <a:xfrm>
            <a:off x="333220" y="5950421"/>
            <a:ext cx="2334440" cy="709670"/>
          </a:xfrm>
          <a:prstGeom prst="rect">
            <a:avLst/>
          </a:prstGeom>
        </p:spPr>
      </p:pic>
      <p:sp>
        <p:nvSpPr>
          <p:cNvPr id="16" name="Rectangle 15"/>
          <p:cNvSpPr/>
          <p:nvPr/>
        </p:nvSpPr>
        <p:spPr>
          <a:xfrm>
            <a:off x="51343" y="4237321"/>
            <a:ext cx="527970" cy="1222148"/>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he-IL" sz="7198" b="0" i="0" u="none" strike="noStrike" kern="1200" cap="none" spc="0" normalizeH="0" baseline="0" noProof="0" dirty="0">
                <a:ln>
                  <a:noFill/>
                </a:ln>
                <a:solidFill>
                  <a:srgbClr val="353535"/>
                </a:solidFill>
                <a:effectLst/>
                <a:uLnTx/>
                <a:uFillTx/>
                <a:latin typeface="Arial" panose="020B0604020202020204" pitchFamily="34" charset="0"/>
                <a:ea typeface="+mn-ea"/>
                <a:cs typeface="Arial" panose="020B0604020202020204" pitchFamily="34" charset="0"/>
              </a:rPr>
              <a:t>‟</a:t>
            </a:r>
            <a:endParaRPr kumimoji="0" lang="en-US" sz="7198" b="0" i="0" u="none" strike="noStrike" kern="1200" cap="none" spc="0" normalizeH="0" baseline="0" noProof="0" dirty="0">
              <a:ln>
                <a:noFill/>
              </a:ln>
              <a:solidFill>
                <a:srgbClr val="353535"/>
              </a:solidFill>
              <a:effectLst/>
              <a:uLnTx/>
              <a:uFillTx/>
              <a:latin typeface="Segoe UI Semilight"/>
              <a:ea typeface="+mn-ea"/>
              <a:cs typeface="+mn-cs"/>
            </a:endParaRPr>
          </a:p>
        </p:txBody>
      </p:sp>
      <p:sp>
        <p:nvSpPr>
          <p:cNvPr id="2" name="TextBox 1">
            <a:hlinkClick r:id="rId7"/>
            <a:extLst>
              <a:ext uri="{FF2B5EF4-FFF2-40B4-BE49-F238E27FC236}">
                <a16:creationId xmlns:a16="http://schemas.microsoft.com/office/drawing/2014/main" xmlns="" id="{28E3EBFA-E529-40CD-8648-F4954509220E}"/>
              </a:ext>
            </a:extLst>
          </p:cNvPr>
          <p:cNvSpPr txBox="1"/>
          <p:nvPr/>
        </p:nvSpPr>
        <p:spPr>
          <a:xfrm>
            <a:off x="3812371" y="6283853"/>
            <a:ext cx="1876238" cy="696988"/>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1470" b="0" i="0" u="sng"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Read the full Customer Story</a:t>
            </a:r>
          </a:p>
        </p:txBody>
      </p:sp>
      <p:cxnSp>
        <p:nvCxnSpPr>
          <p:cNvPr id="5" name="Straight Arrow Connector 4">
            <a:extLst>
              <a:ext uri="{FF2B5EF4-FFF2-40B4-BE49-F238E27FC236}">
                <a16:creationId xmlns:a16="http://schemas.microsoft.com/office/drawing/2014/main" xmlns="" id="{D0F7D530-06A9-4ADB-B1DB-CC193138054F}"/>
              </a:ext>
            </a:extLst>
          </p:cNvPr>
          <p:cNvCxnSpPr>
            <a:cxnSpLocks/>
          </p:cNvCxnSpPr>
          <p:nvPr/>
        </p:nvCxnSpPr>
        <p:spPr>
          <a:xfrm>
            <a:off x="5211772" y="6504779"/>
            <a:ext cx="312707" cy="0"/>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70783001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16" name="Rectangle 15"/>
          <p:cNvSpPr/>
          <p:nvPr/>
        </p:nvSpPr>
        <p:spPr bwMode="auto">
          <a:xfrm rot="10800000">
            <a:off x="-2" y="0"/>
            <a:ext cx="8382001" cy="6858000"/>
          </a:xfrm>
          <a:prstGeom prst="rect">
            <a:avLst/>
          </a:prstGeom>
          <a:gradFill flip="none" rotWithShape="1">
            <a:gsLst>
              <a:gs pos="63000">
                <a:srgbClr val="0A0A0A">
                  <a:alpha val="34000"/>
                </a:srgbClr>
              </a:gs>
              <a:gs pos="100000">
                <a:srgbClr val="0A0A0A">
                  <a:alpha val="0"/>
                </a:srgbClr>
              </a:gs>
              <a:gs pos="0">
                <a:srgbClr val="000000">
                  <a:alpha val="52000"/>
                </a:srgb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1" name="Title 1"/>
          <p:cNvSpPr txBox="1">
            <a:spLocks/>
          </p:cNvSpPr>
          <p:nvPr/>
        </p:nvSpPr>
        <p:spPr>
          <a:xfrm>
            <a:off x="99774" y="108660"/>
            <a:ext cx="6803530" cy="1828193"/>
          </a:xfrm>
          <a:prstGeom prst="rect">
            <a:avLst/>
          </a:prstGeom>
        </p:spPr>
        <p:txBody>
          <a:bodyPr vert="horz" wrap="square" lIns="0" tIns="0" rIns="0" bIns="0" rtlCol="0" anchor="t">
            <a:spAutoFit/>
          </a:bodyPr>
          <a:lstStyle>
            <a:lvl1pPr algn="l" defTabSz="686047" rtl="0" eaLnBrk="1" latinLnBrk="0" hangingPunct="1">
              <a:lnSpc>
                <a:spcPct val="90000"/>
              </a:lnSpc>
              <a:spcBef>
                <a:spcPct val="0"/>
              </a:spcBef>
              <a:buNone/>
              <a:defRPr lang="en-US" sz="4800" b="0" kern="1200" cap="none" spc="-100" baseline="0" dirty="0" smtClean="0">
                <a:ln w="3175">
                  <a:noFill/>
                </a:ln>
                <a:gradFill flip="none" rotWithShape="1">
                  <a:gsLst>
                    <a:gs pos="0">
                      <a:schemeClr val="tx1">
                        <a:lumMod val="65000"/>
                        <a:lumOff val="35000"/>
                      </a:schemeClr>
                    </a:gs>
                    <a:gs pos="86000">
                      <a:schemeClr val="tx1">
                        <a:lumMod val="65000"/>
                        <a:lumOff val="35000"/>
                      </a:schemeClr>
                    </a:gs>
                  </a:gsLst>
                  <a:lin ang="5400000" scaled="0"/>
                  <a:tileRect/>
                </a:gradFill>
                <a:effectLst/>
                <a:latin typeface="Segoe UI Light" pitchFamily="34" charset="0"/>
                <a:ea typeface="+mn-ea"/>
                <a:cs typeface="Arial" charset="0"/>
              </a:defRPr>
            </a:lvl1pPr>
          </a:lstStyle>
          <a:p>
            <a:pPr marL="0" marR="0" lvl="0" indent="0" algn="l" defTabSz="914102" rtl="0" eaLnBrk="1" fontAlgn="base" latinLnBrk="0" hangingPunct="1">
              <a:lnSpc>
                <a:spcPct val="90000"/>
              </a:lnSpc>
              <a:spcBef>
                <a:spcPct val="0"/>
              </a:spcBef>
              <a:spcAft>
                <a:spcPct val="0"/>
              </a:spcAft>
              <a:buClrTx/>
              <a:buSzTx/>
              <a:buFontTx/>
              <a:buNone/>
              <a:tabLst/>
              <a:defRPr/>
            </a:pPr>
            <a:r>
              <a:rPr kumimoji="0" lang="ru-RU" sz="4400" b="0" i="0" u="none" strike="noStrike" kern="1200" cap="none" spc="-100" normalizeH="0" baseline="0" noProof="0" dirty="0">
                <a:ln w="3175">
                  <a:noFill/>
                </a:ln>
                <a:solidFill>
                  <a:srgbClr val="FFFFFF"/>
                </a:solidFill>
                <a:effectLst/>
                <a:uLnTx/>
                <a:uFillTx/>
                <a:latin typeface="Segoe UI Light" pitchFamily="34" charset="0"/>
                <a:ea typeface="+mn-ea"/>
                <a:cs typeface="Arial" charset="0"/>
              </a:rPr>
              <a:t>4 технологические области, меняющие облик системы здравоохранения</a:t>
            </a:r>
            <a:endParaRPr kumimoji="0" lang="en-US" sz="4400" b="0" i="0" u="none" strike="noStrike" kern="1200" cap="none" spc="0" normalizeH="0" baseline="0" noProof="0" dirty="0">
              <a:ln>
                <a:noFill/>
              </a:ln>
              <a:solidFill>
                <a:srgbClr val="FFFFFF"/>
              </a:solidFill>
              <a:effectLst/>
              <a:uLnTx/>
              <a:uFillTx/>
              <a:latin typeface="Segoe UI Light"/>
              <a:ea typeface="Segoe UI" pitchFamily="34" charset="0"/>
              <a:cs typeface="Segoe UI" pitchFamily="34" charset="0"/>
            </a:endParaRPr>
          </a:p>
        </p:txBody>
      </p:sp>
      <p:grpSp>
        <p:nvGrpSpPr>
          <p:cNvPr id="2" name="Group 1">
            <a:extLst>
              <a:ext uri="{FF2B5EF4-FFF2-40B4-BE49-F238E27FC236}">
                <a16:creationId xmlns:a16="http://schemas.microsoft.com/office/drawing/2014/main" xmlns="" id="{A4A5404B-199D-4ECF-B8BA-1A427A77DCD2}"/>
              </a:ext>
            </a:extLst>
          </p:cNvPr>
          <p:cNvGrpSpPr/>
          <p:nvPr/>
        </p:nvGrpSpPr>
        <p:grpSpPr>
          <a:xfrm>
            <a:off x="2467335" y="2124874"/>
            <a:ext cx="2313246" cy="2119529"/>
            <a:chOff x="2310813" y="2124874"/>
            <a:chExt cx="2313246" cy="2119529"/>
          </a:xfrm>
        </p:grpSpPr>
        <p:sp>
          <p:nvSpPr>
            <p:cNvPr id="170" name="Rectangle 169"/>
            <p:cNvSpPr/>
            <p:nvPr/>
          </p:nvSpPr>
          <p:spPr bwMode="auto">
            <a:xfrm>
              <a:off x="2310813" y="2124874"/>
              <a:ext cx="2313246" cy="2119529"/>
            </a:xfrm>
            <a:prstGeom prst="rect">
              <a:avLst/>
            </a:prstGeom>
            <a:solidFill>
              <a:srgbClr val="00188F">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ts val="612"/>
                </a:spcAft>
                <a:buClrTx/>
                <a:buSzTx/>
                <a:buFontTx/>
                <a:buNone/>
                <a:tabLst/>
                <a:defRPr/>
              </a:pPr>
              <a:r>
                <a:rPr kumimoji="0" lang="ru-RU"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Большие данные, Аналитика, Машинный интеллект</a:t>
              </a: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1" name="Freeform 73"/>
            <p:cNvSpPr>
              <a:spLocks noEditPoints="1"/>
            </p:cNvSpPr>
            <p:nvPr/>
          </p:nvSpPr>
          <p:spPr bwMode="black">
            <a:xfrm>
              <a:off x="3425301" y="3106096"/>
              <a:ext cx="1069120" cy="1032093"/>
            </a:xfrm>
            <a:custGeom>
              <a:avLst/>
              <a:gdLst>
                <a:gd name="T0" fmla="*/ 1799 w 2278"/>
                <a:gd name="T1" fmla="*/ 879 h 2201"/>
                <a:gd name="T2" fmla="*/ 1711 w 2278"/>
                <a:gd name="T3" fmla="*/ 335 h 2201"/>
                <a:gd name="T4" fmla="*/ 1363 w 2278"/>
                <a:gd name="T5" fmla="*/ 315 h 2201"/>
                <a:gd name="T6" fmla="*/ 1068 w 2278"/>
                <a:gd name="T7" fmla="*/ 0 h 2201"/>
                <a:gd name="T8" fmla="*/ 810 w 2278"/>
                <a:gd name="T9" fmla="*/ 412 h 2201"/>
                <a:gd name="T10" fmla="*/ 408 w 2278"/>
                <a:gd name="T11" fmla="*/ 325 h 2201"/>
                <a:gd name="T12" fmla="*/ 246 w 2278"/>
                <a:gd name="T13" fmla="*/ 841 h 2201"/>
                <a:gd name="T14" fmla="*/ 0 w 2278"/>
                <a:gd name="T15" fmla="*/ 1138 h 2201"/>
                <a:gd name="T16" fmla="*/ 338 w 2278"/>
                <a:gd name="T17" fmla="*/ 1396 h 2201"/>
                <a:gd name="T18" fmla="*/ 166 w 2278"/>
                <a:gd name="T19" fmla="*/ 1885 h 2201"/>
                <a:gd name="T20" fmla="*/ 769 w 2278"/>
                <a:gd name="T21" fmla="*/ 1966 h 2201"/>
                <a:gd name="T22" fmla="*/ 1053 w 2278"/>
                <a:gd name="T23" fmla="*/ 2200 h 2201"/>
                <a:gd name="T24" fmla="*/ 1081 w 2278"/>
                <a:gd name="T25" fmla="*/ 2201 h 2201"/>
                <a:gd name="T26" fmla="*/ 1184 w 2278"/>
                <a:gd name="T27" fmla="*/ 1949 h 2201"/>
                <a:gd name="T28" fmla="*/ 1666 w 2278"/>
                <a:gd name="T29" fmla="*/ 1872 h 2201"/>
                <a:gd name="T30" fmla="*/ 1874 w 2278"/>
                <a:gd name="T31" fmla="*/ 1743 h 2201"/>
                <a:gd name="T32" fmla="*/ 2060 w 2278"/>
                <a:gd name="T33" fmla="*/ 1273 h 2201"/>
                <a:gd name="T34" fmla="*/ 1940 w 2278"/>
                <a:gd name="T35" fmla="*/ 1369 h 2201"/>
                <a:gd name="T36" fmla="*/ 1385 w 2278"/>
                <a:gd name="T37" fmla="*/ 1279 h 2201"/>
                <a:gd name="T38" fmla="*/ 1837 w 2278"/>
                <a:gd name="T39" fmla="*/ 1733 h 2201"/>
                <a:gd name="T40" fmla="*/ 1302 w 2278"/>
                <a:gd name="T41" fmla="*/ 1393 h 2201"/>
                <a:gd name="T42" fmla="*/ 1433 w 2278"/>
                <a:gd name="T43" fmla="*/ 1759 h 2201"/>
                <a:gd name="T44" fmla="*/ 1193 w 2278"/>
                <a:gd name="T45" fmla="*/ 1461 h 2201"/>
                <a:gd name="T46" fmla="*/ 1156 w 2278"/>
                <a:gd name="T47" fmla="*/ 1924 h 2201"/>
                <a:gd name="T48" fmla="*/ 1053 w 2278"/>
                <a:gd name="T49" fmla="*/ 1484 h 2201"/>
                <a:gd name="T50" fmla="*/ 878 w 2278"/>
                <a:gd name="T51" fmla="*/ 1857 h 2201"/>
                <a:gd name="T52" fmla="*/ 804 w 2278"/>
                <a:gd name="T53" fmla="*/ 1753 h 2201"/>
                <a:gd name="T54" fmla="*/ 438 w 2278"/>
                <a:gd name="T55" fmla="*/ 1789 h 2201"/>
                <a:gd name="T56" fmla="*/ 369 w 2278"/>
                <a:gd name="T57" fmla="*/ 1741 h 2201"/>
                <a:gd name="T58" fmla="*/ 551 w 2278"/>
                <a:gd name="T59" fmla="*/ 1362 h 2201"/>
                <a:gd name="T60" fmla="*/ 447 w 2278"/>
                <a:gd name="T61" fmla="*/ 1287 h 2201"/>
                <a:gd name="T62" fmla="*/ 723 w 2278"/>
                <a:gd name="T63" fmla="*/ 1153 h 2201"/>
                <a:gd name="T64" fmla="*/ 253 w 2278"/>
                <a:gd name="T65" fmla="*/ 1023 h 2201"/>
                <a:gd name="T66" fmla="*/ 745 w 2278"/>
                <a:gd name="T67" fmla="*/ 1014 h 2201"/>
                <a:gd name="T68" fmla="*/ 386 w 2278"/>
                <a:gd name="T69" fmla="*/ 736 h 2201"/>
                <a:gd name="T70" fmla="*/ 813 w 2278"/>
                <a:gd name="T71" fmla="*/ 904 h 2201"/>
                <a:gd name="T72" fmla="*/ 701 w 2278"/>
                <a:gd name="T73" fmla="*/ 530 h 2201"/>
                <a:gd name="T74" fmla="*/ 944 w 2278"/>
                <a:gd name="T75" fmla="*/ 815 h 2201"/>
                <a:gd name="T76" fmla="*/ 996 w 2278"/>
                <a:gd name="T77" fmla="*/ 287 h 2201"/>
                <a:gd name="T78" fmla="*/ 1083 w 2278"/>
                <a:gd name="T79" fmla="*/ 792 h 2201"/>
                <a:gd name="T80" fmla="*/ 1253 w 2278"/>
                <a:gd name="T81" fmla="*/ 424 h 2201"/>
                <a:gd name="T82" fmla="*/ 1331 w 2278"/>
                <a:gd name="T83" fmla="*/ 529 h 2201"/>
                <a:gd name="T84" fmla="*/ 1558 w 2278"/>
                <a:gd name="T85" fmla="*/ 488 h 2201"/>
                <a:gd name="T86" fmla="*/ 1618 w 2278"/>
                <a:gd name="T87" fmla="*/ 610 h 2201"/>
                <a:gd name="T88" fmla="*/ 1586 w 2278"/>
                <a:gd name="T89" fmla="*/ 914 h 2201"/>
                <a:gd name="T90" fmla="*/ 1690 w 2278"/>
                <a:gd name="T91" fmla="*/ 989 h 2201"/>
                <a:gd name="T92" fmla="*/ 1414 w 2278"/>
                <a:gd name="T93" fmla="*/ 1123 h 2201"/>
                <a:gd name="T94" fmla="*/ 2028 w 2278"/>
                <a:gd name="T95" fmla="*/ 1253 h 2201"/>
                <a:gd name="T96" fmla="*/ 1292 w 2278"/>
                <a:gd name="T97" fmla="*/ 936 h 2201"/>
                <a:gd name="T98" fmla="*/ 1083 w 2278"/>
                <a:gd name="T99" fmla="*/ 837 h 2201"/>
                <a:gd name="T100" fmla="*/ 945 w 2278"/>
                <a:gd name="T101" fmla="*/ 863 h 2201"/>
                <a:gd name="T102" fmla="*/ 787 w 2278"/>
                <a:gd name="T103" fmla="*/ 1031 h 2201"/>
                <a:gd name="T104" fmla="*/ 787 w 2278"/>
                <a:gd name="T105" fmla="*/ 1245 h 2201"/>
                <a:gd name="T106" fmla="*/ 945 w 2278"/>
                <a:gd name="T107" fmla="*/ 1412 h 2201"/>
                <a:gd name="T108" fmla="*/ 1083 w 2278"/>
                <a:gd name="T109" fmla="*/ 1439 h 2201"/>
                <a:gd name="T110" fmla="*/ 1292 w 2278"/>
                <a:gd name="T111" fmla="*/ 1340 h 2201"/>
                <a:gd name="T112" fmla="*/ 1370 w 2278"/>
                <a:gd name="T113" fmla="*/ 1138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78" h="2201">
                  <a:moveTo>
                    <a:pt x="2125" y="983"/>
                  </a:moveTo>
                  <a:cubicBezTo>
                    <a:pt x="2074" y="983"/>
                    <a:pt x="2030" y="1007"/>
                    <a:pt x="2002" y="1045"/>
                  </a:cubicBezTo>
                  <a:cubicBezTo>
                    <a:pt x="1787" y="929"/>
                    <a:pt x="1787" y="929"/>
                    <a:pt x="1787" y="929"/>
                  </a:cubicBezTo>
                  <a:cubicBezTo>
                    <a:pt x="1795" y="914"/>
                    <a:pt x="1799" y="897"/>
                    <a:pt x="1799" y="879"/>
                  </a:cubicBezTo>
                  <a:cubicBezTo>
                    <a:pt x="1799" y="828"/>
                    <a:pt x="1764" y="785"/>
                    <a:pt x="1715" y="773"/>
                  </a:cubicBezTo>
                  <a:cubicBezTo>
                    <a:pt x="1729" y="640"/>
                    <a:pt x="1729" y="640"/>
                    <a:pt x="1729" y="640"/>
                  </a:cubicBezTo>
                  <a:cubicBezTo>
                    <a:pt x="1805" y="630"/>
                    <a:pt x="1863" y="566"/>
                    <a:pt x="1863" y="488"/>
                  </a:cubicBezTo>
                  <a:cubicBezTo>
                    <a:pt x="1863" y="404"/>
                    <a:pt x="1795" y="335"/>
                    <a:pt x="1711" y="335"/>
                  </a:cubicBezTo>
                  <a:cubicBezTo>
                    <a:pt x="1645" y="335"/>
                    <a:pt x="1589" y="377"/>
                    <a:pt x="1567" y="435"/>
                  </a:cubicBezTo>
                  <a:cubicBezTo>
                    <a:pt x="1472" y="427"/>
                    <a:pt x="1472" y="427"/>
                    <a:pt x="1472" y="427"/>
                  </a:cubicBezTo>
                  <a:cubicBezTo>
                    <a:pt x="1472" y="426"/>
                    <a:pt x="1472" y="425"/>
                    <a:pt x="1472" y="424"/>
                  </a:cubicBezTo>
                  <a:cubicBezTo>
                    <a:pt x="1472" y="364"/>
                    <a:pt x="1423" y="315"/>
                    <a:pt x="1363" y="315"/>
                  </a:cubicBezTo>
                  <a:cubicBezTo>
                    <a:pt x="1334" y="315"/>
                    <a:pt x="1309" y="326"/>
                    <a:pt x="1289" y="343"/>
                  </a:cubicBezTo>
                  <a:cubicBezTo>
                    <a:pt x="1187" y="250"/>
                    <a:pt x="1187" y="250"/>
                    <a:pt x="1187" y="250"/>
                  </a:cubicBezTo>
                  <a:cubicBezTo>
                    <a:pt x="1208" y="223"/>
                    <a:pt x="1221" y="190"/>
                    <a:pt x="1221" y="153"/>
                  </a:cubicBezTo>
                  <a:cubicBezTo>
                    <a:pt x="1221" y="69"/>
                    <a:pt x="1153" y="0"/>
                    <a:pt x="1068" y="0"/>
                  </a:cubicBezTo>
                  <a:cubicBezTo>
                    <a:pt x="984" y="0"/>
                    <a:pt x="916" y="69"/>
                    <a:pt x="916" y="153"/>
                  </a:cubicBezTo>
                  <a:cubicBezTo>
                    <a:pt x="916" y="197"/>
                    <a:pt x="935" y="237"/>
                    <a:pt x="965" y="265"/>
                  </a:cubicBezTo>
                  <a:cubicBezTo>
                    <a:pt x="856" y="422"/>
                    <a:pt x="856" y="422"/>
                    <a:pt x="856" y="422"/>
                  </a:cubicBezTo>
                  <a:cubicBezTo>
                    <a:pt x="842" y="416"/>
                    <a:pt x="827" y="412"/>
                    <a:pt x="810" y="412"/>
                  </a:cubicBezTo>
                  <a:cubicBezTo>
                    <a:pt x="760" y="412"/>
                    <a:pt x="717" y="446"/>
                    <a:pt x="705" y="493"/>
                  </a:cubicBezTo>
                  <a:cubicBezTo>
                    <a:pt x="561" y="480"/>
                    <a:pt x="561" y="480"/>
                    <a:pt x="561" y="480"/>
                  </a:cubicBezTo>
                  <a:cubicBezTo>
                    <a:pt x="561" y="480"/>
                    <a:pt x="561" y="479"/>
                    <a:pt x="561" y="478"/>
                  </a:cubicBezTo>
                  <a:cubicBezTo>
                    <a:pt x="561" y="394"/>
                    <a:pt x="493" y="325"/>
                    <a:pt x="408" y="325"/>
                  </a:cubicBezTo>
                  <a:cubicBezTo>
                    <a:pt x="324" y="325"/>
                    <a:pt x="256" y="394"/>
                    <a:pt x="256" y="478"/>
                  </a:cubicBezTo>
                  <a:cubicBezTo>
                    <a:pt x="256" y="546"/>
                    <a:pt x="300" y="603"/>
                    <a:pt x="362" y="623"/>
                  </a:cubicBezTo>
                  <a:cubicBezTo>
                    <a:pt x="348" y="732"/>
                    <a:pt x="348" y="732"/>
                    <a:pt x="348" y="732"/>
                  </a:cubicBezTo>
                  <a:cubicBezTo>
                    <a:pt x="291" y="736"/>
                    <a:pt x="246" y="783"/>
                    <a:pt x="246" y="841"/>
                  </a:cubicBezTo>
                  <a:cubicBezTo>
                    <a:pt x="246" y="873"/>
                    <a:pt x="259" y="901"/>
                    <a:pt x="281" y="921"/>
                  </a:cubicBezTo>
                  <a:cubicBezTo>
                    <a:pt x="221" y="1002"/>
                    <a:pt x="221" y="1002"/>
                    <a:pt x="221" y="1002"/>
                  </a:cubicBezTo>
                  <a:cubicBezTo>
                    <a:pt x="201" y="991"/>
                    <a:pt x="177" y="985"/>
                    <a:pt x="153" y="985"/>
                  </a:cubicBezTo>
                  <a:cubicBezTo>
                    <a:pt x="68" y="985"/>
                    <a:pt x="0" y="1054"/>
                    <a:pt x="0" y="1138"/>
                  </a:cubicBezTo>
                  <a:cubicBezTo>
                    <a:pt x="0" y="1222"/>
                    <a:pt x="68" y="1291"/>
                    <a:pt x="153" y="1291"/>
                  </a:cubicBezTo>
                  <a:cubicBezTo>
                    <a:pt x="190" y="1291"/>
                    <a:pt x="225" y="1277"/>
                    <a:pt x="251" y="1254"/>
                  </a:cubicBezTo>
                  <a:cubicBezTo>
                    <a:pt x="354" y="1339"/>
                    <a:pt x="354" y="1339"/>
                    <a:pt x="354" y="1339"/>
                  </a:cubicBezTo>
                  <a:cubicBezTo>
                    <a:pt x="344" y="1356"/>
                    <a:pt x="338" y="1375"/>
                    <a:pt x="338" y="1396"/>
                  </a:cubicBezTo>
                  <a:cubicBezTo>
                    <a:pt x="338" y="1436"/>
                    <a:pt x="359" y="1471"/>
                    <a:pt x="392" y="1490"/>
                  </a:cubicBezTo>
                  <a:cubicBezTo>
                    <a:pt x="332" y="1733"/>
                    <a:pt x="332" y="1733"/>
                    <a:pt x="332" y="1733"/>
                  </a:cubicBezTo>
                  <a:cubicBezTo>
                    <a:pt x="328" y="1732"/>
                    <a:pt x="323" y="1732"/>
                    <a:pt x="319" y="1732"/>
                  </a:cubicBezTo>
                  <a:cubicBezTo>
                    <a:pt x="235" y="1732"/>
                    <a:pt x="166" y="1800"/>
                    <a:pt x="166" y="1885"/>
                  </a:cubicBezTo>
                  <a:cubicBezTo>
                    <a:pt x="166" y="1969"/>
                    <a:pt x="235" y="2038"/>
                    <a:pt x="319" y="2038"/>
                  </a:cubicBezTo>
                  <a:cubicBezTo>
                    <a:pt x="399" y="2038"/>
                    <a:pt x="464" y="1977"/>
                    <a:pt x="471" y="1899"/>
                  </a:cubicBezTo>
                  <a:cubicBezTo>
                    <a:pt x="664" y="1884"/>
                    <a:pt x="664" y="1884"/>
                    <a:pt x="664" y="1884"/>
                  </a:cubicBezTo>
                  <a:cubicBezTo>
                    <a:pt x="676" y="1931"/>
                    <a:pt x="718" y="1966"/>
                    <a:pt x="769" y="1966"/>
                  </a:cubicBezTo>
                  <a:cubicBezTo>
                    <a:pt x="802" y="1966"/>
                    <a:pt x="832" y="1951"/>
                    <a:pt x="852" y="1928"/>
                  </a:cubicBezTo>
                  <a:cubicBezTo>
                    <a:pt x="931" y="1982"/>
                    <a:pt x="931" y="1982"/>
                    <a:pt x="931" y="1982"/>
                  </a:cubicBezTo>
                  <a:cubicBezTo>
                    <a:pt x="921" y="2002"/>
                    <a:pt x="916" y="2024"/>
                    <a:pt x="916" y="2049"/>
                  </a:cubicBezTo>
                  <a:cubicBezTo>
                    <a:pt x="916" y="2128"/>
                    <a:pt x="976" y="2193"/>
                    <a:pt x="1053" y="2200"/>
                  </a:cubicBezTo>
                  <a:cubicBezTo>
                    <a:pt x="1053" y="2201"/>
                    <a:pt x="1053" y="2201"/>
                    <a:pt x="1053" y="2201"/>
                  </a:cubicBezTo>
                  <a:cubicBezTo>
                    <a:pt x="1056" y="2201"/>
                    <a:pt x="1056" y="2201"/>
                    <a:pt x="1056" y="2201"/>
                  </a:cubicBezTo>
                  <a:cubicBezTo>
                    <a:pt x="1060" y="2201"/>
                    <a:pt x="1064" y="2201"/>
                    <a:pt x="1068" y="2201"/>
                  </a:cubicBezTo>
                  <a:cubicBezTo>
                    <a:pt x="1073" y="2201"/>
                    <a:pt x="1077" y="2201"/>
                    <a:pt x="1081" y="2201"/>
                  </a:cubicBezTo>
                  <a:cubicBezTo>
                    <a:pt x="1083" y="2201"/>
                    <a:pt x="1083" y="2201"/>
                    <a:pt x="1083" y="2201"/>
                  </a:cubicBezTo>
                  <a:cubicBezTo>
                    <a:pt x="1083" y="2201"/>
                    <a:pt x="1083" y="2201"/>
                    <a:pt x="1083" y="2201"/>
                  </a:cubicBezTo>
                  <a:cubicBezTo>
                    <a:pt x="1161" y="2193"/>
                    <a:pt x="1221" y="2128"/>
                    <a:pt x="1221" y="2049"/>
                  </a:cubicBezTo>
                  <a:cubicBezTo>
                    <a:pt x="1221" y="2011"/>
                    <a:pt x="1207" y="1976"/>
                    <a:pt x="1184" y="1949"/>
                  </a:cubicBezTo>
                  <a:cubicBezTo>
                    <a:pt x="1268" y="1853"/>
                    <a:pt x="1268" y="1853"/>
                    <a:pt x="1268" y="1853"/>
                  </a:cubicBezTo>
                  <a:cubicBezTo>
                    <a:pt x="1285" y="1863"/>
                    <a:pt x="1304" y="1869"/>
                    <a:pt x="1324" y="1869"/>
                  </a:cubicBezTo>
                  <a:cubicBezTo>
                    <a:pt x="1364" y="1869"/>
                    <a:pt x="1399" y="1847"/>
                    <a:pt x="1418" y="1815"/>
                  </a:cubicBezTo>
                  <a:cubicBezTo>
                    <a:pt x="1666" y="1872"/>
                    <a:pt x="1666" y="1872"/>
                    <a:pt x="1666" y="1872"/>
                  </a:cubicBezTo>
                  <a:cubicBezTo>
                    <a:pt x="1665" y="1876"/>
                    <a:pt x="1665" y="1880"/>
                    <a:pt x="1665" y="1885"/>
                  </a:cubicBezTo>
                  <a:cubicBezTo>
                    <a:pt x="1665" y="1969"/>
                    <a:pt x="1734" y="2038"/>
                    <a:pt x="1818" y="2038"/>
                  </a:cubicBezTo>
                  <a:cubicBezTo>
                    <a:pt x="1902" y="2038"/>
                    <a:pt x="1971" y="1969"/>
                    <a:pt x="1971" y="1885"/>
                  </a:cubicBezTo>
                  <a:cubicBezTo>
                    <a:pt x="1971" y="1820"/>
                    <a:pt x="1931" y="1765"/>
                    <a:pt x="1874" y="1743"/>
                  </a:cubicBezTo>
                  <a:cubicBezTo>
                    <a:pt x="1893" y="1572"/>
                    <a:pt x="1893" y="1572"/>
                    <a:pt x="1893" y="1572"/>
                  </a:cubicBezTo>
                  <a:cubicBezTo>
                    <a:pt x="1949" y="1567"/>
                    <a:pt x="1994" y="1520"/>
                    <a:pt x="1994" y="1463"/>
                  </a:cubicBezTo>
                  <a:cubicBezTo>
                    <a:pt x="1994" y="1436"/>
                    <a:pt x="1984" y="1412"/>
                    <a:pt x="1969" y="1393"/>
                  </a:cubicBezTo>
                  <a:cubicBezTo>
                    <a:pt x="2060" y="1273"/>
                    <a:pt x="2060" y="1273"/>
                    <a:pt x="2060" y="1273"/>
                  </a:cubicBezTo>
                  <a:cubicBezTo>
                    <a:pt x="2080" y="1283"/>
                    <a:pt x="2102" y="1288"/>
                    <a:pt x="2125" y="1288"/>
                  </a:cubicBezTo>
                  <a:cubicBezTo>
                    <a:pt x="2209" y="1288"/>
                    <a:pt x="2278" y="1220"/>
                    <a:pt x="2278" y="1135"/>
                  </a:cubicBezTo>
                  <a:cubicBezTo>
                    <a:pt x="2278" y="1051"/>
                    <a:pt x="2209" y="983"/>
                    <a:pt x="2125" y="983"/>
                  </a:cubicBezTo>
                  <a:close/>
                  <a:moveTo>
                    <a:pt x="1940" y="1369"/>
                  </a:moveTo>
                  <a:cubicBezTo>
                    <a:pt x="1924" y="1359"/>
                    <a:pt x="1905" y="1353"/>
                    <a:pt x="1884" y="1353"/>
                  </a:cubicBezTo>
                  <a:cubicBezTo>
                    <a:pt x="1838" y="1353"/>
                    <a:pt x="1798" y="1383"/>
                    <a:pt x="1782" y="1424"/>
                  </a:cubicBezTo>
                  <a:cubicBezTo>
                    <a:pt x="1392" y="1262"/>
                    <a:pt x="1392" y="1262"/>
                    <a:pt x="1392" y="1262"/>
                  </a:cubicBezTo>
                  <a:cubicBezTo>
                    <a:pt x="1390" y="1268"/>
                    <a:pt x="1387" y="1273"/>
                    <a:pt x="1385" y="1279"/>
                  </a:cubicBezTo>
                  <a:cubicBezTo>
                    <a:pt x="1777" y="1441"/>
                    <a:pt x="1777" y="1441"/>
                    <a:pt x="1777" y="1441"/>
                  </a:cubicBezTo>
                  <a:cubicBezTo>
                    <a:pt x="1776" y="1448"/>
                    <a:pt x="1775" y="1455"/>
                    <a:pt x="1775" y="1463"/>
                  </a:cubicBezTo>
                  <a:cubicBezTo>
                    <a:pt x="1775" y="1513"/>
                    <a:pt x="1809" y="1555"/>
                    <a:pt x="1855" y="1568"/>
                  </a:cubicBezTo>
                  <a:cubicBezTo>
                    <a:pt x="1837" y="1733"/>
                    <a:pt x="1837" y="1733"/>
                    <a:pt x="1837" y="1733"/>
                  </a:cubicBezTo>
                  <a:cubicBezTo>
                    <a:pt x="1831" y="1733"/>
                    <a:pt x="1825" y="1732"/>
                    <a:pt x="1818" y="1732"/>
                  </a:cubicBezTo>
                  <a:cubicBezTo>
                    <a:pt x="1781" y="1732"/>
                    <a:pt x="1746" y="1746"/>
                    <a:pt x="1720" y="1768"/>
                  </a:cubicBezTo>
                  <a:cubicBezTo>
                    <a:pt x="1324" y="1372"/>
                    <a:pt x="1324" y="1372"/>
                    <a:pt x="1324" y="1372"/>
                  </a:cubicBezTo>
                  <a:cubicBezTo>
                    <a:pt x="1317" y="1379"/>
                    <a:pt x="1310" y="1386"/>
                    <a:pt x="1302" y="1393"/>
                  </a:cubicBezTo>
                  <a:cubicBezTo>
                    <a:pt x="1699" y="1789"/>
                    <a:pt x="1699" y="1789"/>
                    <a:pt x="1699" y="1789"/>
                  </a:cubicBezTo>
                  <a:cubicBezTo>
                    <a:pt x="1688" y="1803"/>
                    <a:pt x="1679" y="1818"/>
                    <a:pt x="1674" y="1835"/>
                  </a:cubicBezTo>
                  <a:cubicBezTo>
                    <a:pt x="1432" y="1779"/>
                    <a:pt x="1432" y="1779"/>
                    <a:pt x="1432" y="1779"/>
                  </a:cubicBezTo>
                  <a:cubicBezTo>
                    <a:pt x="1433" y="1773"/>
                    <a:pt x="1433" y="1766"/>
                    <a:pt x="1433" y="1759"/>
                  </a:cubicBezTo>
                  <a:cubicBezTo>
                    <a:pt x="1433" y="1699"/>
                    <a:pt x="1385" y="1650"/>
                    <a:pt x="1324" y="1650"/>
                  </a:cubicBezTo>
                  <a:cubicBezTo>
                    <a:pt x="1313" y="1650"/>
                    <a:pt x="1302" y="1652"/>
                    <a:pt x="1292" y="1655"/>
                  </a:cubicBezTo>
                  <a:cubicBezTo>
                    <a:pt x="1209" y="1454"/>
                    <a:pt x="1209" y="1454"/>
                    <a:pt x="1209" y="1454"/>
                  </a:cubicBezTo>
                  <a:cubicBezTo>
                    <a:pt x="1204" y="1457"/>
                    <a:pt x="1198" y="1459"/>
                    <a:pt x="1193" y="1461"/>
                  </a:cubicBezTo>
                  <a:cubicBezTo>
                    <a:pt x="1276" y="1662"/>
                    <a:pt x="1276" y="1662"/>
                    <a:pt x="1276" y="1662"/>
                  </a:cubicBezTo>
                  <a:cubicBezTo>
                    <a:pt x="1240" y="1680"/>
                    <a:pt x="1215" y="1717"/>
                    <a:pt x="1215" y="1759"/>
                  </a:cubicBezTo>
                  <a:cubicBezTo>
                    <a:pt x="1215" y="1786"/>
                    <a:pt x="1224" y="1810"/>
                    <a:pt x="1240" y="1828"/>
                  </a:cubicBezTo>
                  <a:cubicBezTo>
                    <a:pt x="1156" y="1924"/>
                    <a:pt x="1156" y="1924"/>
                    <a:pt x="1156" y="1924"/>
                  </a:cubicBezTo>
                  <a:cubicBezTo>
                    <a:pt x="1135" y="1909"/>
                    <a:pt x="1110" y="1899"/>
                    <a:pt x="1083" y="1897"/>
                  </a:cubicBezTo>
                  <a:cubicBezTo>
                    <a:pt x="1083" y="1484"/>
                    <a:pt x="1083" y="1484"/>
                    <a:pt x="1083" y="1484"/>
                  </a:cubicBezTo>
                  <a:cubicBezTo>
                    <a:pt x="1078" y="1484"/>
                    <a:pt x="1073" y="1484"/>
                    <a:pt x="1068" y="1484"/>
                  </a:cubicBezTo>
                  <a:cubicBezTo>
                    <a:pt x="1063" y="1484"/>
                    <a:pt x="1058" y="1484"/>
                    <a:pt x="1053" y="1484"/>
                  </a:cubicBezTo>
                  <a:cubicBezTo>
                    <a:pt x="1053" y="1897"/>
                    <a:pt x="1053" y="1897"/>
                    <a:pt x="1053" y="1897"/>
                  </a:cubicBezTo>
                  <a:cubicBezTo>
                    <a:pt x="1013" y="1901"/>
                    <a:pt x="977" y="1920"/>
                    <a:pt x="952" y="1950"/>
                  </a:cubicBezTo>
                  <a:cubicBezTo>
                    <a:pt x="871" y="1895"/>
                    <a:pt x="871" y="1895"/>
                    <a:pt x="871" y="1895"/>
                  </a:cubicBezTo>
                  <a:cubicBezTo>
                    <a:pt x="876" y="1883"/>
                    <a:pt x="878" y="1870"/>
                    <a:pt x="878" y="1857"/>
                  </a:cubicBezTo>
                  <a:cubicBezTo>
                    <a:pt x="878" y="1815"/>
                    <a:pt x="855" y="1779"/>
                    <a:pt x="820" y="1760"/>
                  </a:cubicBezTo>
                  <a:cubicBezTo>
                    <a:pt x="944" y="1461"/>
                    <a:pt x="944" y="1461"/>
                    <a:pt x="944" y="1461"/>
                  </a:cubicBezTo>
                  <a:cubicBezTo>
                    <a:pt x="939" y="1459"/>
                    <a:pt x="933" y="1457"/>
                    <a:pt x="928" y="1454"/>
                  </a:cubicBezTo>
                  <a:cubicBezTo>
                    <a:pt x="804" y="1753"/>
                    <a:pt x="804" y="1753"/>
                    <a:pt x="804" y="1753"/>
                  </a:cubicBezTo>
                  <a:cubicBezTo>
                    <a:pt x="793" y="1749"/>
                    <a:pt x="781" y="1747"/>
                    <a:pt x="769" y="1747"/>
                  </a:cubicBezTo>
                  <a:cubicBezTo>
                    <a:pt x="712" y="1747"/>
                    <a:pt x="666" y="1791"/>
                    <a:pt x="660" y="1846"/>
                  </a:cubicBezTo>
                  <a:cubicBezTo>
                    <a:pt x="470" y="1861"/>
                    <a:pt x="470" y="1861"/>
                    <a:pt x="470" y="1861"/>
                  </a:cubicBezTo>
                  <a:cubicBezTo>
                    <a:pt x="466" y="1834"/>
                    <a:pt x="454" y="1810"/>
                    <a:pt x="438" y="1789"/>
                  </a:cubicBezTo>
                  <a:cubicBezTo>
                    <a:pt x="835" y="1393"/>
                    <a:pt x="835" y="1393"/>
                    <a:pt x="835" y="1393"/>
                  </a:cubicBezTo>
                  <a:cubicBezTo>
                    <a:pt x="827" y="1386"/>
                    <a:pt x="820" y="1379"/>
                    <a:pt x="813" y="1372"/>
                  </a:cubicBezTo>
                  <a:cubicBezTo>
                    <a:pt x="417" y="1768"/>
                    <a:pt x="417" y="1768"/>
                    <a:pt x="417" y="1768"/>
                  </a:cubicBezTo>
                  <a:cubicBezTo>
                    <a:pt x="403" y="1756"/>
                    <a:pt x="387" y="1747"/>
                    <a:pt x="369" y="1741"/>
                  </a:cubicBezTo>
                  <a:cubicBezTo>
                    <a:pt x="428" y="1504"/>
                    <a:pt x="428" y="1504"/>
                    <a:pt x="428" y="1504"/>
                  </a:cubicBezTo>
                  <a:cubicBezTo>
                    <a:pt x="434" y="1505"/>
                    <a:pt x="440" y="1505"/>
                    <a:pt x="447" y="1505"/>
                  </a:cubicBezTo>
                  <a:cubicBezTo>
                    <a:pt x="507" y="1505"/>
                    <a:pt x="556" y="1457"/>
                    <a:pt x="556" y="1396"/>
                  </a:cubicBezTo>
                  <a:cubicBezTo>
                    <a:pt x="556" y="1384"/>
                    <a:pt x="554" y="1373"/>
                    <a:pt x="551" y="1362"/>
                  </a:cubicBezTo>
                  <a:cubicBezTo>
                    <a:pt x="752" y="1279"/>
                    <a:pt x="752" y="1279"/>
                    <a:pt x="752" y="1279"/>
                  </a:cubicBezTo>
                  <a:cubicBezTo>
                    <a:pt x="750" y="1273"/>
                    <a:pt x="747" y="1268"/>
                    <a:pt x="745" y="1262"/>
                  </a:cubicBezTo>
                  <a:cubicBezTo>
                    <a:pt x="544" y="1345"/>
                    <a:pt x="544" y="1345"/>
                    <a:pt x="544" y="1345"/>
                  </a:cubicBezTo>
                  <a:cubicBezTo>
                    <a:pt x="525" y="1311"/>
                    <a:pt x="489" y="1287"/>
                    <a:pt x="447" y="1287"/>
                  </a:cubicBezTo>
                  <a:cubicBezTo>
                    <a:pt x="421" y="1287"/>
                    <a:pt x="397" y="1296"/>
                    <a:pt x="379" y="1311"/>
                  </a:cubicBezTo>
                  <a:cubicBezTo>
                    <a:pt x="277" y="1226"/>
                    <a:pt x="277" y="1226"/>
                    <a:pt x="277" y="1226"/>
                  </a:cubicBezTo>
                  <a:cubicBezTo>
                    <a:pt x="292" y="1205"/>
                    <a:pt x="302" y="1180"/>
                    <a:pt x="305" y="1153"/>
                  </a:cubicBezTo>
                  <a:cubicBezTo>
                    <a:pt x="723" y="1153"/>
                    <a:pt x="723" y="1153"/>
                    <a:pt x="723" y="1153"/>
                  </a:cubicBezTo>
                  <a:cubicBezTo>
                    <a:pt x="722" y="1148"/>
                    <a:pt x="722" y="1143"/>
                    <a:pt x="722" y="1138"/>
                  </a:cubicBezTo>
                  <a:cubicBezTo>
                    <a:pt x="722" y="1133"/>
                    <a:pt x="722" y="1128"/>
                    <a:pt x="723" y="1123"/>
                  </a:cubicBezTo>
                  <a:cubicBezTo>
                    <a:pt x="305" y="1123"/>
                    <a:pt x="305" y="1123"/>
                    <a:pt x="305" y="1123"/>
                  </a:cubicBezTo>
                  <a:cubicBezTo>
                    <a:pt x="301" y="1083"/>
                    <a:pt x="281" y="1048"/>
                    <a:pt x="253" y="1023"/>
                  </a:cubicBezTo>
                  <a:cubicBezTo>
                    <a:pt x="312" y="942"/>
                    <a:pt x="312" y="942"/>
                    <a:pt x="312" y="942"/>
                  </a:cubicBezTo>
                  <a:cubicBezTo>
                    <a:pt x="325" y="947"/>
                    <a:pt x="340" y="950"/>
                    <a:pt x="355" y="950"/>
                  </a:cubicBezTo>
                  <a:cubicBezTo>
                    <a:pt x="397" y="950"/>
                    <a:pt x="433" y="927"/>
                    <a:pt x="451" y="892"/>
                  </a:cubicBezTo>
                  <a:cubicBezTo>
                    <a:pt x="745" y="1014"/>
                    <a:pt x="745" y="1014"/>
                    <a:pt x="745" y="1014"/>
                  </a:cubicBezTo>
                  <a:cubicBezTo>
                    <a:pt x="747" y="1008"/>
                    <a:pt x="750" y="1003"/>
                    <a:pt x="752" y="997"/>
                  </a:cubicBezTo>
                  <a:cubicBezTo>
                    <a:pt x="458" y="875"/>
                    <a:pt x="458" y="875"/>
                    <a:pt x="458" y="875"/>
                  </a:cubicBezTo>
                  <a:cubicBezTo>
                    <a:pt x="462" y="865"/>
                    <a:pt x="464" y="853"/>
                    <a:pt x="464" y="841"/>
                  </a:cubicBezTo>
                  <a:cubicBezTo>
                    <a:pt x="464" y="792"/>
                    <a:pt x="431" y="750"/>
                    <a:pt x="386" y="736"/>
                  </a:cubicBezTo>
                  <a:cubicBezTo>
                    <a:pt x="399" y="630"/>
                    <a:pt x="399" y="630"/>
                    <a:pt x="399" y="630"/>
                  </a:cubicBezTo>
                  <a:cubicBezTo>
                    <a:pt x="402" y="630"/>
                    <a:pt x="405" y="631"/>
                    <a:pt x="408" y="631"/>
                  </a:cubicBezTo>
                  <a:cubicBezTo>
                    <a:pt x="445" y="631"/>
                    <a:pt x="479" y="618"/>
                    <a:pt x="505" y="596"/>
                  </a:cubicBezTo>
                  <a:cubicBezTo>
                    <a:pt x="813" y="904"/>
                    <a:pt x="813" y="904"/>
                    <a:pt x="813" y="904"/>
                  </a:cubicBezTo>
                  <a:cubicBezTo>
                    <a:pt x="820" y="897"/>
                    <a:pt x="827" y="889"/>
                    <a:pt x="835" y="883"/>
                  </a:cubicBezTo>
                  <a:cubicBezTo>
                    <a:pt x="527" y="575"/>
                    <a:pt x="527" y="575"/>
                    <a:pt x="527" y="575"/>
                  </a:cubicBezTo>
                  <a:cubicBezTo>
                    <a:pt x="540" y="558"/>
                    <a:pt x="550" y="539"/>
                    <a:pt x="556" y="518"/>
                  </a:cubicBezTo>
                  <a:cubicBezTo>
                    <a:pt x="701" y="530"/>
                    <a:pt x="701" y="530"/>
                    <a:pt x="701" y="530"/>
                  </a:cubicBezTo>
                  <a:cubicBezTo>
                    <a:pt x="706" y="587"/>
                    <a:pt x="753" y="631"/>
                    <a:pt x="810" y="631"/>
                  </a:cubicBezTo>
                  <a:cubicBezTo>
                    <a:pt x="823" y="631"/>
                    <a:pt x="835" y="628"/>
                    <a:pt x="846" y="624"/>
                  </a:cubicBezTo>
                  <a:cubicBezTo>
                    <a:pt x="928" y="822"/>
                    <a:pt x="928" y="822"/>
                    <a:pt x="928" y="822"/>
                  </a:cubicBezTo>
                  <a:cubicBezTo>
                    <a:pt x="933" y="819"/>
                    <a:pt x="939" y="817"/>
                    <a:pt x="944" y="815"/>
                  </a:cubicBezTo>
                  <a:cubicBezTo>
                    <a:pt x="863" y="617"/>
                    <a:pt x="863" y="617"/>
                    <a:pt x="863" y="617"/>
                  </a:cubicBezTo>
                  <a:cubicBezTo>
                    <a:pt x="896" y="599"/>
                    <a:pt x="919" y="563"/>
                    <a:pt x="919" y="521"/>
                  </a:cubicBezTo>
                  <a:cubicBezTo>
                    <a:pt x="919" y="491"/>
                    <a:pt x="907" y="464"/>
                    <a:pt x="887" y="444"/>
                  </a:cubicBezTo>
                  <a:cubicBezTo>
                    <a:pt x="996" y="287"/>
                    <a:pt x="996" y="287"/>
                    <a:pt x="996" y="287"/>
                  </a:cubicBezTo>
                  <a:cubicBezTo>
                    <a:pt x="1013" y="297"/>
                    <a:pt x="1033" y="303"/>
                    <a:pt x="1053" y="305"/>
                  </a:cubicBezTo>
                  <a:cubicBezTo>
                    <a:pt x="1053" y="792"/>
                    <a:pt x="1053" y="792"/>
                    <a:pt x="1053" y="792"/>
                  </a:cubicBezTo>
                  <a:cubicBezTo>
                    <a:pt x="1058" y="792"/>
                    <a:pt x="1063" y="792"/>
                    <a:pt x="1068" y="792"/>
                  </a:cubicBezTo>
                  <a:cubicBezTo>
                    <a:pt x="1073" y="792"/>
                    <a:pt x="1078" y="792"/>
                    <a:pt x="1083" y="792"/>
                  </a:cubicBezTo>
                  <a:cubicBezTo>
                    <a:pt x="1083" y="305"/>
                    <a:pt x="1083" y="305"/>
                    <a:pt x="1083" y="305"/>
                  </a:cubicBezTo>
                  <a:cubicBezTo>
                    <a:pt x="1112" y="302"/>
                    <a:pt x="1138" y="292"/>
                    <a:pt x="1159" y="276"/>
                  </a:cubicBezTo>
                  <a:cubicBezTo>
                    <a:pt x="1266" y="373"/>
                    <a:pt x="1266" y="373"/>
                    <a:pt x="1266" y="373"/>
                  </a:cubicBezTo>
                  <a:cubicBezTo>
                    <a:pt x="1258" y="388"/>
                    <a:pt x="1253" y="406"/>
                    <a:pt x="1253" y="424"/>
                  </a:cubicBezTo>
                  <a:cubicBezTo>
                    <a:pt x="1253" y="467"/>
                    <a:pt x="1278" y="504"/>
                    <a:pt x="1314" y="522"/>
                  </a:cubicBezTo>
                  <a:cubicBezTo>
                    <a:pt x="1193" y="815"/>
                    <a:pt x="1193" y="815"/>
                    <a:pt x="1193" y="815"/>
                  </a:cubicBezTo>
                  <a:cubicBezTo>
                    <a:pt x="1198" y="817"/>
                    <a:pt x="1204" y="819"/>
                    <a:pt x="1209" y="822"/>
                  </a:cubicBezTo>
                  <a:cubicBezTo>
                    <a:pt x="1331" y="529"/>
                    <a:pt x="1331" y="529"/>
                    <a:pt x="1331" y="529"/>
                  </a:cubicBezTo>
                  <a:cubicBezTo>
                    <a:pt x="1341" y="532"/>
                    <a:pt x="1351" y="533"/>
                    <a:pt x="1363" y="533"/>
                  </a:cubicBezTo>
                  <a:cubicBezTo>
                    <a:pt x="1409" y="533"/>
                    <a:pt x="1448" y="505"/>
                    <a:pt x="1464" y="464"/>
                  </a:cubicBezTo>
                  <a:cubicBezTo>
                    <a:pt x="1559" y="472"/>
                    <a:pt x="1559" y="472"/>
                    <a:pt x="1559" y="472"/>
                  </a:cubicBezTo>
                  <a:cubicBezTo>
                    <a:pt x="1558" y="477"/>
                    <a:pt x="1558" y="483"/>
                    <a:pt x="1558" y="488"/>
                  </a:cubicBezTo>
                  <a:cubicBezTo>
                    <a:pt x="1558" y="527"/>
                    <a:pt x="1572" y="562"/>
                    <a:pt x="1596" y="589"/>
                  </a:cubicBezTo>
                  <a:cubicBezTo>
                    <a:pt x="1302" y="883"/>
                    <a:pt x="1302" y="883"/>
                    <a:pt x="1302" y="883"/>
                  </a:cubicBezTo>
                  <a:cubicBezTo>
                    <a:pt x="1310" y="889"/>
                    <a:pt x="1317" y="897"/>
                    <a:pt x="1324" y="904"/>
                  </a:cubicBezTo>
                  <a:cubicBezTo>
                    <a:pt x="1618" y="610"/>
                    <a:pt x="1618" y="610"/>
                    <a:pt x="1618" y="610"/>
                  </a:cubicBezTo>
                  <a:cubicBezTo>
                    <a:pt x="1639" y="625"/>
                    <a:pt x="1664" y="636"/>
                    <a:pt x="1691" y="640"/>
                  </a:cubicBezTo>
                  <a:cubicBezTo>
                    <a:pt x="1678" y="771"/>
                    <a:pt x="1678" y="771"/>
                    <a:pt x="1678" y="771"/>
                  </a:cubicBezTo>
                  <a:cubicBezTo>
                    <a:pt x="1623" y="777"/>
                    <a:pt x="1581" y="823"/>
                    <a:pt x="1581" y="879"/>
                  </a:cubicBezTo>
                  <a:cubicBezTo>
                    <a:pt x="1581" y="891"/>
                    <a:pt x="1583" y="903"/>
                    <a:pt x="1586" y="914"/>
                  </a:cubicBezTo>
                  <a:cubicBezTo>
                    <a:pt x="1385" y="997"/>
                    <a:pt x="1385" y="997"/>
                    <a:pt x="1385" y="997"/>
                  </a:cubicBezTo>
                  <a:cubicBezTo>
                    <a:pt x="1387" y="1003"/>
                    <a:pt x="1390" y="1008"/>
                    <a:pt x="1392" y="1014"/>
                  </a:cubicBezTo>
                  <a:cubicBezTo>
                    <a:pt x="1593" y="930"/>
                    <a:pt x="1593" y="930"/>
                    <a:pt x="1593" y="930"/>
                  </a:cubicBezTo>
                  <a:cubicBezTo>
                    <a:pt x="1612" y="965"/>
                    <a:pt x="1648" y="989"/>
                    <a:pt x="1690" y="989"/>
                  </a:cubicBezTo>
                  <a:cubicBezTo>
                    <a:pt x="1719" y="989"/>
                    <a:pt x="1745" y="978"/>
                    <a:pt x="1764" y="960"/>
                  </a:cubicBezTo>
                  <a:cubicBezTo>
                    <a:pt x="1983" y="1078"/>
                    <a:pt x="1983" y="1078"/>
                    <a:pt x="1983" y="1078"/>
                  </a:cubicBezTo>
                  <a:cubicBezTo>
                    <a:pt x="1978" y="1092"/>
                    <a:pt x="1974" y="1107"/>
                    <a:pt x="1973" y="1123"/>
                  </a:cubicBezTo>
                  <a:cubicBezTo>
                    <a:pt x="1414" y="1123"/>
                    <a:pt x="1414" y="1123"/>
                    <a:pt x="1414" y="1123"/>
                  </a:cubicBezTo>
                  <a:cubicBezTo>
                    <a:pt x="1415" y="1128"/>
                    <a:pt x="1415" y="1133"/>
                    <a:pt x="1415" y="1138"/>
                  </a:cubicBezTo>
                  <a:cubicBezTo>
                    <a:pt x="1415" y="1143"/>
                    <a:pt x="1415" y="1148"/>
                    <a:pt x="1414" y="1153"/>
                  </a:cubicBezTo>
                  <a:cubicBezTo>
                    <a:pt x="1973" y="1153"/>
                    <a:pt x="1973" y="1153"/>
                    <a:pt x="1973" y="1153"/>
                  </a:cubicBezTo>
                  <a:cubicBezTo>
                    <a:pt x="1978" y="1193"/>
                    <a:pt x="1998" y="1229"/>
                    <a:pt x="2028" y="1253"/>
                  </a:cubicBezTo>
                  <a:lnTo>
                    <a:pt x="1940" y="1369"/>
                  </a:lnTo>
                  <a:close/>
                  <a:moveTo>
                    <a:pt x="1350" y="1031"/>
                  </a:moveTo>
                  <a:cubicBezTo>
                    <a:pt x="1348" y="1025"/>
                    <a:pt x="1345" y="1020"/>
                    <a:pt x="1343" y="1014"/>
                  </a:cubicBezTo>
                  <a:cubicBezTo>
                    <a:pt x="1330" y="985"/>
                    <a:pt x="1313" y="959"/>
                    <a:pt x="1292" y="936"/>
                  </a:cubicBezTo>
                  <a:cubicBezTo>
                    <a:pt x="1285" y="928"/>
                    <a:pt x="1278" y="921"/>
                    <a:pt x="1270" y="915"/>
                  </a:cubicBezTo>
                  <a:cubicBezTo>
                    <a:pt x="1247" y="894"/>
                    <a:pt x="1221" y="876"/>
                    <a:pt x="1192" y="863"/>
                  </a:cubicBezTo>
                  <a:cubicBezTo>
                    <a:pt x="1186" y="861"/>
                    <a:pt x="1181" y="858"/>
                    <a:pt x="1175" y="856"/>
                  </a:cubicBezTo>
                  <a:cubicBezTo>
                    <a:pt x="1147" y="845"/>
                    <a:pt x="1116" y="839"/>
                    <a:pt x="1083" y="837"/>
                  </a:cubicBezTo>
                  <a:cubicBezTo>
                    <a:pt x="1079" y="837"/>
                    <a:pt x="1073" y="837"/>
                    <a:pt x="1068" y="837"/>
                  </a:cubicBezTo>
                  <a:cubicBezTo>
                    <a:pt x="1063" y="837"/>
                    <a:pt x="1058" y="837"/>
                    <a:pt x="1053" y="837"/>
                  </a:cubicBezTo>
                  <a:cubicBezTo>
                    <a:pt x="1021" y="839"/>
                    <a:pt x="990" y="845"/>
                    <a:pt x="962" y="856"/>
                  </a:cubicBezTo>
                  <a:cubicBezTo>
                    <a:pt x="956" y="858"/>
                    <a:pt x="950" y="861"/>
                    <a:pt x="945" y="863"/>
                  </a:cubicBezTo>
                  <a:cubicBezTo>
                    <a:pt x="916" y="876"/>
                    <a:pt x="890" y="894"/>
                    <a:pt x="866" y="915"/>
                  </a:cubicBezTo>
                  <a:cubicBezTo>
                    <a:pt x="859" y="921"/>
                    <a:pt x="852" y="928"/>
                    <a:pt x="845" y="936"/>
                  </a:cubicBezTo>
                  <a:cubicBezTo>
                    <a:pt x="824" y="959"/>
                    <a:pt x="807" y="985"/>
                    <a:pt x="794" y="1014"/>
                  </a:cubicBezTo>
                  <a:cubicBezTo>
                    <a:pt x="791" y="1020"/>
                    <a:pt x="789" y="1025"/>
                    <a:pt x="787" y="1031"/>
                  </a:cubicBezTo>
                  <a:cubicBezTo>
                    <a:pt x="776" y="1060"/>
                    <a:pt x="769" y="1091"/>
                    <a:pt x="768" y="1123"/>
                  </a:cubicBezTo>
                  <a:cubicBezTo>
                    <a:pt x="767" y="1128"/>
                    <a:pt x="767" y="1133"/>
                    <a:pt x="767" y="1138"/>
                  </a:cubicBezTo>
                  <a:cubicBezTo>
                    <a:pt x="767" y="1143"/>
                    <a:pt x="767" y="1148"/>
                    <a:pt x="768" y="1153"/>
                  </a:cubicBezTo>
                  <a:cubicBezTo>
                    <a:pt x="769" y="1185"/>
                    <a:pt x="776" y="1216"/>
                    <a:pt x="787" y="1245"/>
                  </a:cubicBezTo>
                  <a:cubicBezTo>
                    <a:pt x="789" y="1250"/>
                    <a:pt x="791" y="1256"/>
                    <a:pt x="794" y="1261"/>
                  </a:cubicBezTo>
                  <a:cubicBezTo>
                    <a:pt x="807" y="1290"/>
                    <a:pt x="824" y="1317"/>
                    <a:pt x="845" y="1340"/>
                  </a:cubicBezTo>
                  <a:cubicBezTo>
                    <a:pt x="852" y="1347"/>
                    <a:pt x="859" y="1354"/>
                    <a:pt x="866" y="1361"/>
                  </a:cubicBezTo>
                  <a:cubicBezTo>
                    <a:pt x="890" y="1382"/>
                    <a:pt x="916" y="1399"/>
                    <a:pt x="945" y="1412"/>
                  </a:cubicBezTo>
                  <a:cubicBezTo>
                    <a:pt x="950" y="1415"/>
                    <a:pt x="956" y="1417"/>
                    <a:pt x="962" y="1419"/>
                  </a:cubicBezTo>
                  <a:cubicBezTo>
                    <a:pt x="990" y="1430"/>
                    <a:pt x="1021" y="1437"/>
                    <a:pt x="1053" y="1439"/>
                  </a:cubicBezTo>
                  <a:cubicBezTo>
                    <a:pt x="1058" y="1439"/>
                    <a:pt x="1063" y="1439"/>
                    <a:pt x="1068" y="1439"/>
                  </a:cubicBezTo>
                  <a:cubicBezTo>
                    <a:pt x="1073" y="1439"/>
                    <a:pt x="1079" y="1439"/>
                    <a:pt x="1083" y="1439"/>
                  </a:cubicBezTo>
                  <a:cubicBezTo>
                    <a:pt x="1116" y="1437"/>
                    <a:pt x="1147" y="1430"/>
                    <a:pt x="1175" y="1419"/>
                  </a:cubicBezTo>
                  <a:cubicBezTo>
                    <a:pt x="1181" y="1417"/>
                    <a:pt x="1186" y="1415"/>
                    <a:pt x="1192" y="1412"/>
                  </a:cubicBezTo>
                  <a:cubicBezTo>
                    <a:pt x="1221" y="1399"/>
                    <a:pt x="1247" y="1382"/>
                    <a:pt x="1270" y="1361"/>
                  </a:cubicBezTo>
                  <a:cubicBezTo>
                    <a:pt x="1278" y="1354"/>
                    <a:pt x="1285" y="1347"/>
                    <a:pt x="1292" y="1340"/>
                  </a:cubicBezTo>
                  <a:cubicBezTo>
                    <a:pt x="1313" y="1317"/>
                    <a:pt x="1330" y="1290"/>
                    <a:pt x="1343" y="1261"/>
                  </a:cubicBezTo>
                  <a:cubicBezTo>
                    <a:pt x="1345" y="1256"/>
                    <a:pt x="1348" y="1250"/>
                    <a:pt x="1350" y="1245"/>
                  </a:cubicBezTo>
                  <a:cubicBezTo>
                    <a:pt x="1361" y="1216"/>
                    <a:pt x="1368" y="1185"/>
                    <a:pt x="1369" y="1153"/>
                  </a:cubicBezTo>
                  <a:cubicBezTo>
                    <a:pt x="1369" y="1148"/>
                    <a:pt x="1370" y="1143"/>
                    <a:pt x="1370" y="1138"/>
                  </a:cubicBezTo>
                  <a:cubicBezTo>
                    <a:pt x="1370" y="1133"/>
                    <a:pt x="1369" y="1128"/>
                    <a:pt x="1369" y="1123"/>
                  </a:cubicBezTo>
                  <a:cubicBezTo>
                    <a:pt x="1368" y="1091"/>
                    <a:pt x="1361" y="1060"/>
                    <a:pt x="1350" y="1031"/>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72" name="Group 171"/>
          <p:cNvGrpSpPr/>
          <p:nvPr/>
        </p:nvGrpSpPr>
        <p:grpSpPr>
          <a:xfrm>
            <a:off x="232623" y="4244403"/>
            <a:ext cx="2252019" cy="2119529"/>
            <a:chOff x="5753022" y="3026230"/>
            <a:chExt cx="2688336" cy="2743200"/>
          </a:xfrm>
        </p:grpSpPr>
        <p:sp>
          <p:nvSpPr>
            <p:cNvPr id="173" name="Rectangle 172"/>
            <p:cNvSpPr/>
            <p:nvPr/>
          </p:nvSpPr>
          <p:spPr bwMode="auto">
            <a:xfrm>
              <a:off x="5753022" y="3026230"/>
              <a:ext cx="2688336" cy="2743200"/>
            </a:xfrm>
            <a:prstGeom prst="rect">
              <a:avLst/>
            </a:prstGeom>
            <a:solidFill>
              <a:srgbClr val="002050">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ts val="612"/>
                </a:spcAft>
                <a:buClrTx/>
                <a:buSzTx/>
                <a:buFontTx/>
                <a:buNone/>
                <a:tabLst/>
                <a:defRPr/>
              </a:pPr>
              <a:r>
                <a:rPr lang="ru-RU" dirty="0">
                  <a:gradFill>
                    <a:gsLst>
                      <a:gs pos="0">
                        <a:srgbClr val="FFFFFF"/>
                      </a:gs>
                      <a:gs pos="100000">
                        <a:srgbClr val="FFFFFF"/>
                      </a:gs>
                    </a:gsLst>
                    <a:lin ang="5400000" scaled="0"/>
                  </a:gradFill>
                  <a:latin typeface="Segoe UI"/>
                  <a:ea typeface="Segoe UI" pitchFamily="34" charset="0"/>
                  <a:cs typeface="Segoe UI" pitchFamily="34" charset="0"/>
                </a:rPr>
                <a:t>Географическая свобода</a:t>
              </a: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4" name="Freeform 62"/>
            <p:cNvSpPr>
              <a:spLocks noEditPoints="1"/>
            </p:cNvSpPr>
            <p:nvPr/>
          </p:nvSpPr>
          <p:spPr bwMode="black">
            <a:xfrm>
              <a:off x="6530843" y="4000501"/>
              <a:ext cx="1135415" cy="1135119"/>
            </a:xfrm>
            <a:custGeom>
              <a:avLst/>
              <a:gdLst>
                <a:gd name="T0" fmla="*/ 189 w 189"/>
                <a:gd name="T1" fmla="*/ 94 h 189"/>
                <a:gd name="T2" fmla="*/ 0 w 189"/>
                <a:gd name="T3" fmla="*/ 94 h 189"/>
                <a:gd name="T4" fmla="*/ 129 w 189"/>
                <a:gd name="T5" fmla="*/ 172 h 189"/>
                <a:gd name="T6" fmla="*/ 124 w 189"/>
                <a:gd name="T7" fmla="*/ 123 h 189"/>
                <a:gd name="T8" fmla="*/ 123 w 189"/>
                <a:gd name="T9" fmla="*/ 84 h 189"/>
                <a:gd name="T10" fmla="*/ 140 w 189"/>
                <a:gd name="T11" fmla="*/ 85 h 189"/>
                <a:gd name="T12" fmla="*/ 152 w 189"/>
                <a:gd name="T13" fmla="*/ 89 h 189"/>
                <a:gd name="T14" fmla="*/ 158 w 189"/>
                <a:gd name="T15" fmla="*/ 84 h 189"/>
                <a:gd name="T16" fmla="*/ 152 w 189"/>
                <a:gd name="T17" fmla="*/ 82 h 189"/>
                <a:gd name="T18" fmla="*/ 146 w 189"/>
                <a:gd name="T19" fmla="*/ 78 h 189"/>
                <a:gd name="T20" fmla="*/ 139 w 189"/>
                <a:gd name="T21" fmla="*/ 74 h 189"/>
                <a:gd name="T22" fmla="*/ 128 w 189"/>
                <a:gd name="T23" fmla="*/ 80 h 189"/>
                <a:gd name="T24" fmla="*/ 121 w 189"/>
                <a:gd name="T25" fmla="*/ 72 h 189"/>
                <a:gd name="T26" fmla="*/ 132 w 189"/>
                <a:gd name="T27" fmla="*/ 59 h 189"/>
                <a:gd name="T28" fmla="*/ 140 w 189"/>
                <a:gd name="T29" fmla="*/ 57 h 189"/>
                <a:gd name="T30" fmla="*/ 149 w 189"/>
                <a:gd name="T31" fmla="*/ 52 h 189"/>
                <a:gd name="T32" fmla="*/ 148 w 189"/>
                <a:gd name="T33" fmla="*/ 44 h 189"/>
                <a:gd name="T34" fmla="*/ 144 w 189"/>
                <a:gd name="T35" fmla="*/ 46 h 189"/>
                <a:gd name="T36" fmla="*/ 138 w 189"/>
                <a:gd name="T37" fmla="*/ 48 h 189"/>
                <a:gd name="T38" fmla="*/ 147 w 189"/>
                <a:gd name="T39" fmla="*/ 28 h 189"/>
                <a:gd name="T40" fmla="*/ 108 w 189"/>
                <a:gd name="T41" fmla="*/ 11 h 189"/>
                <a:gd name="T42" fmla="*/ 90 w 189"/>
                <a:gd name="T43" fmla="*/ 43 h 189"/>
                <a:gd name="T44" fmla="*/ 78 w 189"/>
                <a:gd name="T45" fmla="*/ 21 h 189"/>
                <a:gd name="T46" fmla="*/ 69 w 189"/>
                <a:gd name="T47" fmla="*/ 13 h 189"/>
                <a:gd name="T48" fmla="*/ 60 w 189"/>
                <a:gd name="T49" fmla="*/ 23 h 189"/>
                <a:gd name="T50" fmla="*/ 72 w 189"/>
                <a:gd name="T51" fmla="*/ 43 h 189"/>
                <a:gd name="T52" fmla="*/ 59 w 189"/>
                <a:gd name="T53" fmla="*/ 31 h 189"/>
                <a:gd name="T54" fmla="*/ 44 w 189"/>
                <a:gd name="T55" fmla="*/ 49 h 189"/>
                <a:gd name="T56" fmla="*/ 57 w 189"/>
                <a:gd name="T57" fmla="*/ 47 h 189"/>
                <a:gd name="T58" fmla="*/ 73 w 189"/>
                <a:gd name="T59" fmla="*/ 70 h 189"/>
                <a:gd name="T60" fmla="*/ 47 w 189"/>
                <a:gd name="T61" fmla="*/ 100 h 189"/>
                <a:gd name="T62" fmla="*/ 31 w 189"/>
                <a:gd name="T63" fmla="*/ 97 h 189"/>
                <a:gd name="T64" fmla="*/ 40 w 189"/>
                <a:gd name="T65" fmla="*/ 103 h 189"/>
                <a:gd name="T66" fmla="*/ 42 w 189"/>
                <a:gd name="T67" fmla="*/ 116 h 189"/>
                <a:gd name="T68" fmla="*/ 81 w 189"/>
                <a:gd name="T69" fmla="*/ 132 h 189"/>
                <a:gd name="T70" fmla="*/ 67 w 189"/>
                <a:gd name="T71" fmla="*/ 175 h 189"/>
                <a:gd name="T72" fmla="*/ 129 w 189"/>
                <a:gd name="T73" fmla="*/ 172 h 189"/>
                <a:gd name="T74" fmla="*/ 172 w 189"/>
                <a:gd name="T75" fmla="*/ 115 h 189"/>
                <a:gd name="T76" fmla="*/ 172 w 189"/>
                <a:gd name="T77" fmla="*/ 118 h 189"/>
                <a:gd name="T78" fmla="*/ 177 w 189"/>
                <a:gd name="T79" fmla="*/ 114 h 189"/>
                <a:gd name="T80" fmla="*/ 156 w 189"/>
                <a:gd name="T81" fmla="*/ 152 h 189"/>
                <a:gd name="T82" fmla="*/ 52 w 189"/>
                <a:gd name="T83" fmla="*/ 168 h 189"/>
                <a:gd name="T84" fmla="*/ 47 w 189"/>
                <a:gd name="T85" fmla="*/ 126 h 189"/>
                <a:gd name="T86" fmla="*/ 42 w 189"/>
                <a:gd name="T87" fmla="*/ 121 h 189"/>
                <a:gd name="T88" fmla="*/ 20 w 189"/>
                <a:gd name="T89" fmla="*/ 103 h 189"/>
                <a:gd name="T90" fmla="*/ 9 w 189"/>
                <a:gd name="T91" fmla="*/ 94 h 189"/>
                <a:gd name="T92" fmla="*/ 108 w 189"/>
                <a:gd name="T93" fmla="*/ 41 h 189"/>
                <a:gd name="T94" fmla="*/ 108 w 189"/>
                <a:gd name="T95" fmla="*/ 41 h 189"/>
                <a:gd name="T96" fmla="*/ 129 w 189"/>
                <a:gd name="T97" fmla="*/ 58 h 189"/>
                <a:gd name="T98" fmla="*/ 125 w 189"/>
                <a:gd name="T99" fmla="*/ 49 h 189"/>
                <a:gd name="T100" fmla="*/ 160 w 189"/>
                <a:gd name="T101" fmla="*/ 69 h 189"/>
                <a:gd name="T102" fmla="*/ 158 w 189"/>
                <a:gd name="T103" fmla="*/ 77 h 189"/>
                <a:gd name="T104" fmla="*/ 59 w 189"/>
                <a:gd name="T105" fmla="*/ 106 h 189"/>
                <a:gd name="T106" fmla="*/ 46 w 189"/>
                <a:gd name="T107" fmla="*/ 10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9" h="189">
                  <a:moveTo>
                    <a:pt x="94" y="0"/>
                  </a:moveTo>
                  <a:cubicBezTo>
                    <a:pt x="146" y="0"/>
                    <a:pt x="189" y="42"/>
                    <a:pt x="189" y="94"/>
                  </a:cubicBezTo>
                  <a:cubicBezTo>
                    <a:pt x="189" y="147"/>
                    <a:pt x="146" y="189"/>
                    <a:pt x="94" y="189"/>
                  </a:cubicBezTo>
                  <a:cubicBezTo>
                    <a:pt x="42" y="189"/>
                    <a:pt x="0" y="147"/>
                    <a:pt x="0" y="94"/>
                  </a:cubicBezTo>
                  <a:cubicBezTo>
                    <a:pt x="0" y="42"/>
                    <a:pt x="42" y="0"/>
                    <a:pt x="94" y="0"/>
                  </a:cubicBezTo>
                  <a:close/>
                  <a:moveTo>
                    <a:pt x="129" y="172"/>
                  </a:moveTo>
                  <a:cubicBezTo>
                    <a:pt x="126" y="156"/>
                    <a:pt x="135" y="129"/>
                    <a:pt x="130" y="124"/>
                  </a:cubicBezTo>
                  <a:cubicBezTo>
                    <a:pt x="128" y="123"/>
                    <a:pt x="126" y="122"/>
                    <a:pt x="124" y="123"/>
                  </a:cubicBezTo>
                  <a:cubicBezTo>
                    <a:pt x="120" y="124"/>
                    <a:pt x="116" y="126"/>
                    <a:pt x="113" y="125"/>
                  </a:cubicBezTo>
                  <a:cubicBezTo>
                    <a:pt x="96" y="117"/>
                    <a:pt x="106" y="90"/>
                    <a:pt x="123" y="84"/>
                  </a:cubicBezTo>
                  <a:cubicBezTo>
                    <a:pt x="126" y="83"/>
                    <a:pt x="129" y="83"/>
                    <a:pt x="132" y="83"/>
                  </a:cubicBezTo>
                  <a:cubicBezTo>
                    <a:pt x="137" y="82"/>
                    <a:pt x="140" y="82"/>
                    <a:pt x="140" y="85"/>
                  </a:cubicBezTo>
                  <a:cubicBezTo>
                    <a:pt x="140" y="89"/>
                    <a:pt x="148" y="92"/>
                    <a:pt x="150" y="92"/>
                  </a:cubicBezTo>
                  <a:cubicBezTo>
                    <a:pt x="151" y="92"/>
                    <a:pt x="151" y="89"/>
                    <a:pt x="152" y="89"/>
                  </a:cubicBezTo>
                  <a:cubicBezTo>
                    <a:pt x="159" y="89"/>
                    <a:pt x="164" y="93"/>
                    <a:pt x="165" y="90"/>
                  </a:cubicBezTo>
                  <a:cubicBezTo>
                    <a:pt x="167" y="80"/>
                    <a:pt x="166" y="85"/>
                    <a:pt x="158" y="84"/>
                  </a:cubicBezTo>
                  <a:cubicBezTo>
                    <a:pt x="155" y="83"/>
                    <a:pt x="157" y="78"/>
                    <a:pt x="154" y="78"/>
                  </a:cubicBezTo>
                  <a:cubicBezTo>
                    <a:pt x="152" y="77"/>
                    <a:pt x="155" y="84"/>
                    <a:pt x="152" y="82"/>
                  </a:cubicBezTo>
                  <a:cubicBezTo>
                    <a:pt x="148" y="79"/>
                    <a:pt x="146" y="72"/>
                    <a:pt x="142" y="71"/>
                  </a:cubicBezTo>
                  <a:cubicBezTo>
                    <a:pt x="137" y="70"/>
                    <a:pt x="145" y="75"/>
                    <a:pt x="146" y="78"/>
                  </a:cubicBezTo>
                  <a:cubicBezTo>
                    <a:pt x="147" y="81"/>
                    <a:pt x="143" y="85"/>
                    <a:pt x="141" y="82"/>
                  </a:cubicBezTo>
                  <a:cubicBezTo>
                    <a:pt x="140" y="81"/>
                    <a:pt x="145" y="78"/>
                    <a:pt x="139" y="74"/>
                  </a:cubicBezTo>
                  <a:cubicBezTo>
                    <a:pt x="138" y="72"/>
                    <a:pt x="135" y="72"/>
                    <a:pt x="133" y="74"/>
                  </a:cubicBezTo>
                  <a:cubicBezTo>
                    <a:pt x="130" y="77"/>
                    <a:pt x="129" y="80"/>
                    <a:pt x="128" y="80"/>
                  </a:cubicBezTo>
                  <a:cubicBezTo>
                    <a:pt x="125" y="82"/>
                    <a:pt x="123" y="82"/>
                    <a:pt x="120" y="81"/>
                  </a:cubicBezTo>
                  <a:cubicBezTo>
                    <a:pt x="116" y="80"/>
                    <a:pt x="117" y="71"/>
                    <a:pt x="121" y="72"/>
                  </a:cubicBezTo>
                  <a:cubicBezTo>
                    <a:pt x="133" y="75"/>
                    <a:pt x="122" y="68"/>
                    <a:pt x="125" y="66"/>
                  </a:cubicBezTo>
                  <a:cubicBezTo>
                    <a:pt x="126" y="65"/>
                    <a:pt x="130" y="62"/>
                    <a:pt x="132" y="59"/>
                  </a:cubicBezTo>
                  <a:cubicBezTo>
                    <a:pt x="134" y="57"/>
                    <a:pt x="133" y="51"/>
                    <a:pt x="137" y="52"/>
                  </a:cubicBezTo>
                  <a:cubicBezTo>
                    <a:pt x="139" y="52"/>
                    <a:pt x="138" y="56"/>
                    <a:pt x="140" y="57"/>
                  </a:cubicBezTo>
                  <a:cubicBezTo>
                    <a:pt x="141" y="58"/>
                    <a:pt x="144" y="57"/>
                    <a:pt x="146" y="57"/>
                  </a:cubicBezTo>
                  <a:cubicBezTo>
                    <a:pt x="149" y="57"/>
                    <a:pt x="149" y="55"/>
                    <a:pt x="149" y="52"/>
                  </a:cubicBezTo>
                  <a:cubicBezTo>
                    <a:pt x="149" y="48"/>
                    <a:pt x="156" y="49"/>
                    <a:pt x="156" y="47"/>
                  </a:cubicBezTo>
                  <a:cubicBezTo>
                    <a:pt x="155" y="44"/>
                    <a:pt x="148" y="48"/>
                    <a:pt x="148" y="44"/>
                  </a:cubicBezTo>
                  <a:cubicBezTo>
                    <a:pt x="148" y="39"/>
                    <a:pt x="154" y="38"/>
                    <a:pt x="150" y="37"/>
                  </a:cubicBezTo>
                  <a:cubicBezTo>
                    <a:pt x="147" y="36"/>
                    <a:pt x="143" y="39"/>
                    <a:pt x="144" y="46"/>
                  </a:cubicBezTo>
                  <a:cubicBezTo>
                    <a:pt x="145" y="53"/>
                    <a:pt x="146" y="56"/>
                    <a:pt x="141" y="54"/>
                  </a:cubicBezTo>
                  <a:cubicBezTo>
                    <a:pt x="137" y="51"/>
                    <a:pt x="142" y="46"/>
                    <a:pt x="138" y="48"/>
                  </a:cubicBezTo>
                  <a:cubicBezTo>
                    <a:pt x="135" y="50"/>
                    <a:pt x="133" y="51"/>
                    <a:pt x="133" y="46"/>
                  </a:cubicBezTo>
                  <a:cubicBezTo>
                    <a:pt x="133" y="42"/>
                    <a:pt x="141" y="30"/>
                    <a:pt x="147" y="28"/>
                  </a:cubicBezTo>
                  <a:cubicBezTo>
                    <a:pt x="136" y="19"/>
                    <a:pt x="123" y="13"/>
                    <a:pt x="108" y="11"/>
                  </a:cubicBezTo>
                  <a:cubicBezTo>
                    <a:pt x="108" y="11"/>
                    <a:pt x="108" y="11"/>
                    <a:pt x="108" y="11"/>
                  </a:cubicBezTo>
                  <a:cubicBezTo>
                    <a:pt x="108" y="19"/>
                    <a:pt x="108" y="24"/>
                    <a:pt x="107" y="28"/>
                  </a:cubicBezTo>
                  <a:cubicBezTo>
                    <a:pt x="107" y="33"/>
                    <a:pt x="92" y="34"/>
                    <a:pt x="90" y="43"/>
                  </a:cubicBezTo>
                  <a:cubicBezTo>
                    <a:pt x="88" y="51"/>
                    <a:pt x="85" y="46"/>
                    <a:pt x="80" y="40"/>
                  </a:cubicBezTo>
                  <a:cubicBezTo>
                    <a:pt x="75" y="34"/>
                    <a:pt x="81" y="26"/>
                    <a:pt x="78" y="21"/>
                  </a:cubicBezTo>
                  <a:cubicBezTo>
                    <a:pt x="76" y="16"/>
                    <a:pt x="67" y="23"/>
                    <a:pt x="67" y="18"/>
                  </a:cubicBezTo>
                  <a:cubicBezTo>
                    <a:pt x="67" y="16"/>
                    <a:pt x="69" y="14"/>
                    <a:pt x="69" y="13"/>
                  </a:cubicBezTo>
                  <a:cubicBezTo>
                    <a:pt x="68" y="14"/>
                    <a:pt x="67" y="14"/>
                    <a:pt x="66" y="14"/>
                  </a:cubicBezTo>
                  <a:cubicBezTo>
                    <a:pt x="63" y="16"/>
                    <a:pt x="61" y="22"/>
                    <a:pt x="60" y="23"/>
                  </a:cubicBezTo>
                  <a:cubicBezTo>
                    <a:pt x="57" y="27"/>
                    <a:pt x="64" y="26"/>
                    <a:pt x="67" y="30"/>
                  </a:cubicBezTo>
                  <a:cubicBezTo>
                    <a:pt x="71" y="36"/>
                    <a:pt x="74" y="40"/>
                    <a:pt x="72" y="43"/>
                  </a:cubicBezTo>
                  <a:cubicBezTo>
                    <a:pt x="71" y="46"/>
                    <a:pt x="59" y="43"/>
                    <a:pt x="61" y="38"/>
                  </a:cubicBezTo>
                  <a:cubicBezTo>
                    <a:pt x="64" y="33"/>
                    <a:pt x="62" y="32"/>
                    <a:pt x="59" y="31"/>
                  </a:cubicBezTo>
                  <a:cubicBezTo>
                    <a:pt x="56" y="31"/>
                    <a:pt x="56" y="35"/>
                    <a:pt x="56" y="40"/>
                  </a:cubicBezTo>
                  <a:cubicBezTo>
                    <a:pt x="56" y="44"/>
                    <a:pt x="48" y="45"/>
                    <a:pt x="44" y="49"/>
                  </a:cubicBezTo>
                  <a:cubicBezTo>
                    <a:pt x="40" y="54"/>
                    <a:pt x="47" y="58"/>
                    <a:pt x="53" y="60"/>
                  </a:cubicBezTo>
                  <a:cubicBezTo>
                    <a:pt x="59" y="62"/>
                    <a:pt x="55" y="52"/>
                    <a:pt x="57" y="47"/>
                  </a:cubicBezTo>
                  <a:cubicBezTo>
                    <a:pt x="59" y="40"/>
                    <a:pt x="66" y="46"/>
                    <a:pt x="71" y="52"/>
                  </a:cubicBezTo>
                  <a:cubicBezTo>
                    <a:pt x="75" y="58"/>
                    <a:pt x="82" y="66"/>
                    <a:pt x="73" y="70"/>
                  </a:cubicBezTo>
                  <a:cubicBezTo>
                    <a:pt x="58" y="76"/>
                    <a:pt x="52" y="83"/>
                    <a:pt x="49" y="89"/>
                  </a:cubicBezTo>
                  <a:cubicBezTo>
                    <a:pt x="46" y="95"/>
                    <a:pt x="49" y="98"/>
                    <a:pt x="47" y="100"/>
                  </a:cubicBezTo>
                  <a:cubicBezTo>
                    <a:pt x="45" y="102"/>
                    <a:pt x="45" y="99"/>
                    <a:pt x="43" y="94"/>
                  </a:cubicBezTo>
                  <a:cubicBezTo>
                    <a:pt x="41" y="91"/>
                    <a:pt x="34" y="91"/>
                    <a:pt x="31" y="97"/>
                  </a:cubicBezTo>
                  <a:cubicBezTo>
                    <a:pt x="29" y="98"/>
                    <a:pt x="29" y="101"/>
                    <a:pt x="29" y="104"/>
                  </a:cubicBezTo>
                  <a:cubicBezTo>
                    <a:pt x="29" y="114"/>
                    <a:pt x="36" y="101"/>
                    <a:pt x="40" y="103"/>
                  </a:cubicBezTo>
                  <a:cubicBezTo>
                    <a:pt x="45" y="104"/>
                    <a:pt x="36" y="105"/>
                    <a:pt x="37" y="109"/>
                  </a:cubicBezTo>
                  <a:cubicBezTo>
                    <a:pt x="38" y="113"/>
                    <a:pt x="44" y="107"/>
                    <a:pt x="42" y="116"/>
                  </a:cubicBezTo>
                  <a:cubicBezTo>
                    <a:pt x="41" y="121"/>
                    <a:pt x="49" y="117"/>
                    <a:pt x="54" y="115"/>
                  </a:cubicBezTo>
                  <a:cubicBezTo>
                    <a:pt x="65" y="111"/>
                    <a:pt x="73" y="129"/>
                    <a:pt x="81" y="132"/>
                  </a:cubicBezTo>
                  <a:cubicBezTo>
                    <a:pt x="90" y="135"/>
                    <a:pt x="93" y="137"/>
                    <a:pt x="91" y="141"/>
                  </a:cubicBezTo>
                  <a:cubicBezTo>
                    <a:pt x="85" y="153"/>
                    <a:pt x="73" y="161"/>
                    <a:pt x="67" y="175"/>
                  </a:cubicBezTo>
                  <a:cubicBezTo>
                    <a:pt x="75" y="178"/>
                    <a:pt x="85" y="179"/>
                    <a:pt x="94" y="179"/>
                  </a:cubicBezTo>
                  <a:cubicBezTo>
                    <a:pt x="107" y="179"/>
                    <a:pt x="118" y="177"/>
                    <a:pt x="129" y="172"/>
                  </a:cubicBezTo>
                  <a:close/>
                  <a:moveTo>
                    <a:pt x="177" y="114"/>
                  </a:moveTo>
                  <a:cubicBezTo>
                    <a:pt x="175" y="114"/>
                    <a:pt x="173" y="115"/>
                    <a:pt x="172" y="115"/>
                  </a:cubicBezTo>
                  <a:cubicBezTo>
                    <a:pt x="167" y="113"/>
                    <a:pt x="170" y="93"/>
                    <a:pt x="163" y="94"/>
                  </a:cubicBezTo>
                  <a:cubicBezTo>
                    <a:pt x="160" y="95"/>
                    <a:pt x="165" y="110"/>
                    <a:pt x="172" y="118"/>
                  </a:cubicBezTo>
                  <a:cubicBezTo>
                    <a:pt x="173" y="119"/>
                    <a:pt x="174" y="118"/>
                    <a:pt x="176" y="118"/>
                  </a:cubicBezTo>
                  <a:cubicBezTo>
                    <a:pt x="176" y="117"/>
                    <a:pt x="177" y="115"/>
                    <a:pt x="177" y="114"/>
                  </a:cubicBezTo>
                  <a:close/>
                  <a:moveTo>
                    <a:pt x="172" y="128"/>
                  </a:moveTo>
                  <a:cubicBezTo>
                    <a:pt x="164" y="126"/>
                    <a:pt x="158" y="144"/>
                    <a:pt x="156" y="152"/>
                  </a:cubicBezTo>
                  <a:cubicBezTo>
                    <a:pt x="163" y="145"/>
                    <a:pt x="168" y="137"/>
                    <a:pt x="172" y="128"/>
                  </a:cubicBezTo>
                  <a:close/>
                  <a:moveTo>
                    <a:pt x="52" y="168"/>
                  </a:moveTo>
                  <a:cubicBezTo>
                    <a:pt x="53" y="160"/>
                    <a:pt x="54" y="151"/>
                    <a:pt x="52" y="150"/>
                  </a:cubicBezTo>
                  <a:cubicBezTo>
                    <a:pt x="45" y="144"/>
                    <a:pt x="40" y="135"/>
                    <a:pt x="47" y="126"/>
                  </a:cubicBezTo>
                  <a:cubicBezTo>
                    <a:pt x="48" y="125"/>
                    <a:pt x="49" y="124"/>
                    <a:pt x="49" y="122"/>
                  </a:cubicBezTo>
                  <a:cubicBezTo>
                    <a:pt x="50" y="119"/>
                    <a:pt x="47" y="121"/>
                    <a:pt x="42" y="121"/>
                  </a:cubicBezTo>
                  <a:cubicBezTo>
                    <a:pt x="37" y="121"/>
                    <a:pt x="41" y="113"/>
                    <a:pt x="31" y="112"/>
                  </a:cubicBezTo>
                  <a:cubicBezTo>
                    <a:pt x="21" y="111"/>
                    <a:pt x="21" y="109"/>
                    <a:pt x="20" y="103"/>
                  </a:cubicBezTo>
                  <a:cubicBezTo>
                    <a:pt x="20" y="97"/>
                    <a:pt x="14" y="91"/>
                    <a:pt x="9" y="90"/>
                  </a:cubicBezTo>
                  <a:cubicBezTo>
                    <a:pt x="9" y="91"/>
                    <a:pt x="9" y="93"/>
                    <a:pt x="9" y="94"/>
                  </a:cubicBezTo>
                  <a:cubicBezTo>
                    <a:pt x="9" y="126"/>
                    <a:pt x="27" y="154"/>
                    <a:pt x="52" y="168"/>
                  </a:cubicBezTo>
                  <a:close/>
                  <a:moveTo>
                    <a:pt x="108" y="41"/>
                  </a:moveTo>
                  <a:cubicBezTo>
                    <a:pt x="112" y="43"/>
                    <a:pt x="116" y="40"/>
                    <a:pt x="115" y="37"/>
                  </a:cubicBezTo>
                  <a:cubicBezTo>
                    <a:pt x="112" y="32"/>
                    <a:pt x="103" y="35"/>
                    <a:pt x="108" y="41"/>
                  </a:cubicBezTo>
                  <a:close/>
                  <a:moveTo>
                    <a:pt x="125" y="49"/>
                  </a:moveTo>
                  <a:cubicBezTo>
                    <a:pt x="128" y="49"/>
                    <a:pt x="130" y="55"/>
                    <a:pt x="129" y="58"/>
                  </a:cubicBezTo>
                  <a:cubicBezTo>
                    <a:pt x="127" y="64"/>
                    <a:pt x="122" y="60"/>
                    <a:pt x="121" y="56"/>
                  </a:cubicBezTo>
                  <a:cubicBezTo>
                    <a:pt x="121" y="52"/>
                    <a:pt x="122" y="49"/>
                    <a:pt x="125" y="49"/>
                  </a:cubicBezTo>
                  <a:close/>
                  <a:moveTo>
                    <a:pt x="158" y="77"/>
                  </a:moveTo>
                  <a:cubicBezTo>
                    <a:pt x="155" y="74"/>
                    <a:pt x="156" y="70"/>
                    <a:pt x="160" y="69"/>
                  </a:cubicBezTo>
                  <a:cubicBezTo>
                    <a:pt x="167" y="68"/>
                    <a:pt x="176" y="75"/>
                    <a:pt x="170" y="77"/>
                  </a:cubicBezTo>
                  <a:cubicBezTo>
                    <a:pt x="167" y="78"/>
                    <a:pt x="162" y="78"/>
                    <a:pt x="158" y="77"/>
                  </a:cubicBezTo>
                  <a:close/>
                  <a:moveTo>
                    <a:pt x="46" y="102"/>
                  </a:moveTo>
                  <a:cubicBezTo>
                    <a:pt x="49" y="102"/>
                    <a:pt x="57" y="104"/>
                    <a:pt x="59" y="106"/>
                  </a:cubicBezTo>
                  <a:cubicBezTo>
                    <a:pt x="61" y="109"/>
                    <a:pt x="53" y="108"/>
                    <a:pt x="48" y="106"/>
                  </a:cubicBezTo>
                  <a:cubicBezTo>
                    <a:pt x="45" y="105"/>
                    <a:pt x="43" y="103"/>
                    <a:pt x="46" y="102"/>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505050"/>
                </a:solidFill>
                <a:effectLst/>
                <a:uLnTx/>
                <a:uFillTx/>
                <a:latin typeface="Segoe UI"/>
                <a:ea typeface="+mn-ea"/>
                <a:cs typeface="+mn-cs"/>
              </a:endParaRPr>
            </a:p>
          </p:txBody>
        </p:sp>
      </p:grpSp>
      <p:sp>
        <p:nvSpPr>
          <p:cNvPr id="176" name="Rectangle 175"/>
          <p:cNvSpPr/>
          <p:nvPr/>
        </p:nvSpPr>
        <p:spPr bwMode="auto">
          <a:xfrm>
            <a:off x="229504" y="2124874"/>
            <a:ext cx="2233624" cy="2119529"/>
          </a:xfrm>
          <a:prstGeom prst="rect">
            <a:avLst/>
          </a:prstGeom>
          <a:solidFill>
            <a:srgbClr val="4668C5">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ts val="612"/>
              </a:spcAft>
              <a:buClrTx/>
              <a:buSzTx/>
              <a:buFontTx/>
              <a:buNone/>
              <a:tabLst/>
              <a:defRPr/>
            </a:pPr>
            <a:r>
              <a:rPr lang="ru-RU" dirty="0">
                <a:gradFill>
                  <a:gsLst>
                    <a:gs pos="0">
                      <a:srgbClr val="FFFFFF"/>
                    </a:gs>
                    <a:gs pos="100000">
                      <a:srgbClr val="FFFFFF"/>
                    </a:gs>
                  </a:gsLst>
                  <a:lin ang="5400000" scaled="0"/>
                </a:gradFill>
                <a:latin typeface="Segoe UI"/>
                <a:ea typeface="Segoe UI" pitchFamily="34" charset="0"/>
                <a:cs typeface="Segoe UI" pitchFamily="34" charset="0"/>
              </a:rPr>
              <a:t>Обработка и хранение информации в </a:t>
            </a:r>
            <a:r>
              <a:rPr lang="ru-RU" b="1" dirty="0">
                <a:gradFill>
                  <a:gsLst>
                    <a:gs pos="0">
                      <a:srgbClr val="FFFFFF"/>
                    </a:gs>
                    <a:gs pos="100000">
                      <a:srgbClr val="FFFFFF"/>
                    </a:gs>
                  </a:gsLst>
                  <a:lin ang="5400000" scaled="0"/>
                </a:gradFill>
                <a:latin typeface="Segoe UI"/>
                <a:ea typeface="Segoe UI" pitchFamily="34" charset="0"/>
                <a:cs typeface="Segoe UI" pitchFamily="34" charset="0"/>
              </a:rPr>
              <a:t>облаке</a:t>
            </a:r>
            <a:endParaRPr kumimoji="0" lang="en-US" sz="1800" b="1"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9" name="Rectangle 178"/>
          <p:cNvSpPr/>
          <p:nvPr/>
        </p:nvSpPr>
        <p:spPr bwMode="auto">
          <a:xfrm>
            <a:off x="2465232" y="4241678"/>
            <a:ext cx="2313245" cy="2122254"/>
          </a:xfrm>
          <a:prstGeom prst="rect">
            <a:avLst/>
          </a:prstGeom>
          <a:solidFill>
            <a:srgbClr val="00BCF2">
              <a:alpha val="8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ts val="612"/>
              </a:spcAft>
              <a:buClrTx/>
              <a:buSzTx/>
              <a:buFontTx/>
              <a:buNone/>
              <a:tabLst/>
              <a:defRPr/>
            </a:pPr>
            <a:r>
              <a:rPr lang="en-US" dirty="0">
                <a:gradFill>
                  <a:gsLst>
                    <a:gs pos="0">
                      <a:srgbClr val="FFFFFF"/>
                    </a:gs>
                    <a:gs pos="100000">
                      <a:srgbClr val="FFFFFF"/>
                    </a:gs>
                  </a:gsLst>
                  <a:lin ang="5400000" scaled="0"/>
                </a:gradFill>
                <a:latin typeface="Segoe UI"/>
                <a:ea typeface="Segoe UI" pitchFamily="34" charset="0"/>
                <a:cs typeface="Segoe UI" pitchFamily="34" charset="0"/>
              </a:rPr>
              <a:t>IoT - </a:t>
            </a:r>
            <a:r>
              <a:rPr lang="ru-RU" dirty="0">
                <a:gradFill>
                  <a:gsLst>
                    <a:gs pos="0">
                      <a:srgbClr val="FFFFFF"/>
                    </a:gs>
                    <a:gs pos="100000">
                      <a:srgbClr val="FFFFFF"/>
                    </a:gs>
                  </a:gsLst>
                  <a:lin ang="5400000" scaled="0"/>
                </a:gradFill>
                <a:latin typeface="Segoe UI"/>
                <a:ea typeface="Segoe UI" pitchFamily="34" charset="0"/>
                <a:cs typeface="Segoe UI" pitchFamily="34" charset="0"/>
              </a:rPr>
              <a:t>Доступные датчики (</a:t>
            </a:r>
            <a:r>
              <a:rPr kumimoji="0" lang="ru-RU"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Интернет вещей</a:t>
            </a: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t>
            </a:r>
          </a:p>
        </p:txBody>
      </p:sp>
      <p:pic>
        <p:nvPicPr>
          <p:cNvPr id="18" name="Picture 2" descr="C:\Users\chrisw\Desktop\Cloud Services 3.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ltGray">
          <a:xfrm>
            <a:off x="491737" y="3298374"/>
            <a:ext cx="1316118" cy="907721"/>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4"/>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bwMode="invGray">
          <a:xfrm>
            <a:off x="10429337" y="75704"/>
            <a:ext cx="1681362" cy="360172"/>
          </a:xfrm>
          <a:prstGeom prst="rect">
            <a:avLst/>
          </a:prstGeom>
        </p:spPr>
      </p:pic>
      <p:sp>
        <p:nvSpPr>
          <p:cNvPr id="17" name="Rectangle 16">
            <a:extLst>
              <a:ext uri="{FF2B5EF4-FFF2-40B4-BE49-F238E27FC236}">
                <a16:creationId xmlns:a16="http://schemas.microsoft.com/office/drawing/2014/main" xmlns="" id="{70734B22-C5F7-47D8-9EFE-3EF84A90205A}"/>
              </a:ext>
            </a:extLst>
          </p:cNvPr>
          <p:cNvSpPr/>
          <p:nvPr/>
        </p:nvSpPr>
        <p:spPr>
          <a:xfrm>
            <a:off x="5127017" y="3847650"/>
            <a:ext cx="6018223" cy="1304440"/>
          </a:xfrm>
          <a:prstGeom prst="rect">
            <a:avLst/>
          </a:prstGeom>
          <a:solidFill>
            <a:srgbClr val="0078D7"/>
          </a:solidFill>
          <a:ln w="25400" cap="flat" cmpd="sng" algn="ctr">
            <a:noFill/>
            <a:prstDash val="soli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prstClr val="white"/>
                </a:solidFill>
                <a:effectLst/>
                <a:uLnTx/>
                <a:uFillTx/>
              </a:rPr>
              <a:t>Два фактора говорят о </a:t>
            </a:r>
            <a:r>
              <a:rPr kumimoji="0" lang="ru-RU" sz="1600" b="1" i="0" u="none" strike="noStrike" kern="0" cap="none" spc="0" normalizeH="0" baseline="0" noProof="0" dirty="0">
                <a:ln>
                  <a:noFill/>
                </a:ln>
                <a:solidFill>
                  <a:prstClr val="white"/>
                </a:solidFill>
                <a:effectLst/>
                <a:uLnTx/>
                <a:uFillTx/>
              </a:rPr>
              <a:t>неизбежности использования облачных вычислений:</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prstClr val="white"/>
                </a:solidFill>
                <a:effectLst/>
                <a:uLnTx/>
                <a:uFillTx/>
              </a:rPr>
              <a:t>• </a:t>
            </a:r>
            <a:r>
              <a:rPr kumimoji="0" lang="ru-RU" sz="1600" b="1" i="0" u="none" strike="noStrike" kern="0" cap="none" spc="0" normalizeH="0" baseline="0" noProof="0" dirty="0">
                <a:ln>
                  <a:noFill/>
                </a:ln>
                <a:solidFill>
                  <a:prstClr val="white"/>
                </a:solidFill>
                <a:effectLst/>
                <a:uLnTx/>
                <a:uFillTx/>
              </a:rPr>
              <a:t>Экономический</a:t>
            </a:r>
            <a:r>
              <a:rPr kumimoji="0" lang="ru-RU" sz="1600" b="0" i="0" u="none" strike="noStrike" kern="0" cap="none" spc="0" normalizeH="0" baseline="0" noProof="0" dirty="0">
                <a:ln>
                  <a:noFill/>
                </a:ln>
                <a:solidFill>
                  <a:prstClr val="white"/>
                </a:solidFill>
                <a:effectLst/>
                <a:uLnTx/>
                <a:uFillTx/>
              </a:rPr>
              <a:t> (колоссальная экономия на масштабе)</a:t>
            </a:r>
          </a:p>
          <a:p>
            <a:pPr marL="0" marR="0" lvl="0" indent="0" defTabSz="914400" eaLnBrk="1" fontAlgn="auto" latinLnBrk="0" hangingPunct="1">
              <a:lnSpc>
                <a:spcPct val="100000"/>
              </a:lnSpc>
              <a:spcBef>
                <a:spcPts val="0"/>
              </a:spcBef>
              <a:spcAft>
                <a:spcPts val="0"/>
              </a:spcAft>
              <a:buClrTx/>
              <a:buSzTx/>
              <a:buFontTx/>
              <a:buNone/>
              <a:tabLst/>
              <a:defRPr/>
            </a:pPr>
            <a:r>
              <a:rPr kumimoji="0" lang="ru-RU" sz="1600" b="0" i="0" u="none" strike="noStrike" kern="0" cap="none" spc="0" normalizeH="0" baseline="0" noProof="0" dirty="0">
                <a:ln>
                  <a:noFill/>
                </a:ln>
                <a:solidFill>
                  <a:prstClr val="white"/>
                </a:solidFill>
                <a:effectLst/>
                <a:uLnTx/>
                <a:uFillTx/>
              </a:rPr>
              <a:t>• </a:t>
            </a:r>
            <a:r>
              <a:rPr kumimoji="0" lang="ru-RU" sz="1600" b="1" i="0" u="none" strike="noStrike" kern="0" cap="none" spc="0" normalizeH="0" baseline="0" noProof="0" dirty="0">
                <a:ln>
                  <a:noFill/>
                </a:ln>
                <a:solidFill>
                  <a:prstClr val="white"/>
                </a:solidFill>
                <a:effectLst/>
                <a:uLnTx/>
                <a:uFillTx/>
              </a:rPr>
              <a:t>Функциональный</a:t>
            </a:r>
            <a:r>
              <a:rPr kumimoji="0" lang="ru-RU" sz="1600" b="0" i="0" u="none" strike="noStrike" kern="0" cap="none" spc="0" normalizeH="0" baseline="0" noProof="0" dirty="0">
                <a:ln>
                  <a:noFill/>
                </a:ln>
                <a:solidFill>
                  <a:prstClr val="white"/>
                </a:solidFill>
                <a:effectLst/>
                <a:uLnTx/>
                <a:uFillTx/>
              </a:rPr>
              <a:t> (</a:t>
            </a:r>
            <a:r>
              <a:rPr kumimoji="0" lang="ru-RU" sz="1600" b="1" i="0" u="none" strike="noStrike" kern="0" cap="none" spc="0" normalizeH="0" baseline="0" noProof="0" dirty="0">
                <a:ln>
                  <a:noFill/>
                </a:ln>
                <a:solidFill>
                  <a:prstClr val="white"/>
                </a:solidFill>
                <a:effectLst/>
                <a:uLnTx/>
                <a:uFillTx/>
              </a:rPr>
              <a:t>интеллектуальные</a:t>
            </a:r>
            <a:r>
              <a:rPr kumimoji="0" lang="ru-RU" sz="1600" b="0" i="0" u="none" strike="noStrike" kern="0" cap="none" spc="0" normalizeH="0" baseline="0" noProof="0" dirty="0">
                <a:ln>
                  <a:noFill/>
                </a:ln>
                <a:solidFill>
                  <a:prstClr val="white"/>
                </a:solidFill>
                <a:effectLst/>
                <a:uLnTx/>
                <a:uFillTx/>
              </a:rPr>
              <a:t> облачные сервисы)</a:t>
            </a:r>
          </a:p>
        </p:txBody>
      </p:sp>
      <p:sp>
        <p:nvSpPr>
          <p:cNvPr id="21" name="Rectangle 20">
            <a:extLst>
              <a:ext uri="{FF2B5EF4-FFF2-40B4-BE49-F238E27FC236}">
                <a16:creationId xmlns:a16="http://schemas.microsoft.com/office/drawing/2014/main" xmlns="" id="{93C38A09-03CB-49D0-99C7-965E26DFA104}"/>
              </a:ext>
            </a:extLst>
          </p:cNvPr>
          <p:cNvSpPr/>
          <p:nvPr/>
        </p:nvSpPr>
        <p:spPr>
          <a:xfrm>
            <a:off x="5127017" y="5506734"/>
            <a:ext cx="4956698" cy="1045115"/>
          </a:xfrm>
          <a:prstGeom prst="rect">
            <a:avLst/>
          </a:prstGeom>
          <a:solidFill>
            <a:srgbClr val="0078D7"/>
          </a:solidFill>
          <a:ln w="25400" cap="flat" cmpd="sng" algn="ctr">
            <a:noFill/>
            <a:prstDash val="solid"/>
          </a:ln>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1800" b="0" i="0" u="none" strike="noStrike" kern="0" cap="none" spc="0" normalizeH="0" baseline="0" noProof="0" dirty="0">
                <a:ln>
                  <a:noFill/>
                </a:ln>
                <a:solidFill>
                  <a:prstClr val="white"/>
                </a:solidFill>
                <a:effectLst/>
                <a:uLnTx/>
                <a:uFillTx/>
              </a:rPr>
              <a:t>«В мире нет ничего более могущественного, чем идея, время которой пришло»</a:t>
            </a:r>
            <a:br>
              <a:rPr kumimoji="0" lang="ru-RU" sz="1800" b="0" i="0" u="none" strike="noStrike" kern="0" cap="none" spc="0" normalizeH="0" baseline="0" noProof="0" dirty="0">
                <a:ln>
                  <a:noFill/>
                </a:ln>
                <a:solidFill>
                  <a:prstClr val="white"/>
                </a:solidFill>
                <a:effectLst/>
                <a:uLnTx/>
                <a:uFillTx/>
              </a:rPr>
            </a:br>
            <a:r>
              <a:rPr kumimoji="0" lang="ru-RU" sz="1800" b="0" i="0" u="none" strike="noStrike" kern="0" cap="none" spc="0" normalizeH="0" baseline="0" noProof="0" dirty="0">
                <a:ln>
                  <a:noFill/>
                </a:ln>
                <a:solidFill>
                  <a:prstClr val="white"/>
                </a:solidFill>
                <a:effectLst/>
                <a:uLnTx/>
                <a:uFillTx/>
              </a:rPr>
              <a:t>Виктор Гюго</a:t>
            </a:r>
            <a:endParaRPr kumimoji="0" lang="ru-RU" sz="1000" b="0" i="0" u="none" strike="noStrike" kern="0" cap="none" spc="0" normalizeH="0" baseline="0" noProof="0" dirty="0">
              <a:ln>
                <a:noFill/>
              </a:ln>
              <a:solidFill>
                <a:prstClr val="white"/>
              </a:solidFill>
              <a:effectLst/>
              <a:uLnTx/>
              <a:uFillTx/>
            </a:endParaRPr>
          </a:p>
        </p:txBody>
      </p:sp>
      <p:sp>
        <p:nvSpPr>
          <p:cNvPr id="22" name="Freeform 239">
            <a:extLst>
              <a:ext uri="{FF2B5EF4-FFF2-40B4-BE49-F238E27FC236}">
                <a16:creationId xmlns:a16="http://schemas.microsoft.com/office/drawing/2014/main" xmlns="" id="{6A66B68C-C716-4CA4-A710-E5D3909915E8}"/>
              </a:ext>
            </a:extLst>
          </p:cNvPr>
          <p:cNvSpPr>
            <a:spLocks/>
          </p:cNvSpPr>
          <p:nvPr/>
        </p:nvSpPr>
        <p:spPr bwMode="auto">
          <a:xfrm>
            <a:off x="3151796" y="5352360"/>
            <a:ext cx="790525" cy="626944"/>
          </a:xfrm>
          <a:custGeom>
            <a:avLst/>
            <a:gdLst/>
            <a:ahLst/>
            <a:cxnLst/>
            <a:rect l="l" t="t" r="r" b="b"/>
            <a:pathLst>
              <a:path w="555609" h="711730">
                <a:moveTo>
                  <a:pt x="11038" y="660302"/>
                </a:moveTo>
                <a:cubicBezTo>
                  <a:pt x="11053" y="660302"/>
                  <a:pt x="13887" y="660302"/>
                  <a:pt x="548250" y="660302"/>
                </a:cubicBezTo>
                <a:cubicBezTo>
                  <a:pt x="551930" y="660302"/>
                  <a:pt x="555609" y="663976"/>
                  <a:pt x="555609" y="671323"/>
                </a:cubicBezTo>
                <a:cubicBezTo>
                  <a:pt x="555609" y="671332"/>
                  <a:pt x="555609" y="671847"/>
                  <a:pt x="555609" y="704383"/>
                </a:cubicBezTo>
                <a:cubicBezTo>
                  <a:pt x="555609" y="708057"/>
                  <a:pt x="551930" y="711730"/>
                  <a:pt x="548250" y="711730"/>
                </a:cubicBezTo>
                <a:cubicBezTo>
                  <a:pt x="548235" y="711730"/>
                  <a:pt x="545395" y="711730"/>
                  <a:pt x="11038" y="711730"/>
                </a:cubicBezTo>
                <a:lnTo>
                  <a:pt x="0" y="704383"/>
                </a:lnTo>
                <a:cubicBezTo>
                  <a:pt x="0" y="704375"/>
                  <a:pt x="0" y="703860"/>
                  <a:pt x="0" y="671323"/>
                </a:cubicBezTo>
                <a:cubicBezTo>
                  <a:pt x="0" y="663976"/>
                  <a:pt x="3679" y="660302"/>
                  <a:pt x="11038" y="660302"/>
                </a:cubicBezTo>
                <a:close/>
                <a:moveTo>
                  <a:pt x="176551" y="568466"/>
                </a:moveTo>
                <a:cubicBezTo>
                  <a:pt x="206005" y="583160"/>
                  <a:pt x="242823" y="590507"/>
                  <a:pt x="279641" y="590507"/>
                </a:cubicBezTo>
                <a:cubicBezTo>
                  <a:pt x="316459" y="590507"/>
                  <a:pt x="349595" y="583160"/>
                  <a:pt x="382732" y="568466"/>
                </a:cubicBezTo>
                <a:cubicBezTo>
                  <a:pt x="404822" y="601527"/>
                  <a:pt x="437959" y="627242"/>
                  <a:pt x="482140" y="649282"/>
                </a:cubicBezTo>
                <a:cubicBezTo>
                  <a:pt x="482124" y="649282"/>
                  <a:pt x="479561" y="649282"/>
                  <a:pt x="77142" y="649282"/>
                </a:cubicBezTo>
                <a:cubicBezTo>
                  <a:pt x="121323" y="627242"/>
                  <a:pt x="154460" y="601527"/>
                  <a:pt x="176551" y="568466"/>
                </a:cubicBezTo>
                <a:close/>
                <a:moveTo>
                  <a:pt x="272261" y="221325"/>
                </a:moveTo>
                <a:lnTo>
                  <a:pt x="279642" y="221325"/>
                </a:lnTo>
                <a:cubicBezTo>
                  <a:pt x="334999" y="221325"/>
                  <a:pt x="379284" y="265615"/>
                  <a:pt x="379284" y="317285"/>
                </a:cubicBezTo>
                <a:cubicBezTo>
                  <a:pt x="379284" y="372647"/>
                  <a:pt x="334999" y="416936"/>
                  <a:pt x="279642" y="416936"/>
                </a:cubicBezTo>
                <a:cubicBezTo>
                  <a:pt x="224285" y="416936"/>
                  <a:pt x="179999" y="372647"/>
                  <a:pt x="179999" y="317285"/>
                </a:cubicBezTo>
                <a:cubicBezTo>
                  <a:pt x="179999" y="298831"/>
                  <a:pt x="187380" y="280378"/>
                  <a:pt x="194761" y="265615"/>
                </a:cubicBezTo>
                <a:cubicBezTo>
                  <a:pt x="194761" y="302522"/>
                  <a:pt x="220594" y="324667"/>
                  <a:pt x="250118" y="324667"/>
                </a:cubicBezTo>
                <a:cubicBezTo>
                  <a:pt x="279642" y="324667"/>
                  <a:pt x="305475" y="302522"/>
                  <a:pt x="305475" y="269305"/>
                </a:cubicBezTo>
                <a:cubicBezTo>
                  <a:pt x="305475" y="247161"/>
                  <a:pt x="290713" y="228707"/>
                  <a:pt x="272261" y="221325"/>
                </a:cubicBezTo>
                <a:close/>
                <a:moveTo>
                  <a:pt x="277805" y="177015"/>
                </a:moveTo>
                <a:cubicBezTo>
                  <a:pt x="202284" y="177015"/>
                  <a:pt x="141063" y="238236"/>
                  <a:pt x="141063" y="313757"/>
                </a:cubicBezTo>
                <a:cubicBezTo>
                  <a:pt x="141063" y="389278"/>
                  <a:pt x="202284" y="450499"/>
                  <a:pt x="277805" y="450499"/>
                </a:cubicBezTo>
                <a:cubicBezTo>
                  <a:pt x="353326" y="450499"/>
                  <a:pt x="414547" y="389278"/>
                  <a:pt x="414547" y="313757"/>
                </a:cubicBezTo>
                <a:cubicBezTo>
                  <a:pt x="414547" y="238236"/>
                  <a:pt x="353326" y="177015"/>
                  <a:pt x="277805" y="177015"/>
                </a:cubicBezTo>
                <a:close/>
                <a:moveTo>
                  <a:pt x="277805" y="67313"/>
                </a:moveTo>
                <a:cubicBezTo>
                  <a:pt x="413912" y="67313"/>
                  <a:pt x="524249" y="177650"/>
                  <a:pt x="524249" y="313757"/>
                </a:cubicBezTo>
                <a:cubicBezTo>
                  <a:pt x="524249" y="449864"/>
                  <a:pt x="413912" y="560201"/>
                  <a:pt x="277805" y="560201"/>
                </a:cubicBezTo>
                <a:cubicBezTo>
                  <a:pt x="141698" y="560201"/>
                  <a:pt x="31361" y="449864"/>
                  <a:pt x="31361" y="313757"/>
                </a:cubicBezTo>
                <a:cubicBezTo>
                  <a:pt x="31361" y="177650"/>
                  <a:pt x="141698" y="67313"/>
                  <a:pt x="277805" y="67313"/>
                </a:cubicBezTo>
                <a:close/>
                <a:moveTo>
                  <a:pt x="279641" y="0"/>
                </a:moveTo>
                <a:cubicBezTo>
                  <a:pt x="338653" y="0"/>
                  <a:pt x="375536" y="29388"/>
                  <a:pt x="379224" y="29388"/>
                </a:cubicBezTo>
                <a:lnTo>
                  <a:pt x="382912" y="36735"/>
                </a:lnTo>
                <a:cubicBezTo>
                  <a:pt x="382917" y="36751"/>
                  <a:pt x="383137" y="37482"/>
                  <a:pt x="393977" y="73469"/>
                </a:cubicBezTo>
                <a:cubicBezTo>
                  <a:pt x="357095" y="55102"/>
                  <a:pt x="320212" y="47755"/>
                  <a:pt x="279641" y="47755"/>
                </a:cubicBezTo>
                <a:cubicBezTo>
                  <a:pt x="239070" y="47755"/>
                  <a:pt x="198500" y="55102"/>
                  <a:pt x="165305" y="73469"/>
                </a:cubicBezTo>
                <a:cubicBezTo>
                  <a:pt x="165310" y="73454"/>
                  <a:pt x="165529" y="72727"/>
                  <a:pt x="176370" y="36735"/>
                </a:cubicBezTo>
                <a:lnTo>
                  <a:pt x="180058" y="29388"/>
                </a:lnTo>
                <a:cubicBezTo>
                  <a:pt x="183747" y="29388"/>
                  <a:pt x="220629" y="0"/>
                  <a:pt x="279641" y="0"/>
                </a:cubicBezTo>
                <a:close/>
              </a:path>
            </a:pathLst>
          </a:custGeom>
          <a:solidFill>
            <a:srgbClr val="FFFFFF"/>
          </a:solidFill>
          <a:ln>
            <a:noFill/>
          </a:ln>
          <a:extLst/>
        </p:spPr>
        <p:txBody>
          <a:bodyPr vert="horz" wrap="square" lIns="89630" tIns="44814" rIns="89630" bIns="44814" numCol="1"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76" b="1" i="0" u="none" strike="noStrike" kern="0" cap="none" spc="0" normalizeH="0" baseline="0" noProof="0" dirty="0">
              <a:ln>
                <a:noFill/>
              </a:ln>
              <a:solidFill>
                <a:srgbClr val="00D8CC"/>
              </a:solidFill>
              <a:effectLst/>
              <a:uLnTx/>
              <a:uFillTx/>
              <a:latin typeface="Segoe UI"/>
              <a:ea typeface="+mn-ea"/>
              <a:cs typeface="+mn-cs"/>
            </a:endParaRPr>
          </a:p>
        </p:txBody>
      </p:sp>
    </p:spTree>
    <p:extLst>
      <p:ext uri="{BB962C8B-B14F-4D97-AF65-F5344CB8AC3E}">
        <p14:creationId xmlns:p14="http://schemas.microsoft.com/office/powerpoint/2010/main" xmlns="" val="347039899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xmlns="" val="0"/>
              </a:ext>
            </a:extLst>
          </a:blip>
          <a:srcRect l="22197" t="6160" r="5916" b="24064"/>
          <a:stretch/>
        </p:blipFill>
        <p:spPr>
          <a:xfrm>
            <a:off x="-144706" y="0"/>
            <a:ext cx="12336706" cy="6856056"/>
          </a:xfrm>
          <a:prstGeom prst="rect">
            <a:avLst/>
          </a:prstGeom>
          <a:solidFill>
            <a:schemeClr val="tx1">
              <a:lumMod val="65000"/>
            </a:schemeClr>
          </a:solidFill>
        </p:spPr>
      </p:pic>
      <p:sp>
        <p:nvSpPr>
          <p:cNvPr id="5" name="Title 1"/>
          <p:cNvSpPr txBox="1">
            <a:spLocks/>
          </p:cNvSpPr>
          <p:nvPr/>
        </p:nvSpPr>
        <p:spPr>
          <a:xfrm>
            <a:off x="458025" y="150013"/>
            <a:ext cx="7588694" cy="4660688"/>
          </a:xfrm>
          <a:prstGeom prst="rect">
            <a:avLst/>
          </a:prstGeom>
          <a:noFill/>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ru-RU" sz="2800" b="0" i="0" u="none" strike="noStrike" kern="1200" cap="none" spc="0" normalizeH="0" baseline="0" noProof="0" dirty="0">
                <a:ln>
                  <a:noFill/>
                </a:ln>
                <a:solidFill>
                  <a:srgbClr val="FFFFFF"/>
                </a:solidFill>
                <a:effectLst/>
                <a:uLnTx/>
                <a:uFillTx/>
                <a:latin typeface="Segoe UI Light"/>
                <a:ea typeface="+mn-ea"/>
                <a:cs typeface="Segoe UI" pitchFamily="34" charset="0"/>
              </a:rPr>
              <a:t>«В долгосрочной перспективе мы, как правило, недооцениваем технологии, а в краткосрочной – переоцениваем».</a:t>
            </a:r>
            <a:r>
              <a:rPr kumimoji="0" lang="en-US" sz="2800" b="0" i="0" u="none" strike="noStrike" kern="1200" cap="none" spc="0" normalizeH="0" baseline="0" noProof="0" dirty="0">
                <a:ln>
                  <a:noFill/>
                </a:ln>
                <a:solidFill>
                  <a:srgbClr val="FFFFFF"/>
                </a:solidFill>
                <a:effectLst/>
                <a:uLnTx/>
                <a:uFillTx/>
                <a:latin typeface="Segoe UI Light"/>
                <a:ea typeface="+mn-ea"/>
                <a:cs typeface="Segoe UI" pitchFamily="34" charset="0"/>
              </a:rPr>
              <a:t/>
            </a:r>
            <a:br>
              <a:rPr kumimoji="0" lang="en-US" sz="2800" b="0" i="0" u="none" strike="noStrike" kern="1200" cap="none" spc="0" normalizeH="0" baseline="0" noProof="0" dirty="0">
                <a:ln>
                  <a:noFill/>
                </a:ln>
                <a:solidFill>
                  <a:srgbClr val="FFFFFF"/>
                </a:solidFill>
                <a:effectLst/>
                <a:uLnTx/>
                <a:uFillTx/>
                <a:latin typeface="Segoe UI Light"/>
                <a:ea typeface="+mn-ea"/>
                <a:cs typeface="Segoe UI" pitchFamily="34" charset="0"/>
              </a:rPr>
            </a:br>
            <a:endParaRPr kumimoji="0" lang="ru-RU" sz="2800" b="0" i="0" u="none" strike="noStrike" kern="1200" cap="none" spc="0" normalizeH="0" baseline="0" noProof="0" dirty="0">
              <a:ln>
                <a:noFill/>
              </a:ln>
              <a:solidFill>
                <a:srgbClr val="FFFFFF"/>
              </a:solidFill>
              <a:effectLst/>
              <a:uLnTx/>
              <a:uFillTx/>
              <a:latin typeface="Segoe UI Light"/>
              <a:ea typeface="+mn-ea"/>
              <a:cs typeface="Segoe UI" pitchFamily="34" charset="0"/>
            </a:endParaRPr>
          </a:p>
          <a:p>
            <a:pPr marL="0" marR="0" lvl="0" indent="0" algn="l" defTabSz="932742" rtl="0" eaLnBrk="1" fontAlgn="auto" latinLnBrk="0" hangingPunct="1">
              <a:lnSpc>
                <a:spcPct val="90000"/>
              </a:lnSpc>
              <a:spcBef>
                <a:spcPct val="0"/>
              </a:spcBef>
              <a:spcAft>
                <a:spcPts val="0"/>
              </a:spcAft>
              <a:buClrTx/>
              <a:buSzTx/>
              <a:buFontTx/>
              <a:buNone/>
              <a:tabLst/>
              <a:defRPr/>
            </a:pPr>
            <a:r>
              <a:rPr kumimoji="0" lang="ru-RU" sz="2800" b="0" i="0" u="none" strike="noStrike" kern="1200" cap="none" spc="0" normalizeH="0" baseline="0" noProof="0" dirty="0">
                <a:ln>
                  <a:noFill/>
                </a:ln>
                <a:solidFill>
                  <a:srgbClr val="FFFFFF"/>
                </a:solidFill>
                <a:effectLst/>
                <a:uLnTx/>
                <a:uFillTx/>
                <a:latin typeface="Segoe UI Light"/>
                <a:ea typeface="+mn-ea"/>
                <a:cs typeface="Segoe UI" pitchFamily="34" charset="0"/>
              </a:rPr>
              <a:t>«</a:t>
            </a:r>
            <a:r>
              <a:rPr kumimoji="0" lang="ru-RU" sz="2800" b="1" i="0" u="none" strike="noStrike" kern="1200" cap="none" spc="0" normalizeH="0" baseline="0" noProof="0" dirty="0">
                <a:ln>
                  <a:noFill/>
                </a:ln>
                <a:solidFill>
                  <a:srgbClr val="FFFFFF"/>
                </a:solidFill>
                <a:effectLst/>
                <a:uLnTx/>
                <a:uFillTx/>
                <a:latin typeface="Segoe UI Light"/>
                <a:ea typeface="+mn-ea"/>
                <a:cs typeface="Segoe UI" pitchFamily="34" charset="0"/>
              </a:rPr>
              <a:t>Смешанная реальность (</a:t>
            </a:r>
            <a:r>
              <a:rPr kumimoji="0" lang="ru-RU" sz="2800" b="1" i="0" u="none" strike="noStrike" kern="1200" cap="none" spc="0" normalizeH="0" baseline="0" noProof="0" dirty="0" err="1">
                <a:ln>
                  <a:noFill/>
                </a:ln>
                <a:solidFill>
                  <a:srgbClr val="FFFFFF"/>
                </a:solidFill>
                <a:effectLst/>
                <a:uLnTx/>
                <a:uFillTx/>
                <a:latin typeface="Segoe UI Light"/>
                <a:ea typeface="+mn-ea"/>
                <a:cs typeface="Segoe UI" pitchFamily="34" charset="0"/>
              </a:rPr>
              <a:t>mixed</a:t>
            </a:r>
            <a:r>
              <a:rPr kumimoji="0" lang="ru-RU" sz="2800" b="1" i="0" u="none" strike="noStrike" kern="1200" cap="none" spc="0" normalizeH="0" baseline="0" noProof="0" dirty="0">
                <a:ln>
                  <a:noFill/>
                </a:ln>
                <a:solidFill>
                  <a:srgbClr val="FFFFFF"/>
                </a:solidFill>
                <a:effectLst/>
                <a:uLnTx/>
                <a:uFillTx/>
                <a:latin typeface="Segoe UI Light"/>
                <a:ea typeface="+mn-ea"/>
                <a:cs typeface="Segoe UI" pitchFamily="34" charset="0"/>
              </a:rPr>
              <a:t> </a:t>
            </a:r>
            <a:r>
              <a:rPr kumimoji="0" lang="ru-RU" sz="2800" b="1" i="0" u="none" strike="noStrike" kern="1200" cap="none" spc="0" normalizeH="0" baseline="0" noProof="0" dirty="0" err="1">
                <a:ln>
                  <a:noFill/>
                </a:ln>
                <a:solidFill>
                  <a:srgbClr val="FFFFFF"/>
                </a:solidFill>
                <a:effectLst/>
                <a:uLnTx/>
                <a:uFillTx/>
                <a:latin typeface="Segoe UI Light"/>
                <a:ea typeface="+mn-ea"/>
                <a:cs typeface="Segoe UI" pitchFamily="34" charset="0"/>
              </a:rPr>
              <a:t>reality</a:t>
            </a:r>
            <a:r>
              <a:rPr kumimoji="0" lang="ru-RU" sz="2800" b="1" i="0" u="none" strike="noStrike" kern="1200" cap="none" spc="0" normalizeH="0" baseline="0" noProof="0" dirty="0">
                <a:ln>
                  <a:noFill/>
                </a:ln>
                <a:solidFill>
                  <a:srgbClr val="FFFFFF"/>
                </a:solidFill>
                <a:effectLst/>
                <a:uLnTx/>
                <a:uFillTx/>
                <a:latin typeface="Segoe UI Light"/>
                <a:ea typeface="+mn-ea"/>
                <a:cs typeface="Segoe UI" pitchFamily="34" charset="0"/>
              </a:rPr>
              <a:t>)</a:t>
            </a:r>
            <a:r>
              <a:rPr kumimoji="0" lang="ru-RU" sz="2800" b="0" i="0" u="none" strike="noStrike" kern="1200" cap="none" spc="0" normalizeH="0" baseline="0" noProof="0" dirty="0">
                <a:ln>
                  <a:noFill/>
                </a:ln>
                <a:solidFill>
                  <a:srgbClr val="FFFFFF"/>
                </a:solidFill>
                <a:effectLst/>
                <a:uLnTx/>
                <a:uFillTx/>
                <a:latin typeface="Segoe UI Light"/>
                <a:ea typeface="+mn-ea"/>
                <a:cs typeface="Segoe UI" pitchFamily="34" charset="0"/>
              </a:rPr>
              <a:t>, </a:t>
            </a:r>
            <a:r>
              <a:rPr kumimoji="0" lang="ru-RU" sz="2800" b="1" i="0" u="none" strike="noStrike" kern="1200" cap="none" spc="0" normalizeH="0" baseline="0" noProof="0" dirty="0">
                <a:ln>
                  <a:noFill/>
                </a:ln>
                <a:solidFill>
                  <a:srgbClr val="FFFFFF"/>
                </a:solidFill>
                <a:effectLst/>
                <a:uLnTx/>
                <a:uFillTx/>
                <a:latin typeface="Segoe UI Light"/>
                <a:ea typeface="+mn-ea"/>
                <a:cs typeface="Segoe UI" pitchFamily="34" charset="0"/>
              </a:rPr>
              <a:t>искусственный интеллект (AI)</a:t>
            </a:r>
            <a:r>
              <a:rPr kumimoji="0" lang="ru-RU" sz="2800" b="0" i="0" u="none" strike="noStrike" kern="1200" cap="none" spc="0" normalizeH="0" baseline="0" noProof="0" dirty="0">
                <a:ln>
                  <a:noFill/>
                </a:ln>
                <a:solidFill>
                  <a:srgbClr val="FFFFFF"/>
                </a:solidFill>
                <a:effectLst/>
                <a:uLnTx/>
                <a:uFillTx/>
                <a:latin typeface="Segoe UI Light"/>
                <a:ea typeface="+mn-ea"/>
                <a:cs typeface="Segoe UI" pitchFamily="34" charset="0"/>
              </a:rPr>
              <a:t> и </a:t>
            </a:r>
            <a:r>
              <a:rPr kumimoji="0" lang="ru-RU" sz="2800" b="1" i="0" u="none" strike="noStrike" kern="1200" cap="none" spc="0" normalizeH="0" baseline="0" noProof="0" dirty="0">
                <a:ln>
                  <a:noFill/>
                </a:ln>
                <a:solidFill>
                  <a:srgbClr val="FFFFFF"/>
                </a:solidFill>
                <a:effectLst/>
                <a:uLnTx/>
                <a:uFillTx/>
                <a:latin typeface="Segoe UI Light"/>
                <a:ea typeface="+mn-ea"/>
                <a:cs typeface="Segoe UI" pitchFamily="34" charset="0"/>
              </a:rPr>
              <a:t>квантовые компьютеры (</a:t>
            </a:r>
            <a:r>
              <a:rPr kumimoji="0" lang="ru-RU" sz="2800" b="1" i="0" u="none" strike="noStrike" kern="1200" cap="none" spc="0" normalizeH="0" baseline="0" noProof="0" dirty="0" err="1">
                <a:ln>
                  <a:noFill/>
                </a:ln>
                <a:solidFill>
                  <a:srgbClr val="FFFFFF"/>
                </a:solidFill>
                <a:effectLst/>
                <a:uLnTx/>
                <a:uFillTx/>
                <a:latin typeface="Segoe UI Light"/>
                <a:ea typeface="+mn-ea"/>
                <a:cs typeface="Segoe UI" pitchFamily="34" charset="0"/>
              </a:rPr>
              <a:t>quantum</a:t>
            </a:r>
            <a:r>
              <a:rPr kumimoji="0" lang="ru-RU" sz="2800" b="1" i="0" u="none" strike="noStrike" kern="1200" cap="none" spc="0" normalizeH="0" baseline="0" noProof="0" dirty="0">
                <a:ln>
                  <a:noFill/>
                </a:ln>
                <a:solidFill>
                  <a:srgbClr val="FFFFFF"/>
                </a:solidFill>
                <a:effectLst/>
                <a:uLnTx/>
                <a:uFillTx/>
                <a:latin typeface="Segoe UI Light"/>
                <a:ea typeface="+mn-ea"/>
                <a:cs typeface="Segoe UI" pitchFamily="34" charset="0"/>
              </a:rPr>
              <a:t> </a:t>
            </a:r>
            <a:r>
              <a:rPr kumimoji="0" lang="ru-RU" sz="2800" b="1" i="0" u="none" strike="noStrike" kern="1200" cap="none" spc="0" normalizeH="0" baseline="0" noProof="0" dirty="0" err="1">
                <a:ln>
                  <a:noFill/>
                </a:ln>
                <a:solidFill>
                  <a:srgbClr val="FFFFFF"/>
                </a:solidFill>
                <a:effectLst/>
                <a:uLnTx/>
                <a:uFillTx/>
                <a:latin typeface="Segoe UI Light"/>
                <a:ea typeface="+mn-ea"/>
                <a:cs typeface="Segoe UI" pitchFamily="34" charset="0"/>
              </a:rPr>
              <a:t>computing</a:t>
            </a:r>
            <a:r>
              <a:rPr kumimoji="0" lang="ru-RU" sz="2800" b="1" i="0" u="none" strike="noStrike" kern="1200" cap="none" spc="0" normalizeH="0" baseline="0" noProof="0" dirty="0">
                <a:ln>
                  <a:noFill/>
                </a:ln>
                <a:solidFill>
                  <a:srgbClr val="FFFFFF"/>
                </a:solidFill>
                <a:effectLst/>
                <a:uLnTx/>
                <a:uFillTx/>
                <a:latin typeface="Segoe UI Light"/>
                <a:ea typeface="+mn-ea"/>
                <a:cs typeface="Segoe UI" pitchFamily="34" charset="0"/>
              </a:rPr>
              <a:t>)</a:t>
            </a:r>
            <a:r>
              <a:rPr kumimoji="0" lang="ru-RU" sz="2800" b="0" i="0" u="none" strike="noStrike" kern="1200" cap="none" spc="0" normalizeH="0" baseline="0" noProof="0" dirty="0">
                <a:ln>
                  <a:noFill/>
                </a:ln>
                <a:solidFill>
                  <a:srgbClr val="FFFFFF"/>
                </a:solidFill>
                <a:effectLst/>
                <a:uLnTx/>
                <a:uFillTx/>
                <a:latin typeface="Segoe UI Light"/>
                <a:ea typeface="+mn-ea"/>
                <a:cs typeface="Segoe UI" pitchFamily="34" charset="0"/>
              </a:rPr>
              <a:t> — три ключевых технологии в текущей стратегии Microsoft…. </a:t>
            </a:r>
            <a:r>
              <a:rPr kumimoji="0" lang="ru-RU" sz="2800" b="1" i="0" u="none" strike="noStrike" kern="1200" cap="none" spc="0" normalizeH="0" baseline="0" noProof="0" dirty="0">
                <a:ln>
                  <a:noFill/>
                </a:ln>
                <a:solidFill>
                  <a:srgbClr val="FFFFFF"/>
                </a:solidFill>
                <a:effectLst/>
                <a:uLnTx/>
                <a:uFillTx/>
                <a:latin typeface="Segoe UI Light"/>
                <a:ea typeface="+mn-ea"/>
                <a:cs typeface="Segoe UI" pitchFamily="34" charset="0"/>
              </a:rPr>
              <a:t>Эти технологии — двигатели революции в мире, они меняют общество, экономику и личное восприятие»</a:t>
            </a:r>
            <a:endParaRPr kumimoji="0" lang="ru-RU" sz="1800" b="1" i="0" u="none" strike="noStrike" kern="1200" cap="none" spc="-102" normalizeH="0" baseline="0" noProof="0" dirty="0">
              <a:ln w="3175">
                <a:noFill/>
              </a:ln>
              <a:solidFill>
                <a:srgbClr val="FFFFFF"/>
              </a:solidFill>
              <a:effectLst/>
              <a:uLnTx/>
              <a:uFillTx/>
              <a:latin typeface="Segoe UI Light"/>
              <a:ea typeface="+mn-ea"/>
              <a:cs typeface="Segoe UI" pitchFamily="34" charset="0"/>
            </a:endParaRPr>
          </a:p>
        </p:txBody>
      </p:sp>
      <p:sp>
        <p:nvSpPr>
          <p:cNvPr id="6" name="Rectangle 5"/>
          <p:cNvSpPr/>
          <p:nvPr/>
        </p:nvSpPr>
        <p:spPr>
          <a:xfrm>
            <a:off x="-144706" y="5515508"/>
            <a:ext cx="8378546" cy="472502"/>
          </a:xfrm>
          <a:prstGeom prst="rect">
            <a:avLst/>
          </a:prstGeom>
        </p:spPr>
        <p:txBody>
          <a:bodyPr wrap="square">
            <a:spAutoFit/>
          </a:bodyPr>
          <a:lstStyle/>
          <a:p>
            <a:pPr marL="284735" marR="0" lvl="0" indent="-4668" algn="l" defTabSz="914367" rtl="0" eaLnBrk="1" fontAlgn="auto" latinLnBrk="0" hangingPunct="1">
              <a:lnSpc>
                <a:spcPct val="90000"/>
              </a:lnSpc>
              <a:spcBef>
                <a:spcPts val="1765"/>
              </a:spcBef>
              <a:spcAft>
                <a:spcPts val="588"/>
              </a:spcAft>
              <a:buClrTx/>
              <a:buSzTx/>
              <a:buFontTx/>
              <a:buNone/>
              <a:tabLst/>
              <a:defRPr/>
            </a:pPr>
            <a:r>
              <a:rPr kumimoji="0" lang="ru-RU" sz="2745" b="0" i="0" u="none" strike="noStrike" kern="1200" cap="none" spc="0" normalizeH="0" baseline="0" noProof="0" dirty="0" err="1">
                <a:ln>
                  <a:noFill/>
                </a:ln>
                <a:solidFill>
                  <a:srgbClr val="FFFFFF"/>
                </a:solidFill>
                <a:effectLst/>
                <a:uLnTx/>
                <a:uFillTx/>
                <a:latin typeface="Segoe UI Light"/>
                <a:ea typeface="+mn-ea"/>
                <a:cs typeface="+mn-cs"/>
              </a:rPr>
              <a:t>Сатья</a:t>
            </a:r>
            <a:r>
              <a:rPr kumimoji="0" lang="ru-RU" sz="2745" b="0" i="0" u="none" strike="noStrike" kern="1200" cap="none" spc="0" normalizeH="0" baseline="0" noProof="0" dirty="0">
                <a:ln>
                  <a:noFill/>
                </a:ln>
                <a:solidFill>
                  <a:srgbClr val="FFFFFF"/>
                </a:solidFill>
                <a:effectLst/>
                <a:uLnTx/>
                <a:uFillTx/>
                <a:latin typeface="Segoe UI Light"/>
                <a:ea typeface="+mn-ea"/>
                <a:cs typeface="+mn-cs"/>
              </a:rPr>
              <a:t> </a:t>
            </a:r>
            <a:r>
              <a:rPr kumimoji="0" lang="ru-RU" sz="2745" b="0" i="0" u="none" strike="noStrike" kern="1200" cap="none" spc="0" normalizeH="0" baseline="0" noProof="0" dirty="0" err="1">
                <a:ln>
                  <a:noFill/>
                </a:ln>
                <a:solidFill>
                  <a:srgbClr val="FFFFFF"/>
                </a:solidFill>
                <a:effectLst/>
                <a:uLnTx/>
                <a:uFillTx/>
                <a:latin typeface="Segoe UI Light"/>
                <a:ea typeface="+mn-ea"/>
                <a:cs typeface="+mn-cs"/>
              </a:rPr>
              <a:t>Наделла</a:t>
            </a:r>
            <a:r>
              <a:rPr kumimoji="0" lang="ru-RU" sz="2745" b="0" i="0" u="none" strike="noStrike" kern="1200" cap="none" spc="0" normalizeH="0" baseline="0" noProof="0" dirty="0">
                <a:ln>
                  <a:noFill/>
                </a:ln>
                <a:solidFill>
                  <a:srgbClr val="FFFFFF"/>
                </a:solidFill>
                <a:effectLst/>
                <a:uLnTx/>
                <a:uFillTx/>
                <a:latin typeface="Segoe UI Light"/>
                <a:ea typeface="+mn-ea"/>
                <a:cs typeface="+mn-cs"/>
              </a:rPr>
              <a:t>, Генеральный директор </a:t>
            </a:r>
            <a:r>
              <a:rPr kumimoji="0" lang="en-US" sz="2745" b="0" i="0" u="none" strike="noStrike" kern="1200" cap="none" spc="0" normalizeH="0" baseline="0" noProof="0" dirty="0">
                <a:ln>
                  <a:noFill/>
                </a:ln>
                <a:solidFill>
                  <a:srgbClr val="FFFFFF"/>
                </a:solidFill>
                <a:effectLst/>
                <a:uLnTx/>
                <a:uFillTx/>
                <a:latin typeface="Segoe UI Light"/>
                <a:ea typeface="+mn-ea"/>
                <a:cs typeface="+mn-cs"/>
              </a:rPr>
              <a:t>Microsoft </a:t>
            </a:r>
          </a:p>
        </p:txBody>
      </p:sp>
      <p:sp>
        <p:nvSpPr>
          <p:cNvPr id="7" name="Title 1"/>
          <p:cNvSpPr txBox="1">
            <a:spLocks/>
          </p:cNvSpPr>
          <p:nvPr/>
        </p:nvSpPr>
        <p:spPr>
          <a:xfrm>
            <a:off x="-446349" y="-398858"/>
            <a:ext cx="1278086" cy="1764632"/>
          </a:xfrm>
          <a:prstGeom prst="rect">
            <a:avLst/>
          </a:prstGeom>
        </p:spPr>
        <p:txBody>
          <a:bodyPr vert="horz" wrap="square" lIns="143407" tIns="89630" rIns="143407" bIns="8963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23424" b="0" i="0" u="none" strike="noStrike" kern="1200" cap="none" spc="-102" normalizeH="0" baseline="0" noProof="0" dirty="0">
                <a:ln w="3175">
                  <a:noFill/>
                </a:ln>
                <a:solidFill>
                  <a:srgbClr val="00BCF2"/>
                </a:solidFill>
                <a:effectLst/>
                <a:uLnTx/>
                <a:uFillTx/>
                <a:latin typeface="Segoe UI Light"/>
                <a:ea typeface="+mn-ea"/>
                <a:cs typeface="Segoe UI" pitchFamily="34" charset="0"/>
              </a:rPr>
              <a:t>“</a:t>
            </a:r>
            <a:endParaRPr kumimoji="0" lang="en-US" sz="13525" b="0" i="0" u="none" strike="noStrike" kern="1200" cap="none" spc="-102" normalizeH="0" baseline="0" noProof="0" dirty="0">
              <a:ln w="3175">
                <a:noFill/>
              </a:ln>
              <a:solidFill>
                <a:srgbClr val="FFFFFF"/>
              </a:solidFill>
              <a:effectLst/>
              <a:uLnTx/>
              <a:uFillTx/>
              <a:latin typeface="Segoe UI Light"/>
              <a:ea typeface="+mn-ea"/>
              <a:cs typeface="Segoe UI" pitchFamily="34" charset="0"/>
            </a:endParaRPr>
          </a:p>
        </p:txBody>
      </p:sp>
      <p:sp>
        <p:nvSpPr>
          <p:cNvPr id="2" name="TextBox 1"/>
          <p:cNvSpPr txBox="1"/>
          <p:nvPr/>
        </p:nvSpPr>
        <p:spPr>
          <a:xfrm>
            <a:off x="173769" y="5988010"/>
            <a:ext cx="8431475" cy="704808"/>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ru-RU" sz="12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Интервью </a:t>
            </a:r>
            <a:r>
              <a:rPr kumimoji="0" lang="en-US" sz="12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Forbes (03.10.2017)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http://www.forbes.ru/tehnologii/350973-glava-microsoft-satya-nadella-mir-izmenyat-tri-tehnologii-i-nemnogo-empatii</a:t>
            </a:r>
            <a:endParaRPr kumimoji="0" lang="ru-RU" sz="1200" b="0" i="0" u="none" strike="noStrike" kern="1200" cap="none" spc="0" normalizeH="0" baseline="0" noProof="0" dirty="0" err="1">
              <a:ln>
                <a:noFill/>
              </a:ln>
              <a:gradFill>
                <a:gsLst>
                  <a:gs pos="2917">
                    <a:srgbClr val="FFFFFF"/>
                  </a:gs>
                  <a:gs pos="3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xmlns="" val="4389680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grpId="1" nodeType="withEffect">
                                  <p:stCondLst>
                                    <p:cond delay="0"/>
                                  </p:stCondLst>
                                  <p:childTnLst>
                                    <p:animMotion origin="layout" path="M 4.02859E-6 0.06333 L 4.02859E-6 -3.71766E-6 " pathEditMode="relative" rAng="0" ptsTypes="AA">
                                      <p:cBhvr>
                                        <p:cTn id="9" dur="500" fill="hold"/>
                                        <p:tgtEl>
                                          <p:spTgt spid="7"/>
                                        </p:tgtEl>
                                        <p:attrNameLst>
                                          <p:attrName>ppt_x</p:attrName>
                                          <p:attrName>ppt_y</p:attrName>
                                        </p:attrNameLst>
                                      </p:cBhvr>
                                      <p:rCtr x="0" y="-3177"/>
                                    </p:animMotion>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0"/>
                                  </p:stCondLst>
                                  <p:childTnLst>
                                    <p:animMotion origin="layout" path="M 1.875E-6 0.03959 L 1.875E-6 -4.07407E-6 " pathEditMode="relative" rAng="0" ptsTypes="AA">
                                      <p:cBhvr>
                                        <p:cTn id="14" dur="500" fill="hold"/>
                                        <p:tgtEl>
                                          <p:spTgt spid="5"/>
                                        </p:tgtEl>
                                        <p:attrNameLst>
                                          <p:attrName>ppt_x</p:attrName>
                                          <p:attrName>ppt_y</p:attrName>
                                        </p:attrNameLst>
                                      </p:cBhvr>
                                      <p:rCtr x="0" y="-1991"/>
                                    </p:animMotion>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42" presetClass="path" presetSubtype="0" decel="100000" fill="hold" grpId="1" nodeType="withEffect">
                                  <p:stCondLst>
                                    <p:cond delay="0"/>
                                  </p:stCondLst>
                                  <p:childTnLst>
                                    <p:animMotion origin="layout" path="M -3.125E-6 0.03958 L -3.125E-6 1.11111E-6 " pathEditMode="relative" rAng="0" ptsTypes="AA">
                                      <p:cBhvr>
                                        <p:cTn id="20" dur="500" fill="hold"/>
                                        <p:tgtEl>
                                          <p:spTgt spid="6"/>
                                        </p:tgtEl>
                                        <p:attrNameLst>
                                          <p:attrName>ppt_x</p:attrName>
                                          <p:attrName>ppt_y</p:attrName>
                                        </p:attrNameLst>
                                      </p:cBhvr>
                                      <p:rCtr x="0" y="-1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E56FC2-A17A-4EB0-BFB1-27BC843982B8}"/>
              </a:ext>
            </a:extLst>
          </p:cNvPr>
          <p:cNvSpPr>
            <a:spLocks noGrp="1"/>
          </p:cNvSpPr>
          <p:nvPr>
            <p:ph type="title"/>
          </p:nvPr>
        </p:nvSpPr>
        <p:spPr>
          <a:xfrm>
            <a:off x="461800" y="216134"/>
            <a:ext cx="11055180" cy="606940"/>
          </a:xfrm>
        </p:spPr>
        <p:txBody>
          <a:bodyPr>
            <a:noAutofit/>
          </a:bodyPr>
          <a:lstStyle/>
          <a:p>
            <a:r>
              <a:rPr lang="ru-RU" sz="3600" dirty="0"/>
              <a:t>Искусственный Интеллект: воспринимать (чувствовать), понимать, действовать</a:t>
            </a:r>
            <a:endParaRPr lang="en-US" sz="3600" dirty="0"/>
          </a:p>
        </p:txBody>
      </p:sp>
      <p:cxnSp>
        <p:nvCxnSpPr>
          <p:cNvPr id="3" name="Straight Connector 2">
            <a:extLst>
              <a:ext uri="{FF2B5EF4-FFF2-40B4-BE49-F238E27FC236}">
                <a16:creationId xmlns:a16="http://schemas.microsoft.com/office/drawing/2014/main" xmlns="" id="{1DC60B54-9AA7-47D4-A020-DCAF55864272}"/>
              </a:ext>
            </a:extLst>
          </p:cNvPr>
          <p:cNvCxnSpPr>
            <a:cxnSpLocks/>
          </p:cNvCxnSpPr>
          <p:nvPr/>
        </p:nvCxnSpPr>
        <p:spPr>
          <a:xfrm>
            <a:off x="952500" y="4688360"/>
            <a:ext cx="3434271" cy="0"/>
          </a:xfrm>
          <a:prstGeom prst="line">
            <a:avLst/>
          </a:prstGeom>
          <a:noFill/>
          <a:ln w="9525" cap="flat" cmpd="sng" algn="ctr">
            <a:solidFill>
              <a:srgbClr val="0072C6"/>
            </a:solidFill>
            <a:prstDash val="solid"/>
            <a:headEnd type="none"/>
            <a:tailEnd type="none"/>
          </a:ln>
          <a:effectLst/>
        </p:spPr>
      </p:cxnSp>
      <p:cxnSp>
        <p:nvCxnSpPr>
          <p:cNvPr id="4" name="Straight Connector 3">
            <a:extLst>
              <a:ext uri="{FF2B5EF4-FFF2-40B4-BE49-F238E27FC236}">
                <a16:creationId xmlns:a16="http://schemas.microsoft.com/office/drawing/2014/main" xmlns="" id="{BDE6CE94-1E3E-4A7D-B6EC-8DEFCE3199A4}"/>
              </a:ext>
            </a:extLst>
          </p:cNvPr>
          <p:cNvCxnSpPr>
            <a:cxnSpLocks/>
          </p:cNvCxnSpPr>
          <p:nvPr/>
        </p:nvCxnSpPr>
        <p:spPr>
          <a:xfrm>
            <a:off x="4857750" y="4688360"/>
            <a:ext cx="3434271" cy="0"/>
          </a:xfrm>
          <a:prstGeom prst="line">
            <a:avLst/>
          </a:prstGeom>
          <a:noFill/>
          <a:ln w="9525" cap="flat" cmpd="sng" algn="ctr">
            <a:solidFill>
              <a:srgbClr val="00B294"/>
            </a:solidFill>
            <a:prstDash val="solid"/>
            <a:headEnd type="none"/>
            <a:tailEnd type="none"/>
          </a:ln>
          <a:effectLst/>
        </p:spPr>
      </p:cxnSp>
      <p:cxnSp>
        <p:nvCxnSpPr>
          <p:cNvPr id="5" name="Straight Connector 4">
            <a:extLst>
              <a:ext uri="{FF2B5EF4-FFF2-40B4-BE49-F238E27FC236}">
                <a16:creationId xmlns:a16="http://schemas.microsoft.com/office/drawing/2014/main" xmlns="" id="{39C73C4D-921A-456B-8ED7-85C18D62C31E}"/>
              </a:ext>
            </a:extLst>
          </p:cNvPr>
          <p:cNvCxnSpPr>
            <a:cxnSpLocks/>
          </p:cNvCxnSpPr>
          <p:nvPr/>
        </p:nvCxnSpPr>
        <p:spPr>
          <a:xfrm>
            <a:off x="8727567" y="4688360"/>
            <a:ext cx="3434271" cy="0"/>
          </a:xfrm>
          <a:prstGeom prst="line">
            <a:avLst/>
          </a:prstGeom>
          <a:noFill/>
          <a:ln w="9525" cap="flat" cmpd="sng" algn="ctr">
            <a:solidFill>
              <a:srgbClr val="FF8C00"/>
            </a:solidFill>
            <a:prstDash val="solid"/>
            <a:headEnd type="none"/>
            <a:tailEnd type="none"/>
          </a:ln>
          <a:effectLst/>
        </p:spPr>
      </p:cxnSp>
      <p:sp>
        <p:nvSpPr>
          <p:cNvPr id="6" name="Rectangle 5">
            <a:extLst>
              <a:ext uri="{FF2B5EF4-FFF2-40B4-BE49-F238E27FC236}">
                <a16:creationId xmlns:a16="http://schemas.microsoft.com/office/drawing/2014/main" xmlns="" id="{A4960098-8BE6-463B-A654-0FD0F267AB10}"/>
              </a:ext>
            </a:extLst>
          </p:cNvPr>
          <p:cNvSpPr/>
          <p:nvPr/>
        </p:nvSpPr>
        <p:spPr>
          <a:xfrm>
            <a:off x="274638" y="6661623"/>
            <a:ext cx="4838184" cy="253916"/>
          </a:xfrm>
          <a:prstGeom prst="rect">
            <a:avLst/>
          </a:prstGeom>
        </p:spPr>
        <p:txBody>
          <a:bodyPr wrap="none">
            <a:spAutoFit/>
          </a:bodyPr>
          <a:lstStyle/>
          <a:p>
            <a:pPr defTabSz="932742"/>
            <a:r>
              <a:rPr lang="en-IN" sz="1050">
                <a:solidFill>
                  <a:srgbClr val="505050"/>
                </a:solidFill>
                <a:latin typeface="Segoe UI"/>
              </a:rPr>
              <a:t>Source: </a:t>
            </a:r>
            <a:r>
              <a:rPr lang="en-IN" sz="1050">
                <a:solidFill>
                  <a:srgbClr val="505050"/>
                </a:solidFill>
                <a:latin typeface="Segoe UI"/>
                <a:hlinkClick r:id="rId3"/>
              </a:rPr>
              <a:t>Accenture: Why artificial intelligence is the future of growth</a:t>
            </a:r>
            <a:r>
              <a:rPr lang="en-IN" sz="1050">
                <a:solidFill>
                  <a:srgbClr val="505050"/>
                </a:solidFill>
                <a:latin typeface="Segoe UI"/>
              </a:rPr>
              <a:t>, April 2016</a:t>
            </a:r>
          </a:p>
        </p:txBody>
      </p:sp>
      <p:sp>
        <p:nvSpPr>
          <p:cNvPr id="7" name="Rounded Rectangle 27">
            <a:extLst>
              <a:ext uri="{FF2B5EF4-FFF2-40B4-BE49-F238E27FC236}">
                <a16:creationId xmlns:a16="http://schemas.microsoft.com/office/drawing/2014/main" xmlns="" id="{AB638A45-0B46-4401-ADF1-8BB409E73370}"/>
              </a:ext>
            </a:extLst>
          </p:cNvPr>
          <p:cNvSpPr/>
          <p:nvPr/>
        </p:nvSpPr>
        <p:spPr bwMode="auto">
          <a:xfrm>
            <a:off x="1006302" y="4920060"/>
            <a:ext cx="1634866" cy="466799"/>
          </a:xfrm>
          <a:prstGeom prst="roundRect">
            <a:avLst/>
          </a:prstGeom>
          <a:noFill/>
          <a:ln w="9525" cap="flat" cmpd="sng" algn="ctr">
            <a:solidFill>
              <a:srgbClr val="0072C6"/>
            </a:solidFill>
            <a:prstDash val="solid"/>
            <a:headEnd type="none" w="med" len="med"/>
            <a:tailEnd type="none" w="med" len="med"/>
          </a:ln>
          <a:effectLst/>
        </p:spPr>
        <p:txBody>
          <a:bodyPr rot="0" spcFirstLastPara="0" vertOverflow="overflow" horzOverflow="overflow" vert="horz" wrap="square" lIns="9144" tIns="9144" rIns="9144" bIns="914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ru-RU" sz="12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rPr>
              <a:t>Компьютерное зрение</a:t>
            </a:r>
            <a:endParaRPr kumimoji="0" lang="en-IN" sz="12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endParaRPr>
          </a:p>
        </p:txBody>
      </p:sp>
      <p:sp>
        <p:nvSpPr>
          <p:cNvPr id="8" name="Rounded Rectangle 397">
            <a:extLst>
              <a:ext uri="{FF2B5EF4-FFF2-40B4-BE49-F238E27FC236}">
                <a16:creationId xmlns:a16="http://schemas.microsoft.com/office/drawing/2014/main" xmlns="" id="{D2674DEE-B166-4FEE-96D1-B0E16A073193}"/>
              </a:ext>
            </a:extLst>
          </p:cNvPr>
          <p:cNvSpPr/>
          <p:nvPr/>
        </p:nvSpPr>
        <p:spPr bwMode="auto">
          <a:xfrm>
            <a:off x="2736203" y="4933915"/>
            <a:ext cx="1634866" cy="466799"/>
          </a:xfrm>
          <a:prstGeom prst="roundRect">
            <a:avLst/>
          </a:prstGeom>
          <a:noFill/>
          <a:ln w="9525" cap="flat" cmpd="sng" algn="ctr">
            <a:solidFill>
              <a:srgbClr val="0072C6"/>
            </a:solidFill>
            <a:prstDash val="solid"/>
            <a:headEnd type="none" w="med" len="med"/>
            <a:tailEnd type="none" w="med" len="med"/>
          </a:ln>
          <a:effectLst/>
        </p:spPr>
        <p:txBody>
          <a:bodyPr rot="0" spcFirstLastPara="0" vertOverflow="overflow" horzOverflow="overflow" vert="horz" wrap="square" lIns="9144" tIns="9144" rIns="9144" bIns="914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ru-RU" sz="12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rPr>
              <a:t>Обработка аудио</a:t>
            </a:r>
            <a:endParaRPr kumimoji="0" lang="en-IN" sz="12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endParaRPr>
          </a:p>
        </p:txBody>
      </p:sp>
      <p:cxnSp>
        <p:nvCxnSpPr>
          <p:cNvPr id="9" name="Elbow Connector 31">
            <a:extLst>
              <a:ext uri="{FF2B5EF4-FFF2-40B4-BE49-F238E27FC236}">
                <a16:creationId xmlns:a16="http://schemas.microsoft.com/office/drawing/2014/main" xmlns="" id="{0748FABE-FEBD-4ACD-80C5-A4F942310571}"/>
              </a:ext>
            </a:extLst>
          </p:cNvPr>
          <p:cNvCxnSpPr>
            <a:stCxn id="11" idx="4"/>
            <a:endCxn id="7" idx="0"/>
          </p:cNvCxnSpPr>
          <p:nvPr/>
        </p:nvCxnSpPr>
        <p:spPr>
          <a:xfrm rot="5400000">
            <a:off x="2162367" y="4394492"/>
            <a:ext cx="186936" cy="864200"/>
          </a:xfrm>
          <a:prstGeom prst="bentConnector3">
            <a:avLst/>
          </a:prstGeom>
          <a:noFill/>
          <a:ln w="9525" cap="flat" cmpd="sng" algn="ctr">
            <a:solidFill>
              <a:srgbClr val="0072C6"/>
            </a:solidFill>
            <a:prstDash val="solid"/>
            <a:headEnd type="none"/>
            <a:tailEnd type="none"/>
          </a:ln>
          <a:effectLst/>
        </p:spPr>
      </p:cxnSp>
      <p:cxnSp>
        <p:nvCxnSpPr>
          <p:cNvPr id="10" name="Elbow Connector 398">
            <a:extLst>
              <a:ext uri="{FF2B5EF4-FFF2-40B4-BE49-F238E27FC236}">
                <a16:creationId xmlns:a16="http://schemas.microsoft.com/office/drawing/2014/main" xmlns="" id="{D118F880-FCF1-4021-B05B-D980079E9B5A}"/>
              </a:ext>
            </a:extLst>
          </p:cNvPr>
          <p:cNvCxnSpPr>
            <a:stCxn id="11" idx="4"/>
            <a:endCxn id="8" idx="0"/>
          </p:cNvCxnSpPr>
          <p:nvPr/>
        </p:nvCxnSpPr>
        <p:spPr>
          <a:xfrm rot="16200000" flipH="1">
            <a:off x="3020390" y="4400668"/>
            <a:ext cx="200791" cy="865701"/>
          </a:xfrm>
          <a:prstGeom prst="bentConnector3">
            <a:avLst>
              <a:gd name="adj1" fmla="val 50000"/>
            </a:avLst>
          </a:prstGeom>
          <a:noFill/>
          <a:ln w="9525" cap="flat" cmpd="sng" algn="ctr">
            <a:solidFill>
              <a:srgbClr val="0072C6"/>
            </a:solidFill>
            <a:prstDash val="solid"/>
            <a:headEnd type="none"/>
            <a:tailEnd type="none"/>
          </a:ln>
          <a:effectLst/>
        </p:spPr>
      </p:cxnSp>
      <p:sp>
        <p:nvSpPr>
          <p:cNvPr id="11" name="Oval 10">
            <a:extLst>
              <a:ext uri="{FF2B5EF4-FFF2-40B4-BE49-F238E27FC236}">
                <a16:creationId xmlns:a16="http://schemas.microsoft.com/office/drawing/2014/main" xmlns="" id="{527AB7B6-67FC-43C8-BB2E-563D062A4C72}"/>
              </a:ext>
            </a:extLst>
          </p:cNvPr>
          <p:cNvSpPr/>
          <p:nvPr/>
        </p:nvSpPr>
        <p:spPr bwMode="auto">
          <a:xfrm>
            <a:off x="2639882" y="4637018"/>
            <a:ext cx="96106" cy="96106"/>
          </a:xfrm>
          <a:prstGeom prst="ellipse">
            <a:avLst/>
          </a:prstGeom>
          <a:solidFill>
            <a:srgbClr val="0072C6">
              <a:lumMod val="75000"/>
            </a:srgbClr>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2" name="Group 11">
            <a:extLst>
              <a:ext uri="{FF2B5EF4-FFF2-40B4-BE49-F238E27FC236}">
                <a16:creationId xmlns:a16="http://schemas.microsoft.com/office/drawing/2014/main" xmlns="" id="{3A373F2B-B945-413B-8BAC-F74EC8AF7463}"/>
              </a:ext>
            </a:extLst>
          </p:cNvPr>
          <p:cNvGrpSpPr/>
          <p:nvPr/>
        </p:nvGrpSpPr>
        <p:grpSpPr>
          <a:xfrm>
            <a:off x="4884311" y="4637018"/>
            <a:ext cx="3364766" cy="763696"/>
            <a:chOff x="4884311" y="3930108"/>
            <a:chExt cx="3364766" cy="763696"/>
          </a:xfrm>
        </p:grpSpPr>
        <p:sp>
          <p:nvSpPr>
            <p:cNvPr id="13" name="Rounded Rectangle 403">
              <a:extLst>
                <a:ext uri="{FF2B5EF4-FFF2-40B4-BE49-F238E27FC236}">
                  <a16:creationId xmlns:a16="http://schemas.microsoft.com/office/drawing/2014/main" xmlns="" id="{F2FDD4EC-0050-465A-841E-AC79EB51D6A6}"/>
                </a:ext>
              </a:extLst>
            </p:cNvPr>
            <p:cNvSpPr/>
            <p:nvPr/>
          </p:nvSpPr>
          <p:spPr bwMode="auto">
            <a:xfrm>
              <a:off x="4884311" y="4213150"/>
              <a:ext cx="1634866" cy="466799"/>
            </a:xfrm>
            <a:prstGeom prst="roundRect">
              <a:avLst/>
            </a:prstGeom>
            <a:noFill/>
            <a:ln w="9525" cap="flat" cmpd="sng" algn="ctr">
              <a:solidFill>
                <a:srgbClr val="00B294"/>
              </a:solidFill>
              <a:prstDash val="solid"/>
              <a:headEnd type="none" w="med" len="med"/>
              <a:tailEnd type="none" w="med" len="med"/>
            </a:ln>
            <a:effectLst/>
          </p:spPr>
          <p:txBody>
            <a:bodyPr rot="0" spcFirstLastPara="0" vertOverflow="overflow" horzOverflow="overflow" vert="horz" wrap="square" lIns="9144" tIns="9144" rIns="9144" bIns="914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lang="ru-RU" sz="1200" kern="0" dirty="0">
                  <a:solidFill>
                    <a:srgbClr val="505050"/>
                  </a:solidFill>
                  <a:latin typeface="Segoe UI"/>
                  <a:ea typeface="Segoe UI" pitchFamily="34" charset="0"/>
                  <a:cs typeface="Segoe UI" pitchFamily="34" charset="0"/>
                </a:rPr>
                <a:t>Обработка естественного языка (</a:t>
              </a:r>
              <a:r>
                <a:rPr kumimoji="0" lang="en-US" sz="12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rPr>
                <a:t>NLP</a:t>
              </a:r>
              <a:r>
                <a:rPr kumimoji="0" lang="ru-RU" sz="12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rPr>
                <a:t>)</a:t>
              </a:r>
              <a:endParaRPr kumimoji="0" lang="en-IN" sz="12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endParaRPr>
            </a:p>
          </p:txBody>
        </p:sp>
        <p:sp>
          <p:nvSpPr>
            <p:cNvPr id="14" name="Rounded Rectangle 404">
              <a:extLst>
                <a:ext uri="{FF2B5EF4-FFF2-40B4-BE49-F238E27FC236}">
                  <a16:creationId xmlns:a16="http://schemas.microsoft.com/office/drawing/2014/main" xmlns="" id="{E19712AF-1BEB-44D9-B1B5-4FC18F4C8E02}"/>
                </a:ext>
              </a:extLst>
            </p:cNvPr>
            <p:cNvSpPr/>
            <p:nvPr/>
          </p:nvSpPr>
          <p:spPr bwMode="auto">
            <a:xfrm>
              <a:off x="6614211" y="4227005"/>
              <a:ext cx="1634866" cy="466799"/>
            </a:xfrm>
            <a:prstGeom prst="roundRect">
              <a:avLst/>
            </a:prstGeom>
            <a:noFill/>
            <a:ln w="9525" cap="flat" cmpd="sng" algn="ctr">
              <a:solidFill>
                <a:srgbClr val="00B294"/>
              </a:solidFill>
              <a:prstDash val="solid"/>
              <a:headEnd type="none" w="med" len="med"/>
              <a:tailEnd type="none" w="med" len="med"/>
            </a:ln>
            <a:effectLst/>
          </p:spPr>
          <p:txBody>
            <a:bodyPr rot="0" spcFirstLastPara="0" vertOverflow="overflow" horzOverflow="overflow" vert="horz" wrap="square" lIns="9144" tIns="9144" rIns="9144" bIns="914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ru-RU" sz="12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rPr>
                <a:t>Представление, систематизация  знаний</a:t>
              </a:r>
              <a:endParaRPr kumimoji="0" lang="en-IN" sz="12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endParaRPr>
            </a:p>
          </p:txBody>
        </p:sp>
        <p:cxnSp>
          <p:nvCxnSpPr>
            <p:cNvPr id="15" name="Elbow Connector 406">
              <a:extLst>
                <a:ext uri="{FF2B5EF4-FFF2-40B4-BE49-F238E27FC236}">
                  <a16:creationId xmlns:a16="http://schemas.microsoft.com/office/drawing/2014/main" xmlns="" id="{97A7BD75-7F07-44AE-901C-6C0A11A88202}"/>
                </a:ext>
              </a:extLst>
            </p:cNvPr>
            <p:cNvCxnSpPr/>
            <p:nvPr/>
          </p:nvCxnSpPr>
          <p:spPr>
            <a:xfrm rot="5400000">
              <a:off x="6023741" y="3684052"/>
              <a:ext cx="220957" cy="864950"/>
            </a:xfrm>
            <a:prstGeom prst="bentConnector3">
              <a:avLst>
                <a:gd name="adj1" fmla="val 50000"/>
              </a:avLst>
            </a:prstGeom>
            <a:noFill/>
            <a:ln w="9525" cap="flat" cmpd="sng" algn="ctr">
              <a:solidFill>
                <a:srgbClr val="00B294"/>
              </a:solidFill>
              <a:prstDash val="solid"/>
              <a:headEnd type="none"/>
              <a:tailEnd type="none"/>
            </a:ln>
            <a:effectLst/>
          </p:spPr>
        </p:cxnSp>
        <p:cxnSp>
          <p:nvCxnSpPr>
            <p:cNvPr id="16" name="Elbow Connector 407">
              <a:extLst>
                <a:ext uri="{FF2B5EF4-FFF2-40B4-BE49-F238E27FC236}">
                  <a16:creationId xmlns:a16="http://schemas.microsoft.com/office/drawing/2014/main" xmlns="" id="{C7077B48-14A6-4284-8DE8-AC6408465704}"/>
                </a:ext>
              </a:extLst>
            </p:cNvPr>
            <p:cNvCxnSpPr>
              <a:endCxn id="14" idx="0"/>
            </p:cNvCxnSpPr>
            <p:nvPr/>
          </p:nvCxnSpPr>
          <p:spPr>
            <a:xfrm rot="16200000" flipH="1">
              <a:off x="6888691" y="3684051"/>
              <a:ext cx="220957" cy="864951"/>
            </a:xfrm>
            <a:prstGeom prst="bentConnector3">
              <a:avLst>
                <a:gd name="adj1" fmla="val 50000"/>
              </a:avLst>
            </a:prstGeom>
            <a:noFill/>
            <a:ln w="9525" cap="flat" cmpd="sng" algn="ctr">
              <a:solidFill>
                <a:srgbClr val="00B294"/>
              </a:solidFill>
              <a:prstDash val="solid"/>
              <a:headEnd type="none"/>
              <a:tailEnd type="none"/>
            </a:ln>
            <a:effectLst/>
          </p:spPr>
        </p:cxnSp>
        <p:sp>
          <p:nvSpPr>
            <p:cNvPr id="17" name="Oval 16">
              <a:extLst>
                <a:ext uri="{FF2B5EF4-FFF2-40B4-BE49-F238E27FC236}">
                  <a16:creationId xmlns:a16="http://schemas.microsoft.com/office/drawing/2014/main" xmlns="" id="{06325FE8-97E6-45B6-AC51-45573E78DD41}"/>
                </a:ext>
              </a:extLst>
            </p:cNvPr>
            <p:cNvSpPr/>
            <p:nvPr/>
          </p:nvSpPr>
          <p:spPr bwMode="auto">
            <a:xfrm>
              <a:off x="6517740" y="3930108"/>
              <a:ext cx="96106" cy="96106"/>
            </a:xfrm>
            <a:prstGeom prst="ellipse">
              <a:avLst/>
            </a:prstGeom>
            <a:solidFill>
              <a:srgbClr val="00B294">
                <a:lumMod val="75000"/>
              </a:srgbClr>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8" name="Group 17">
            <a:extLst>
              <a:ext uri="{FF2B5EF4-FFF2-40B4-BE49-F238E27FC236}">
                <a16:creationId xmlns:a16="http://schemas.microsoft.com/office/drawing/2014/main" xmlns="" id="{16B70470-F95B-490D-8AE3-C91AB005B421}"/>
              </a:ext>
            </a:extLst>
          </p:cNvPr>
          <p:cNvGrpSpPr/>
          <p:nvPr/>
        </p:nvGrpSpPr>
        <p:grpSpPr>
          <a:xfrm>
            <a:off x="8762319" y="4637018"/>
            <a:ext cx="3364767" cy="763696"/>
            <a:chOff x="8762319" y="3930108"/>
            <a:chExt cx="3364767" cy="763696"/>
          </a:xfrm>
        </p:grpSpPr>
        <p:sp>
          <p:nvSpPr>
            <p:cNvPr id="19" name="Rounded Rectangle 413">
              <a:extLst>
                <a:ext uri="{FF2B5EF4-FFF2-40B4-BE49-F238E27FC236}">
                  <a16:creationId xmlns:a16="http://schemas.microsoft.com/office/drawing/2014/main" xmlns="" id="{04F7A818-050D-41F5-87C8-6773DB1AB38D}"/>
                </a:ext>
              </a:extLst>
            </p:cNvPr>
            <p:cNvSpPr/>
            <p:nvPr/>
          </p:nvSpPr>
          <p:spPr bwMode="auto">
            <a:xfrm>
              <a:off x="8762319" y="4227005"/>
              <a:ext cx="1634866" cy="466799"/>
            </a:xfrm>
            <a:prstGeom prst="roundRect">
              <a:avLst/>
            </a:prstGeom>
            <a:noFill/>
            <a:ln w="9525" cap="flat" cmpd="sng" algn="ctr">
              <a:solidFill>
                <a:srgbClr val="FF8C00"/>
              </a:solidFill>
              <a:prstDash val="solid"/>
              <a:headEnd type="none" w="med" len="med"/>
              <a:tailEnd type="none" w="med" len="med"/>
            </a:ln>
            <a:effectLst/>
          </p:spPr>
          <p:txBody>
            <a:bodyPr rot="0" spcFirstLastPara="0" vertOverflow="overflow" horzOverflow="overflow" vert="horz" wrap="square" lIns="9144" tIns="9144" rIns="9144" bIns="914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ru-RU" sz="12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rPr>
                <a:t>Машинное обучение</a:t>
              </a:r>
              <a:endParaRPr kumimoji="0" lang="en-IN" sz="12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endParaRPr>
            </a:p>
          </p:txBody>
        </p:sp>
        <p:sp>
          <p:nvSpPr>
            <p:cNvPr id="20" name="Rounded Rectangle 414">
              <a:extLst>
                <a:ext uri="{FF2B5EF4-FFF2-40B4-BE49-F238E27FC236}">
                  <a16:creationId xmlns:a16="http://schemas.microsoft.com/office/drawing/2014/main" xmlns="" id="{867A571B-2C0A-411D-9BA6-3848A191818E}"/>
                </a:ext>
              </a:extLst>
            </p:cNvPr>
            <p:cNvSpPr/>
            <p:nvPr/>
          </p:nvSpPr>
          <p:spPr bwMode="auto">
            <a:xfrm>
              <a:off x="10492220" y="4227005"/>
              <a:ext cx="1634866" cy="466799"/>
            </a:xfrm>
            <a:prstGeom prst="roundRect">
              <a:avLst/>
            </a:prstGeom>
            <a:noFill/>
            <a:ln w="9525" cap="flat" cmpd="sng" algn="ctr">
              <a:solidFill>
                <a:srgbClr val="FF8C00"/>
              </a:solidFill>
              <a:prstDash val="solid"/>
              <a:headEnd type="none" w="med" len="med"/>
              <a:tailEnd type="none" w="med" len="med"/>
            </a:ln>
            <a:effectLst/>
          </p:spPr>
          <p:txBody>
            <a:bodyPr rot="0" spcFirstLastPara="0" vertOverflow="overflow" horzOverflow="overflow" vert="horz" wrap="square" lIns="9144" tIns="9144" rIns="9144" bIns="914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r>
                <a:rPr kumimoji="0" lang="ru-RU" sz="12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rPr>
                <a:t>Экспертные системы</a:t>
              </a:r>
              <a:endParaRPr kumimoji="0" lang="en-IN" sz="12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endParaRPr>
            </a:p>
          </p:txBody>
        </p:sp>
        <p:cxnSp>
          <p:nvCxnSpPr>
            <p:cNvPr id="21" name="Elbow Connector 411">
              <a:extLst>
                <a:ext uri="{FF2B5EF4-FFF2-40B4-BE49-F238E27FC236}">
                  <a16:creationId xmlns:a16="http://schemas.microsoft.com/office/drawing/2014/main" xmlns="" id="{4F046A70-99E2-48D6-B8F0-C23540A351F1}"/>
                </a:ext>
              </a:extLst>
            </p:cNvPr>
            <p:cNvCxnSpPr>
              <a:endCxn id="19" idx="0"/>
            </p:cNvCxnSpPr>
            <p:nvPr/>
          </p:nvCxnSpPr>
          <p:spPr>
            <a:xfrm rot="5400000">
              <a:off x="9901750" y="3684052"/>
              <a:ext cx="220957" cy="864950"/>
            </a:xfrm>
            <a:prstGeom prst="bentConnector3">
              <a:avLst>
                <a:gd name="adj1" fmla="val 50000"/>
              </a:avLst>
            </a:prstGeom>
            <a:noFill/>
            <a:ln w="9525" cap="flat" cmpd="sng" algn="ctr">
              <a:solidFill>
                <a:srgbClr val="FF8C00"/>
              </a:solidFill>
              <a:prstDash val="solid"/>
              <a:headEnd type="none"/>
              <a:tailEnd type="none"/>
            </a:ln>
            <a:effectLst/>
          </p:spPr>
        </p:cxnSp>
        <p:cxnSp>
          <p:nvCxnSpPr>
            <p:cNvPr id="22" name="Elbow Connector 412">
              <a:extLst>
                <a:ext uri="{FF2B5EF4-FFF2-40B4-BE49-F238E27FC236}">
                  <a16:creationId xmlns:a16="http://schemas.microsoft.com/office/drawing/2014/main" xmlns="" id="{14F5DF9F-EBB4-49F6-8FD4-2C0CA6CD27EF}"/>
                </a:ext>
              </a:extLst>
            </p:cNvPr>
            <p:cNvCxnSpPr>
              <a:endCxn id="20" idx="0"/>
            </p:cNvCxnSpPr>
            <p:nvPr/>
          </p:nvCxnSpPr>
          <p:spPr>
            <a:xfrm rot="16200000" flipH="1">
              <a:off x="10766700" y="3684051"/>
              <a:ext cx="220957" cy="864951"/>
            </a:xfrm>
            <a:prstGeom prst="bentConnector3">
              <a:avLst>
                <a:gd name="adj1" fmla="val 50000"/>
              </a:avLst>
            </a:prstGeom>
            <a:noFill/>
            <a:ln w="9525" cap="flat" cmpd="sng" algn="ctr">
              <a:solidFill>
                <a:srgbClr val="FF8C00"/>
              </a:solidFill>
              <a:prstDash val="solid"/>
              <a:headEnd type="none"/>
              <a:tailEnd type="none"/>
            </a:ln>
            <a:effectLst/>
          </p:spPr>
        </p:cxnSp>
        <p:sp>
          <p:nvSpPr>
            <p:cNvPr id="23" name="Oval 22">
              <a:extLst>
                <a:ext uri="{FF2B5EF4-FFF2-40B4-BE49-F238E27FC236}">
                  <a16:creationId xmlns:a16="http://schemas.microsoft.com/office/drawing/2014/main" xmlns="" id="{5782DE14-ACD8-4FA2-98F8-CF8F53E94D4D}"/>
                </a:ext>
              </a:extLst>
            </p:cNvPr>
            <p:cNvSpPr/>
            <p:nvPr/>
          </p:nvSpPr>
          <p:spPr bwMode="auto">
            <a:xfrm>
              <a:off x="10396908" y="3930108"/>
              <a:ext cx="96106" cy="96106"/>
            </a:xfrm>
            <a:prstGeom prst="ellipse">
              <a:avLst/>
            </a:prstGeom>
            <a:solidFill>
              <a:srgbClr val="FF8C00">
                <a:lumMod val="75000"/>
              </a:srgbClr>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24" name="Rectangle 23">
            <a:extLst>
              <a:ext uri="{FF2B5EF4-FFF2-40B4-BE49-F238E27FC236}">
                <a16:creationId xmlns:a16="http://schemas.microsoft.com/office/drawing/2014/main" xmlns="" id="{D5B7EE11-6722-4803-B909-5DB93452039E}"/>
              </a:ext>
            </a:extLst>
          </p:cNvPr>
          <p:cNvSpPr/>
          <p:nvPr/>
        </p:nvSpPr>
        <p:spPr>
          <a:xfrm rot="16200000">
            <a:off x="5401" y="4640839"/>
            <a:ext cx="1061701" cy="646331"/>
          </a:xfrm>
          <a:prstGeom prst="rect">
            <a:avLst/>
          </a:prstGeom>
        </p:spPr>
        <p:txBody>
          <a:bodyPr wrap="none" anchor="ctr">
            <a:spAutoFit/>
          </a:bodyPr>
          <a:lstStyle/>
          <a:p>
            <a:pPr algn="ctr" defTabSz="932742"/>
            <a:r>
              <a:rPr lang="ru-RU" sz="1200" b="1" dirty="0">
                <a:solidFill>
                  <a:srgbClr val="505050"/>
                </a:solidFill>
                <a:latin typeface="Segoe UI"/>
              </a:rPr>
              <a:t>Технологии</a:t>
            </a:r>
            <a:br>
              <a:rPr lang="ru-RU" sz="1200" b="1" dirty="0">
                <a:solidFill>
                  <a:srgbClr val="505050"/>
                </a:solidFill>
                <a:latin typeface="Segoe UI"/>
              </a:rPr>
            </a:br>
            <a:r>
              <a:rPr lang="ru-RU" sz="1200" b="1" dirty="0">
                <a:solidFill>
                  <a:srgbClr val="505050"/>
                </a:solidFill>
                <a:latin typeface="Segoe UI"/>
              </a:rPr>
              <a:t>ИИ</a:t>
            </a:r>
            <a:r>
              <a:rPr lang="en-IN" sz="1200" b="1" dirty="0">
                <a:solidFill>
                  <a:srgbClr val="505050"/>
                </a:solidFill>
                <a:latin typeface="Segoe UI"/>
              </a:rPr>
              <a:t> </a:t>
            </a:r>
            <a:br>
              <a:rPr lang="en-IN" sz="1200" b="1" dirty="0">
                <a:solidFill>
                  <a:srgbClr val="505050"/>
                </a:solidFill>
                <a:latin typeface="Segoe UI"/>
              </a:rPr>
            </a:br>
            <a:endParaRPr lang="en-IN" sz="1200" b="1" dirty="0">
              <a:solidFill>
                <a:srgbClr val="505050"/>
              </a:solidFill>
              <a:latin typeface="Segoe UI"/>
            </a:endParaRPr>
          </a:p>
        </p:txBody>
      </p:sp>
      <p:sp>
        <p:nvSpPr>
          <p:cNvPr id="25" name="Rectangle 24">
            <a:extLst>
              <a:ext uri="{FF2B5EF4-FFF2-40B4-BE49-F238E27FC236}">
                <a16:creationId xmlns:a16="http://schemas.microsoft.com/office/drawing/2014/main" xmlns="" id="{C40F7A41-8E2D-4416-BA2D-BB2768913A43}"/>
              </a:ext>
            </a:extLst>
          </p:cNvPr>
          <p:cNvSpPr/>
          <p:nvPr/>
        </p:nvSpPr>
        <p:spPr>
          <a:xfrm rot="16200000">
            <a:off x="76832" y="5877745"/>
            <a:ext cx="918841" cy="461665"/>
          </a:xfrm>
          <a:prstGeom prst="rect">
            <a:avLst/>
          </a:prstGeom>
        </p:spPr>
        <p:txBody>
          <a:bodyPr wrap="none" anchor="ctr">
            <a:spAutoFit/>
          </a:bodyPr>
          <a:lstStyle/>
          <a:p>
            <a:pPr algn="ctr" defTabSz="932742"/>
            <a:r>
              <a:rPr lang="ru-RU" sz="1200" b="1" dirty="0">
                <a:solidFill>
                  <a:srgbClr val="505050"/>
                </a:solidFill>
                <a:latin typeface="Segoe UI"/>
              </a:rPr>
              <a:t>Примеры</a:t>
            </a:r>
            <a:br>
              <a:rPr lang="ru-RU" sz="1200" b="1" dirty="0">
                <a:solidFill>
                  <a:srgbClr val="505050"/>
                </a:solidFill>
                <a:latin typeface="Segoe UI"/>
              </a:rPr>
            </a:br>
            <a:r>
              <a:rPr lang="ru-RU" sz="1200" b="1" dirty="0">
                <a:solidFill>
                  <a:srgbClr val="505050"/>
                </a:solidFill>
                <a:latin typeface="Segoe UI"/>
              </a:rPr>
              <a:t> решений</a:t>
            </a:r>
            <a:endParaRPr lang="en-IN" sz="1200" b="1" dirty="0">
              <a:solidFill>
                <a:srgbClr val="505050"/>
              </a:solidFill>
              <a:latin typeface="Segoe UI"/>
            </a:endParaRPr>
          </a:p>
        </p:txBody>
      </p:sp>
      <p:grpSp>
        <p:nvGrpSpPr>
          <p:cNvPr id="26" name="Group 25">
            <a:extLst>
              <a:ext uri="{FF2B5EF4-FFF2-40B4-BE49-F238E27FC236}">
                <a16:creationId xmlns:a16="http://schemas.microsoft.com/office/drawing/2014/main" xmlns="" id="{851B7D37-E801-47F5-BE15-A6DC7CE5B231}"/>
              </a:ext>
            </a:extLst>
          </p:cNvPr>
          <p:cNvGrpSpPr/>
          <p:nvPr/>
        </p:nvGrpSpPr>
        <p:grpSpPr>
          <a:xfrm>
            <a:off x="1066183" y="5466688"/>
            <a:ext cx="11175421" cy="1166813"/>
            <a:chOff x="1066183" y="5045528"/>
            <a:chExt cx="11175421" cy="1166813"/>
          </a:xfrm>
        </p:grpSpPr>
        <p:grpSp>
          <p:nvGrpSpPr>
            <p:cNvPr id="27" name="Group 26">
              <a:extLst>
                <a:ext uri="{FF2B5EF4-FFF2-40B4-BE49-F238E27FC236}">
                  <a16:creationId xmlns:a16="http://schemas.microsoft.com/office/drawing/2014/main" xmlns="" id="{B3282671-0A03-454B-981B-83846F968D70}"/>
                </a:ext>
              </a:extLst>
            </p:cNvPr>
            <p:cNvGrpSpPr/>
            <p:nvPr/>
          </p:nvGrpSpPr>
          <p:grpSpPr>
            <a:xfrm>
              <a:off x="1478451" y="5045528"/>
              <a:ext cx="696686" cy="696686"/>
              <a:chOff x="1478451" y="5109028"/>
              <a:chExt cx="696686" cy="696686"/>
            </a:xfrm>
          </p:grpSpPr>
          <p:sp>
            <p:nvSpPr>
              <p:cNvPr id="61" name="Oval 60">
                <a:extLst>
                  <a:ext uri="{FF2B5EF4-FFF2-40B4-BE49-F238E27FC236}">
                    <a16:creationId xmlns:a16="http://schemas.microsoft.com/office/drawing/2014/main" xmlns="" id="{9104799D-E186-42B8-BD6F-C1197AEC7222}"/>
                  </a:ext>
                </a:extLst>
              </p:cNvPr>
              <p:cNvSpPr>
                <a:spLocks/>
              </p:cNvSpPr>
              <p:nvPr/>
            </p:nvSpPr>
            <p:spPr bwMode="auto">
              <a:xfrm>
                <a:off x="1478451" y="5109028"/>
                <a:ext cx="696686" cy="696686"/>
              </a:xfrm>
              <a:prstGeom prst="ellipse">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62" name="Group 61">
                <a:extLst>
                  <a:ext uri="{FF2B5EF4-FFF2-40B4-BE49-F238E27FC236}">
                    <a16:creationId xmlns:a16="http://schemas.microsoft.com/office/drawing/2014/main" xmlns="" id="{84997A03-A9D6-46A6-825E-E0402008948F}"/>
                  </a:ext>
                </a:extLst>
              </p:cNvPr>
              <p:cNvGrpSpPr/>
              <p:nvPr/>
            </p:nvGrpSpPr>
            <p:grpSpPr>
              <a:xfrm>
                <a:off x="1607810" y="5281255"/>
                <a:ext cx="437969" cy="309872"/>
                <a:chOff x="1139371" y="5281254"/>
                <a:chExt cx="545738" cy="386121"/>
              </a:xfrm>
            </p:grpSpPr>
            <p:sp>
              <p:nvSpPr>
                <p:cNvPr id="63" name="Oval Callout 425">
                  <a:extLst>
                    <a:ext uri="{FF2B5EF4-FFF2-40B4-BE49-F238E27FC236}">
                      <a16:creationId xmlns:a16="http://schemas.microsoft.com/office/drawing/2014/main" xmlns="" id="{7AD6BFB3-C2E6-4A53-AC96-3C8507604859}"/>
                    </a:ext>
                  </a:extLst>
                </p:cNvPr>
                <p:cNvSpPr/>
                <p:nvPr/>
              </p:nvSpPr>
              <p:spPr bwMode="auto">
                <a:xfrm flipH="1">
                  <a:off x="1286556" y="5426869"/>
                  <a:ext cx="398553" cy="240506"/>
                </a:xfrm>
                <a:prstGeom prst="wedgeEllipseCallout">
                  <a:avLst>
                    <a:gd name="adj1" fmla="val -45900"/>
                    <a:gd name="adj2" fmla="val 53081"/>
                  </a:avLst>
                </a:prstGeom>
                <a:solidFill>
                  <a:srgbClr val="FFFFFF"/>
                </a:solidFill>
                <a:ln w="9525" cap="flat" cmpd="sng" algn="ctr">
                  <a:solidFill>
                    <a:srgbClr val="FFFFFF"/>
                  </a:solidFill>
                  <a:prstDash val="solid"/>
                  <a:headEnd type="none" w="med" len="med"/>
                  <a:tailEnd type="none" w="med" len="med"/>
                </a:ln>
                <a:effectLst/>
              </p:spPr>
              <p:txBody>
                <a:bodyPr rot="0" spcFirstLastPara="0" vertOverflow="overflow" horzOverflow="overflow" vert="horz" wrap="none" lIns="18288" tIns="18288" rIns="18288" bIns="18288" numCol="1" spcCol="0" rtlCol="0" fromWordArt="0" anchor="b"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a:ln>
                        <a:noFill/>
                      </a:ln>
                      <a:solidFill>
                        <a:srgbClr val="505050"/>
                      </a:solidFill>
                      <a:effectLst/>
                      <a:uLnTx/>
                      <a:uFillTx/>
                      <a:latin typeface="Segoe UI"/>
                      <a:ea typeface="Segoe UI" pitchFamily="34" charset="0"/>
                      <a:cs typeface="Segoe UI" pitchFamily="34" charset="0"/>
                    </a:rPr>
                    <a:t>…</a:t>
                  </a:r>
                  <a:endParaRPr kumimoji="0" lang="en-IN" sz="1800" b="0" i="0" u="none" strike="noStrike" kern="0" cap="none" spc="0" normalizeH="0" baseline="0" noProof="0">
                    <a:ln>
                      <a:noFill/>
                    </a:ln>
                    <a:solidFill>
                      <a:srgbClr val="505050"/>
                    </a:solidFill>
                    <a:effectLst/>
                    <a:uLnTx/>
                    <a:uFillTx/>
                    <a:latin typeface="Segoe UI"/>
                    <a:ea typeface="Segoe UI" pitchFamily="34" charset="0"/>
                    <a:cs typeface="Segoe UI" pitchFamily="34" charset="0"/>
                  </a:endParaRPr>
                </a:p>
              </p:txBody>
            </p:sp>
            <p:sp>
              <p:nvSpPr>
                <p:cNvPr id="64" name="Oval Callout 137">
                  <a:extLst>
                    <a:ext uri="{FF2B5EF4-FFF2-40B4-BE49-F238E27FC236}">
                      <a16:creationId xmlns:a16="http://schemas.microsoft.com/office/drawing/2014/main" xmlns="" id="{7CC6CCEE-80BB-407A-A9A0-59B728F9DD9C}"/>
                    </a:ext>
                  </a:extLst>
                </p:cNvPr>
                <p:cNvSpPr/>
                <p:nvPr/>
              </p:nvSpPr>
              <p:spPr bwMode="auto">
                <a:xfrm>
                  <a:off x="1139371" y="5281254"/>
                  <a:ext cx="392571" cy="236896"/>
                </a:xfrm>
                <a:prstGeom prst="wedgeEllipseCallout">
                  <a:avLst>
                    <a:gd name="adj1" fmla="val -50143"/>
                    <a:gd name="adj2" fmla="val 59643"/>
                  </a:avLst>
                </a:prstGeom>
                <a:noFill/>
                <a:ln w="1905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
          <p:nvSpPr>
            <p:cNvPr id="28" name="Freeform 9">
              <a:extLst>
                <a:ext uri="{FF2B5EF4-FFF2-40B4-BE49-F238E27FC236}">
                  <a16:creationId xmlns:a16="http://schemas.microsoft.com/office/drawing/2014/main" xmlns="" id="{EF5FCA08-02F6-4616-BCB5-EB75471317BE}"/>
                </a:ext>
              </a:extLst>
            </p:cNvPr>
            <p:cNvSpPr>
              <a:spLocks noEditPoints="1"/>
            </p:cNvSpPr>
            <p:nvPr/>
          </p:nvSpPr>
          <p:spPr bwMode="auto">
            <a:xfrm>
              <a:off x="3244849" y="5045528"/>
              <a:ext cx="696686" cy="696686"/>
            </a:xfrm>
            <a:custGeom>
              <a:avLst/>
              <a:gdLst>
                <a:gd name="T0" fmla="*/ 0 w 4116"/>
                <a:gd name="T1" fmla="*/ 2148 h 4051"/>
                <a:gd name="T2" fmla="*/ 3254 w 4116"/>
                <a:gd name="T3" fmla="*/ 791 h 4051"/>
                <a:gd name="T4" fmla="*/ 1962 w 4116"/>
                <a:gd name="T5" fmla="*/ 4037 h 4051"/>
                <a:gd name="T6" fmla="*/ 1752 w 4116"/>
                <a:gd name="T7" fmla="*/ 3022 h 4051"/>
                <a:gd name="T8" fmla="*/ 1676 w 4116"/>
                <a:gd name="T9" fmla="*/ 3022 h 4051"/>
                <a:gd name="T10" fmla="*/ 1752 w 4116"/>
                <a:gd name="T11" fmla="*/ 3022 h 4051"/>
                <a:gd name="T12" fmla="*/ 1905 w 4116"/>
                <a:gd name="T13" fmla="*/ 2641 h 4051"/>
                <a:gd name="T14" fmla="*/ 1905 w 4116"/>
                <a:gd name="T15" fmla="*/ 3174 h 4051"/>
                <a:gd name="T16" fmla="*/ 2133 w 4116"/>
                <a:gd name="T17" fmla="*/ 2897 h 4051"/>
                <a:gd name="T18" fmla="*/ 1746 w 4116"/>
                <a:gd name="T19" fmla="*/ 2513 h 4051"/>
                <a:gd name="T20" fmla="*/ 1752 w 4116"/>
                <a:gd name="T21" fmla="*/ 2702 h 4051"/>
                <a:gd name="T22" fmla="*/ 2019 w 4116"/>
                <a:gd name="T23" fmla="*/ 2846 h 4051"/>
                <a:gd name="T24" fmla="*/ 2133 w 4116"/>
                <a:gd name="T25" fmla="*/ 2897 h 4051"/>
                <a:gd name="T26" fmla="*/ 1694 w 4116"/>
                <a:gd name="T27" fmla="*/ 2452 h 4051"/>
                <a:gd name="T28" fmla="*/ 1996 w 4116"/>
                <a:gd name="T29" fmla="*/ 2281 h 4051"/>
                <a:gd name="T30" fmla="*/ 1499 w 4116"/>
                <a:gd name="T31" fmla="*/ 3076 h 4051"/>
                <a:gd name="T32" fmla="*/ 2286 w 4116"/>
                <a:gd name="T33" fmla="*/ 2848 h 4051"/>
                <a:gd name="T34" fmla="*/ 2173 w 4116"/>
                <a:gd name="T35" fmla="*/ 2549 h 4051"/>
                <a:gd name="T36" fmla="*/ 2248 w 4116"/>
                <a:gd name="T37" fmla="*/ 3136 h 4051"/>
                <a:gd name="T38" fmla="*/ 1448 w 4116"/>
                <a:gd name="T39" fmla="*/ 2850 h 4051"/>
                <a:gd name="T40" fmla="*/ 1371 w 4116"/>
                <a:gd name="T41" fmla="*/ 2850 h 4051"/>
                <a:gd name="T42" fmla="*/ 1448 w 4116"/>
                <a:gd name="T43" fmla="*/ 2850 h 4051"/>
                <a:gd name="T44" fmla="*/ 2232 w 4116"/>
                <a:gd name="T45" fmla="*/ 2225 h 4051"/>
                <a:gd name="T46" fmla="*/ 1491 w 4116"/>
                <a:gd name="T47" fmla="*/ 2440 h 4051"/>
                <a:gd name="T48" fmla="*/ 2362 w 4116"/>
                <a:gd name="T49" fmla="*/ 2841 h 4051"/>
                <a:gd name="T50" fmla="*/ 2438 w 4116"/>
                <a:gd name="T51" fmla="*/ 2810 h 4051"/>
                <a:gd name="T52" fmla="*/ 1619 w 4116"/>
                <a:gd name="T53" fmla="*/ 2118 h 4051"/>
                <a:gd name="T54" fmla="*/ 2476 w 4116"/>
                <a:gd name="T55" fmla="*/ 2717 h 4051"/>
                <a:gd name="T56" fmla="*/ 2207 w 4116"/>
                <a:gd name="T57" fmla="*/ 2030 h 4051"/>
                <a:gd name="T58" fmla="*/ 1225 w 4116"/>
                <a:gd name="T59" fmla="*/ 2701 h 4051"/>
                <a:gd name="T60" fmla="*/ 1295 w 4116"/>
                <a:gd name="T61" fmla="*/ 2782 h 4051"/>
                <a:gd name="T62" fmla="*/ 1237 w 4116"/>
                <a:gd name="T63" fmla="*/ 2250 h 4051"/>
                <a:gd name="T64" fmla="*/ 1067 w 4116"/>
                <a:gd name="T65" fmla="*/ 2662 h 4051"/>
                <a:gd name="T66" fmla="*/ 2734 w 4116"/>
                <a:gd name="T67" fmla="*/ 2629 h 4051"/>
                <a:gd name="T68" fmla="*/ 1686 w 4116"/>
                <a:gd name="T69" fmla="*/ 1800 h 4051"/>
                <a:gd name="T70" fmla="*/ 1404 w 4116"/>
                <a:gd name="T71" fmla="*/ 2057 h 4051"/>
                <a:gd name="T72" fmla="*/ 2629 w 4116"/>
                <a:gd name="T73" fmla="*/ 2653 h 4051"/>
                <a:gd name="T74" fmla="*/ 2734 w 4116"/>
                <a:gd name="T75" fmla="*/ 2629 h 4051"/>
                <a:gd name="T76" fmla="*/ 1500 w 4116"/>
                <a:gd name="T77" fmla="*/ 1794 h 4051"/>
                <a:gd name="T78" fmla="*/ 2367 w 4116"/>
                <a:gd name="T79" fmla="*/ 1837 h 4051"/>
                <a:gd name="T80" fmla="*/ 1620 w 4116"/>
                <a:gd name="T81" fmla="*/ 1650 h 4051"/>
                <a:gd name="T82" fmla="*/ 933 w 4116"/>
                <a:gd name="T83" fmla="*/ 2640 h 4051"/>
                <a:gd name="T84" fmla="*/ 2875 w 4116"/>
                <a:gd name="T85" fmla="*/ 2479 h 4051"/>
                <a:gd name="T86" fmla="*/ 2703 w 4116"/>
                <a:gd name="T87" fmla="*/ 2225 h 4051"/>
                <a:gd name="T88" fmla="*/ 2865 w 4116"/>
                <a:gd name="T89" fmla="*/ 2655 h 4051"/>
                <a:gd name="T90" fmla="*/ 945 w 4116"/>
                <a:gd name="T91" fmla="*/ 2172 h 4051"/>
                <a:gd name="T92" fmla="*/ 1561 w 4116"/>
                <a:gd name="T93" fmla="*/ 1545 h 4051"/>
                <a:gd name="T94" fmla="*/ 1138 w 4116"/>
                <a:gd name="T95" fmla="*/ 1755 h 4051"/>
                <a:gd name="T96" fmla="*/ 945 w 4116"/>
                <a:gd name="T97" fmla="*/ 2172 h 4051"/>
                <a:gd name="T98" fmla="*/ 2256 w 4116"/>
                <a:gd name="T99" fmla="*/ 1499 h 4051"/>
                <a:gd name="T100" fmla="*/ 1933 w 4116"/>
                <a:gd name="T101" fmla="*/ 1544 h 4051"/>
                <a:gd name="T102" fmla="*/ 2957 w 4116"/>
                <a:gd name="T103" fmla="*/ 2212 h 4051"/>
                <a:gd name="T104" fmla="*/ 1536 w 4116"/>
                <a:gd name="T105" fmla="*/ 1423 h 4051"/>
                <a:gd name="T106" fmla="*/ 2476 w 4116"/>
                <a:gd name="T107" fmla="*/ 1420 h 4051"/>
                <a:gd name="T108" fmla="*/ 1050 w 4116"/>
                <a:gd name="T109" fmla="*/ 1617 h 4051"/>
                <a:gd name="T110" fmla="*/ 997 w 4116"/>
                <a:gd name="T111" fmla="*/ 1783 h 4051"/>
                <a:gd name="T112" fmla="*/ 2596 w 4116"/>
                <a:gd name="T113" fmla="*/ 1513 h 4051"/>
                <a:gd name="T114" fmla="*/ 2933 w 4116"/>
                <a:gd name="T115" fmla="*/ 1829 h 4051"/>
                <a:gd name="T116" fmla="*/ 2316 w 4116"/>
                <a:gd name="T117" fmla="*/ 1278 h 4051"/>
                <a:gd name="T118" fmla="*/ 1481 w 4116"/>
                <a:gd name="T119" fmla="*/ 1174 h 4051"/>
                <a:gd name="T120" fmla="*/ 1400 w 4116"/>
                <a:gd name="T121" fmla="*/ 1303 h 4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16" h="4051">
                  <a:moveTo>
                    <a:pt x="1295" y="3963"/>
                  </a:moveTo>
                  <a:cubicBezTo>
                    <a:pt x="472" y="3664"/>
                    <a:pt x="0" y="3002"/>
                    <a:pt x="0" y="2148"/>
                  </a:cubicBezTo>
                  <a:cubicBezTo>
                    <a:pt x="0" y="1628"/>
                    <a:pt x="149" y="1222"/>
                    <a:pt x="473" y="861"/>
                  </a:cubicBezTo>
                  <a:cubicBezTo>
                    <a:pt x="1219" y="32"/>
                    <a:pt x="2475" y="0"/>
                    <a:pt x="3254" y="791"/>
                  </a:cubicBezTo>
                  <a:cubicBezTo>
                    <a:pt x="4116" y="1666"/>
                    <a:pt x="3951" y="3112"/>
                    <a:pt x="2914" y="3763"/>
                  </a:cubicBezTo>
                  <a:cubicBezTo>
                    <a:pt x="2584" y="3971"/>
                    <a:pt x="2415" y="4019"/>
                    <a:pt x="1962" y="4037"/>
                  </a:cubicBezTo>
                  <a:cubicBezTo>
                    <a:pt x="1592" y="4051"/>
                    <a:pt x="1514" y="4043"/>
                    <a:pt x="1295" y="3963"/>
                  </a:cubicBezTo>
                  <a:close/>
                  <a:moveTo>
                    <a:pt x="1752" y="3022"/>
                  </a:moveTo>
                  <a:cubicBezTo>
                    <a:pt x="1752" y="2938"/>
                    <a:pt x="1735" y="2869"/>
                    <a:pt x="1714" y="2869"/>
                  </a:cubicBezTo>
                  <a:cubicBezTo>
                    <a:pt x="1693" y="2869"/>
                    <a:pt x="1676" y="2938"/>
                    <a:pt x="1676" y="3022"/>
                  </a:cubicBezTo>
                  <a:cubicBezTo>
                    <a:pt x="1676" y="3105"/>
                    <a:pt x="1693" y="3174"/>
                    <a:pt x="1714" y="3174"/>
                  </a:cubicBezTo>
                  <a:cubicBezTo>
                    <a:pt x="1735" y="3174"/>
                    <a:pt x="1752" y="3105"/>
                    <a:pt x="1752" y="3022"/>
                  </a:cubicBezTo>
                  <a:close/>
                  <a:moveTo>
                    <a:pt x="1943" y="2907"/>
                  </a:moveTo>
                  <a:cubicBezTo>
                    <a:pt x="1943" y="2755"/>
                    <a:pt x="1927" y="2641"/>
                    <a:pt x="1905" y="2641"/>
                  </a:cubicBezTo>
                  <a:cubicBezTo>
                    <a:pt x="1883" y="2641"/>
                    <a:pt x="1867" y="2755"/>
                    <a:pt x="1867" y="2907"/>
                  </a:cubicBezTo>
                  <a:cubicBezTo>
                    <a:pt x="1867" y="3060"/>
                    <a:pt x="1883" y="3174"/>
                    <a:pt x="1905" y="3174"/>
                  </a:cubicBezTo>
                  <a:cubicBezTo>
                    <a:pt x="1927" y="3174"/>
                    <a:pt x="1943" y="3060"/>
                    <a:pt x="1943" y="2907"/>
                  </a:cubicBezTo>
                  <a:close/>
                  <a:moveTo>
                    <a:pt x="2133" y="2897"/>
                  </a:moveTo>
                  <a:cubicBezTo>
                    <a:pt x="2133" y="2576"/>
                    <a:pt x="2072" y="2450"/>
                    <a:pt x="1915" y="2450"/>
                  </a:cubicBezTo>
                  <a:cubicBezTo>
                    <a:pt x="1860" y="2450"/>
                    <a:pt x="1784" y="2478"/>
                    <a:pt x="1746" y="2513"/>
                  </a:cubicBezTo>
                  <a:cubicBezTo>
                    <a:pt x="1673" y="2579"/>
                    <a:pt x="1649" y="2793"/>
                    <a:pt x="1714" y="2793"/>
                  </a:cubicBezTo>
                  <a:cubicBezTo>
                    <a:pt x="1735" y="2793"/>
                    <a:pt x="1752" y="2752"/>
                    <a:pt x="1752" y="2702"/>
                  </a:cubicBezTo>
                  <a:cubicBezTo>
                    <a:pt x="1752" y="2587"/>
                    <a:pt x="1841" y="2513"/>
                    <a:pt x="1941" y="2545"/>
                  </a:cubicBezTo>
                  <a:cubicBezTo>
                    <a:pt x="2010" y="2567"/>
                    <a:pt x="2019" y="2601"/>
                    <a:pt x="2019" y="2846"/>
                  </a:cubicBezTo>
                  <a:cubicBezTo>
                    <a:pt x="2019" y="2999"/>
                    <a:pt x="2030" y="3135"/>
                    <a:pt x="2044" y="3149"/>
                  </a:cubicBezTo>
                  <a:cubicBezTo>
                    <a:pt x="2111" y="3215"/>
                    <a:pt x="2133" y="3152"/>
                    <a:pt x="2133" y="2897"/>
                  </a:cubicBezTo>
                  <a:close/>
                  <a:moveTo>
                    <a:pt x="1600" y="2838"/>
                  </a:moveTo>
                  <a:cubicBezTo>
                    <a:pt x="1600" y="2570"/>
                    <a:pt x="1610" y="2531"/>
                    <a:pt x="1694" y="2452"/>
                  </a:cubicBezTo>
                  <a:cubicBezTo>
                    <a:pt x="1770" y="2380"/>
                    <a:pt x="1816" y="2367"/>
                    <a:pt x="1941" y="2384"/>
                  </a:cubicBezTo>
                  <a:cubicBezTo>
                    <a:pt x="2119" y="2408"/>
                    <a:pt x="2164" y="2323"/>
                    <a:pt x="1996" y="2281"/>
                  </a:cubicBezTo>
                  <a:cubicBezTo>
                    <a:pt x="1856" y="2246"/>
                    <a:pt x="1656" y="2322"/>
                    <a:pt x="1579" y="2439"/>
                  </a:cubicBezTo>
                  <a:cubicBezTo>
                    <a:pt x="1512" y="2541"/>
                    <a:pt x="1458" y="2970"/>
                    <a:pt x="1499" y="3076"/>
                  </a:cubicBezTo>
                  <a:cubicBezTo>
                    <a:pt x="1555" y="3224"/>
                    <a:pt x="1600" y="3118"/>
                    <a:pt x="1600" y="2838"/>
                  </a:cubicBezTo>
                  <a:close/>
                  <a:moveTo>
                    <a:pt x="2286" y="2848"/>
                  </a:moveTo>
                  <a:cubicBezTo>
                    <a:pt x="2286" y="2562"/>
                    <a:pt x="2238" y="2390"/>
                    <a:pt x="2171" y="2431"/>
                  </a:cubicBezTo>
                  <a:cubicBezTo>
                    <a:pt x="2150" y="2444"/>
                    <a:pt x="2151" y="2492"/>
                    <a:pt x="2173" y="2549"/>
                  </a:cubicBezTo>
                  <a:cubicBezTo>
                    <a:pt x="2193" y="2602"/>
                    <a:pt x="2210" y="2756"/>
                    <a:pt x="2210" y="2891"/>
                  </a:cubicBezTo>
                  <a:cubicBezTo>
                    <a:pt x="2210" y="3029"/>
                    <a:pt x="2226" y="3136"/>
                    <a:pt x="2248" y="3136"/>
                  </a:cubicBezTo>
                  <a:cubicBezTo>
                    <a:pt x="2270" y="3136"/>
                    <a:pt x="2286" y="3014"/>
                    <a:pt x="2286" y="2848"/>
                  </a:cubicBezTo>
                  <a:close/>
                  <a:moveTo>
                    <a:pt x="1448" y="2850"/>
                  </a:moveTo>
                  <a:cubicBezTo>
                    <a:pt x="1448" y="2710"/>
                    <a:pt x="1431" y="2603"/>
                    <a:pt x="1410" y="2603"/>
                  </a:cubicBezTo>
                  <a:cubicBezTo>
                    <a:pt x="1388" y="2603"/>
                    <a:pt x="1371" y="2710"/>
                    <a:pt x="1371" y="2850"/>
                  </a:cubicBezTo>
                  <a:cubicBezTo>
                    <a:pt x="1371" y="2990"/>
                    <a:pt x="1388" y="3098"/>
                    <a:pt x="1410" y="3098"/>
                  </a:cubicBezTo>
                  <a:cubicBezTo>
                    <a:pt x="1431" y="3098"/>
                    <a:pt x="1448" y="2990"/>
                    <a:pt x="1448" y="2850"/>
                  </a:cubicBezTo>
                  <a:close/>
                  <a:moveTo>
                    <a:pt x="2438" y="2810"/>
                  </a:moveTo>
                  <a:cubicBezTo>
                    <a:pt x="2438" y="2501"/>
                    <a:pt x="2394" y="2376"/>
                    <a:pt x="2232" y="2225"/>
                  </a:cubicBezTo>
                  <a:cubicBezTo>
                    <a:pt x="2019" y="2026"/>
                    <a:pt x="1556" y="2102"/>
                    <a:pt x="1441" y="2355"/>
                  </a:cubicBezTo>
                  <a:cubicBezTo>
                    <a:pt x="1390" y="2465"/>
                    <a:pt x="1435" y="2540"/>
                    <a:pt x="1491" y="2440"/>
                  </a:cubicBezTo>
                  <a:cubicBezTo>
                    <a:pt x="1618" y="2213"/>
                    <a:pt x="1878" y="2129"/>
                    <a:pt x="2093" y="2244"/>
                  </a:cubicBezTo>
                  <a:cubicBezTo>
                    <a:pt x="2280" y="2345"/>
                    <a:pt x="2362" y="2525"/>
                    <a:pt x="2362" y="2841"/>
                  </a:cubicBezTo>
                  <a:cubicBezTo>
                    <a:pt x="2362" y="2987"/>
                    <a:pt x="2378" y="3098"/>
                    <a:pt x="2400" y="3098"/>
                  </a:cubicBezTo>
                  <a:cubicBezTo>
                    <a:pt x="2422" y="3098"/>
                    <a:pt x="2438" y="2976"/>
                    <a:pt x="2438" y="2810"/>
                  </a:cubicBezTo>
                  <a:close/>
                  <a:moveTo>
                    <a:pt x="1295" y="2782"/>
                  </a:moveTo>
                  <a:cubicBezTo>
                    <a:pt x="1295" y="2467"/>
                    <a:pt x="1408" y="2236"/>
                    <a:pt x="1619" y="2118"/>
                  </a:cubicBezTo>
                  <a:cubicBezTo>
                    <a:pt x="1800" y="2016"/>
                    <a:pt x="1926" y="2010"/>
                    <a:pt x="2132" y="2092"/>
                  </a:cubicBezTo>
                  <a:cubicBezTo>
                    <a:pt x="2353" y="2180"/>
                    <a:pt x="2452" y="2361"/>
                    <a:pt x="2476" y="2717"/>
                  </a:cubicBezTo>
                  <a:cubicBezTo>
                    <a:pt x="2498" y="3044"/>
                    <a:pt x="2566" y="3099"/>
                    <a:pt x="2583" y="2804"/>
                  </a:cubicBezTo>
                  <a:cubicBezTo>
                    <a:pt x="2605" y="2426"/>
                    <a:pt x="2480" y="2169"/>
                    <a:pt x="2207" y="2030"/>
                  </a:cubicBezTo>
                  <a:cubicBezTo>
                    <a:pt x="1910" y="1879"/>
                    <a:pt x="1575" y="1959"/>
                    <a:pt x="1355" y="2235"/>
                  </a:cubicBezTo>
                  <a:cubicBezTo>
                    <a:pt x="1249" y="2367"/>
                    <a:pt x="1237" y="2411"/>
                    <a:pt x="1225" y="2701"/>
                  </a:cubicBezTo>
                  <a:cubicBezTo>
                    <a:pt x="1216" y="2917"/>
                    <a:pt x="1225" y="3022"/>
                    <a:pt x="1253" y="3022"/>
                  </a:cubicBezTo>
                  <a:cubicBezTo>
                    <a:pt x="1279" y="3022"/>
                    <a:pt x="1295" y="2931"/>
                    <a:pt x="1295" y="2782"/>
                  </a:cubicBezTo>
                  <a:close/>
                  <a:moveTo>
                    <a:pt x="1185" y="2580"/>
                  </a:moveTo>
                  <a:cubicBezTo>
                    <a:pt x="1198" y="2435"/>
                    <a:pt x="1221" y="2287"/>
                    <a:pt x="1237" y="2250"/>
                  </a:cubicBezTo>
                  <a:cubicBezTo>
                    <a:pt x="1255" y="2209"/>
                    <a:pt x="1249" y="2183"/>
                    <a:pt x="1221" y="2183"/>
                  </a:cubicBezTo>
                  <a:cubicBezTo>
                    <a:pt x="1148" y="2183"/>
                    <a:pt x="1067" y="2434"/>
                    <a:pt x="1067" y="2662"/>
                  </a:cubicBezTo>
                  <a:cubicBezTo>
                    <a:pt x="1067" y="2977"/>
                    <a:pt x="1156" y="2916"/>
                    <a:pt x="1185" y="2580"/>
                  </a:cubicBezTo>
                  <a:close/>
                  <a:moveTo>
                    <a:pt x="2734" y="2629"/>
                  </a:moveTo>
                  <a:cubicBezTo>
                    <a:pt x="2705" y="2265"/>
                    <a:pt x="2555" y="2017"/>
                    <a:pt x="2280" y="1876"/>
                  </a:cubicBezTo>
                  <a:cubicBezTo>
                    <a:pt x="2086" y="1777"/>
                    <a:pt x="1873" y="1750"/>
                    <a:pt x="1686" y="1800"/>
                  </a:cubicBezTo>
                  <a:cubicBezTo>
                    <a:pt x="1510" y="1847"/>
                    <a:pt x="1282" y="2017"/>
                    <a:pt x="1318" y="2075"/>
                  </a:cubicBezTo>
                  <a:cubicBezTo>
                    <a:pt x="1332" y="2097"/>
                    <a:pt x="1366" y="2090"/>
                    <a:pt x="1404" y="2057"/>
                  </a:cubicBezTo>
                  <a:cubicBezTo>
                    <a:pt x="1535" y="1942"/>
                    <a:pt x="1717" y="1879"/>
                    <a:pt x="1914" y="1879"/>
                  </a:cubicBezTo>
                  <a:cubicBezTo>
                    <a:pt x="2332" y="1879"/>
                    <a:pt x="2629" y="2200"/>
                    <a:pt x="2629" y="2653"/>
                  </a:cubicBezTo>
                  <a:cubicBezTo>
                    <a:pt x="2629" y="2828"/>
                    <a:pt x="2640" y="2869"/>
                    <a:pt x="2691" y="2869"/>
                  </a:cubicBezTo>
                  <a:cubicBezTo>
                    <a:pt x="2744" y="2869"/>
                    <a:pt x="2750" y="2834"/>
                    <a:pt x="2734" y="2629"/>
                  </a:cubicBezTo>
                  <a:close/>
                  <a:moveTo>
                    <a:pt x="1029" y="2504"/>
                  </a:moveTo>
                  <a:cubicBezTo>
                    <a:pt x="1029" y="2235"/>
                    <a:pt x="1227" y="1935"/>
                    <a:pt x="1500" y="1794"/>
                  </a:cubicBezTo>
                  <a:cubicBezTo>
                    <a:pt x="1616" y="1734"/>
                    <a:pt x="1724" y="1713"/>
                    <a:pt x="1915" y="1714"/>
                  </a:cubicBezTo>
                  <a:cubicBezTo>
                    <a:pt x="2136" y="1715"/>
                    <a:pt x="2199" y="1732"/>
                    <a:pt x="2367" y="1837"/>
                  </a:cubicBezTo>
                  <a:cubicBezTo>
                    <a:pt x="2565" y="1960"/>
                    <a:pt x="2643" y="1969"/>
                    <a:pt x="2551" y="1858"/>
                  </a:cubicBezTo>
                  <a:cubicBezTo>
                    <a:pt x="2394" y="1669"/>
                    <a:pt x="1926" y="1564"/>
                    <a:pt x="1620" y="1650"/>
                  </a:cubicBezTo>
                  <a:cubicBezTo>
                    <a:pt x="1416" y="1707"/>
                    <a:pt x="1131" y="1945"/>
                    <a:pt x="1032" y="2140"/>
                  </a:cubicBezTo>
                  <a:cubicBezTo>
                    <a:pt x="952" y="2298"/>
                    <a:pt x="896" y="2580"/>
                    <a:pt x="933" y="2640"/>
                  </a:cubicBezTo>
                  <a:cubicBezTo>
                    <a:pt x="977" y="2712"/>
                    <a:pt x="1029" y="2639"/>
                    <a:pt x="1029" y="2504"/>
                  </a:cubicBezTo>
                  <a:close/>
                  <a:moveTo>
                    <a:pt x="2875" y="2479"/>
                  </a:moveTo>
                  <a:cubicBezTo>
                    <a:pt x="2830" y="2216"/>
                    <a:pt x="2706" y="1979"/>
                    <a:pt x="2644" y="2041"/>
                  </a:cubicBezTo>
                  <a:cubicBezTo>
                    <a:pt x="2635" y="2050"/>
                    <a:pt x="2661" y="2133"/>
                    <a:pt x="2703" y="2225"/>
                  </a:cubicBezTo>
                  <a:cubicBezTo>
                    <a:pt x="2745" y="2318"/>
                    <a:pt x="2780" y="2446"/>
                    <a:pt x="2780" y="2510"/>
                  </a:cubicBezTo>
                  <a:cubicBezTo>
                    <a:pt x="2781" y="2639"/>
                    <a:pt x="2810" y="2689"/>
                    <a:pt x="2865" y="2655"/>
                  </a:cubicBezTo>
                  <a:cubicBezTo>
                    <a:pt x="2885" y="2643"/>
                    <a:pt x="2889" y="2564"/>
                    <a:pt x="2875" y="2479"/>
                  </a:cubicBezTo>
                  <a:close/>
                  <a:moveTo>
                    <a:pt x="945" y="2172"/>
                  </a:moveTo>
                  <a:cubicBezTo>
                    <a:pt x="1043" y="1950"/>
                    <a:pt x="1220" y="1756"/>
                    <a:pt x="1407" y="1667"/>
                  </a:cubicBezTo>
                  <a:cubicBezTo>
                    <a:pt x="1492" y="1626"/>
                    <a:pt x="1561" y="1572"/>
                    <a:pt x="1561" y="1545"/>
                  </a:cubicBezTo>
                  <a:cubicBezTo>
                    <a:pt x="1562" y="1519"/>
                    <a:pt x="1552" y="1498"/>
                    <a:pt x="1541" y="1498"/>
                  </a:cubicBezTo>
                  <a:cubicBezTo>
                    <a:pt x="1484" y="1498"/>
                    <a:pt x="1274" y="1631"/>
                    <a:pt x="1138" y="1755"/>
                  </a:cubicBezTo>
                  <a:cubicBezTo>
                    <a:pt x="924" y="1948"/>
                    <a:pt x="737" y="2336"/>
                    <a:pt x="858" y="2336"/>
                  </a:cubicBezTo>
                  <a:cubicBezTo>
                    <a:pt x="866" y="2336"/>
                    <a:pt x="905" y="2262"/>
                    <a:pt x="945" y="2172"/>
                  </a:cubicBezTo>
                  <a:close/>
                  <a:moveTo>
                    <a:pt x="2957" y="2212"/>
                  </a:moveTo>
                  <a:cubicBezTo>
                    <a:pt x="2905" y="1948"/>
                    <a:pt x="2541" y="1579"/>
                    <a:pt x="2256" y="1499"/>
                  </a:cubicBezTo>
                  <a:cubicBezTo>
                    <a:pt x="2084" y="1452"/>
                    <a:pt x="1676" y="1447"/>
                    <a:pt x="1676" y="1493"/>
                  </a:cubicBezTo>
                  <a:cubicBezTo>
                    <a:pt x="1676" y="1511"/>
                    <a:pt x="1792" y="1534"/>
                    <a:pt x="1933" y="1544"/>
                  </a:cubicBezTo>
                  <a:cubicBezTo>
                    <a:pt x="2356" y="1574"/>
                    <a:pt x="2697" y="1808"/>
                    <a:pt x="2845" y="2168"/>
                  </a:cubicBezTo>
                  <a:cubicBezTo>
                    <a:pt x="2926" y="2364"/>
                    <a:pt x="2992" y="2390"/>
                    <a:pt x="2957" y="2212"/>
                  </a:cubicBezTo>
                  <a:close/>
                  <a:moveTo>
                    <a:pt x="997" y="1783"/>
                  </a:moveTo>
                  <a:cubicBezTo>
                    <a:pt x="1099" y="1655"/>
                    <a:pt x="1358" y="1481"/>
                    <a:pt x="1536" y="1423"/>
                  </a:cubicBezTo>
                  <a:cubicBezTo>
                    <a:pt x="1731" y="1360"/>
                    <a:pt x="2079" y="1365"/>
                    <a:pt x="2273" y="1435"/>
                  </a:cubicBezTo>
                  <a:cubicBezTo>
                    <a:pt x="2421" y="1488"/>
                    <a:pt x="2476" y="1484"/>
                    <a:pt x="2476" y="1420"/>
                  </a:cubicBezTo>
                  <a:cubicBezTo>
                    <a:pt x="2476" y="1380"/>
                    <a:pt x="2052" y="1269"/>
                    <a:pt x="1897" y="1269"/>
                  </a:cubicBezTo>
                  <a:cubicBezTo>
                    <a:pt x="1620" y="1269"/>
                    <a:pt x="1275" y="1411"/>
                    <a:pt x="1050" y="1617"/>
                  </a:cubicBezTo>
                  <a:cubicBezTo>
                    <a:pt x="933" y="1723"/>
                    <a:pt x="838" y="1826"/>
                    <a:pt x="838" y="1844"/>
                  </a:cubicBezTo>
                  <a:cubicBezTo>
                    <a:pt x="838" y="1910"/>
                    <a:pt x="923" y="1878"/>
                    <a:pt x="997" y="1783"/>
                  </a:cubicBezTo>
                  <a:close/>
                  <a:moveTo>
                    <a:pt x="2933" y="1829"/>
                  </a:moveTo>
                  <a:cubicBezTo>
                    <a:pt x="2933" y="1757"/>
                    <a:pt x="2642" y="1485"/>
                    <a:pt x="2596" y="1513"/>
                  </a:cubicBezTo>
                  <a:cubicBezTo>
                    <a:pt x="2573" y="1528"/>
                    <a:pt x="2623" y="1608"/>
                    <a:pt x="2716" y="1705"/>
                  </a:cubicBezTo>
                  <a:cubicBezTo>
                    <a:pt x="2886" y="1882"/>
                    <a:pt x="2933" y="1909"/>
                    <a:pt x="2933" y="1829"/>
                  </a:cubicBezTo>
                  <a:close/>
                  <a:moveTo>
                    <a:pt x="1808" y="1205"/>
                  </a:moveTo>
                  <a:cubicBezTo>
                    <a:pt x="1991" y="1189"/>
                    <a:pt x="2095" y="1203"/>
                    <a:pt x="2316" y="1278"/>
                  </a:cubicBezTo>
                  <a:cubicBezTo>
                    <a:pt x="2633" y="1384"/>
                    <a:pt x="2727" y="1347"/>
                    <a:pt x="2450" y="1224"/>
                  </a:cubicBezTo>
                  <a:cubicBezTo>
                    <a:pt x="2193" y="1109"/>
                    <a:pt x="1750" y="1087"/>
                    <a:pt x="1481" y="1174"/>
                  </a:cubicBezTo>
                  <a:cubicBezTo>
                    <a:pt x="1254" y="1248"/>
                    <a:pt x="1172" y="1300"/>
                    <a:pt x="1202" y="1348"/>
                  </a:cubicBezTo>
                  <a:cubicBezTo>
                    <a:pt x="1212" y="1365"/>
                    <a:pt x="1302" y="1345"/>
                    <a:pt x="1400" y="1303"/>
                  </a:cubicBezTo>
                  <a:cubicBezTo>
                    <a:pt x="1498" y="1261"/>
                    <a:pt x="1682" y="1217"/>
                    <a:pt x="1808" y="1205"/>
                  </a:cubicBezTo>
                  <a:close/>
                </a:path>
              </a:pathLst>
            </a:custGeom>
            <a:solidFill>
              <a:srgbClr val="0072C6"/>
            </a:solidFill>
            <a:ln>
              <a:noFill/>
            </a:ln>
          </p:spPr>
          <p:txBody>
            <a:bodyPr vert="horz" wrap="square" lIns="91440" tIns="45720" rIns="91440" bIns="45720" numCol="1" anchor="t" anchorCtr="0" compatLnSpc="1">
              <a:prstTxWarp prst="textNoShape">
                <a:avLst/>
              </a:prstTxWarp>
            </a:bodyPr>
            <a:lstStyle/>
            <a:p>
              <a:pPr marL="0" marR="0" lvl="0" indent="0" defTabSz="932742"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505050"/>
                </a:solidFill>
                <a:effectLst/>
                <a:uLnTx/>
                <a:uFillTx/>
                <a:latin typeface="Segoe UI"/>
              </a:endParaRPr>
            </a:p>
          </p:txBody>
        </p:sp>
        <p:grpSp>
          <p:nvGrpSpPr>
            <p:cNvPr id="29" name="Group 28">
              <a:extLst>
                <a:ext uri="{FF2B5EF4-FFF2-40B4-BE49-F238E27FC236}">
                  <a16:creationId xmlns:a16="http://schemas.microsoft.com/office/drawing/2014/main" xmlns="" id="{A6B62E5A-75E1-40F5-ABB7-465062322809}"/>
                </a:ext>
              </a:extLst>
            </p:cNvPr>
            <p:cNvGrpSpPr/>
            <p:nvPr/>
          </p:nvGrpSpPr>
          <p:grpSpPr>
            <a:xfrm>
              <a:off x="5316048" y="5045528"/>
              <a:ext cx="696686" cy="696686"/>
              <a:chOff x="5316048" y="5045528"/>
              <a:chExt cx="696686" cy="696686"/>
            </a:xfrm>
          </p:grpSpPr>
          <p:sp>
            <p:nvSpPr>
              <p:cNvPr id="59" name="Oval 58">
                <a:extLst>
                  <a:ext uri="{FF2B5EF4-FFF2-40B4-BE49-F238E27FC236}">
                    <a16:creationId xmlns:a16="http://schemas.microsoft.com/office/drawing/2014/main" xmlns="" id="{4C907516-5931-4C58-9EE9-AC3B01805FEE}"/>
                  </a:ext>
                </a:extLst>
              </p:cNvPr>
              <p:cNvSpPr>
                <a:spLocks/>
              </p:cNvSpPr>
              <p:nvPr/>
            </p:nvSpPr>
            <p:spPr bwMode="auto">
              <a:xfrm>
                <a:off x="5316048" y="5045528"/>
                <a:ext cx="696686" cy="696686"/>
              </a:xfrm>
              <a:prstGeom prst="ellipse">
                <a:avLst/>
              </a:prstGeom>
              <a:solidFill>
                <a:srgbClr val="00B29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0" name="Picture 59">
                <a:extLst>
                  <a:ext uri="{FF2B5EF4-FFF2-40B4-BE49-F238E27FC236}">
                    <a16:creationId xmlns:a16="http://schemas.microsoft.com/office/drawing/2014/main" xmlns="" id="{5C380D60-3AC4-4491-B3B1-A51AF122665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483225" y="5184776"/>
                <a:ext cx="379820" cy="379818"/>
              </a:xfrm>
              <a:prstGeom prst="rect">
                <a:avLst/>
              </a:prstGeom>
            </p:spPr>
          </p:pic>
        </p:grpSp>
        <p:cxnSp>
          <p:nvCxnSpPr>
            <p:cNvPr id="30" name="Straight Connector 29">
              <a:extLst>
                <a:ext uri="{FF2B5EF4-FFF2-40B4-BE49-F238E27FC236}">
                  <a16:creationId xmlns:a16="http://schemas.microsoft.com/office/drawing/2014/main" xmlns="" id="{40482120-8BA0-4E3A-9BA3-44943C769ACF}"/>
                </a:ext>
              </a:extLst>
            </p:cNvPr>
            <p:cNvCxnSpPr/>
            <p:nvPr/>
          </p:nvCxnSpPr>
          <p:spPr>
            <a:xfrm>
              <a:off x="1237244" y="5820228"/>
              <a:ext cx="1179101" cy="0"/>
            </a:xfrm>
            <a:prstGeom prst="line">
              <a:avLst/>
            </a:prstGeom>
            <a:noFill/>
            <a:ln w="9525" cap="flat" cmpd="sng" algn="ctr">
              <a:solidFill>
                <a:srgbClr val="0072C6"/>
              </a:solidFill>
              <a:prstDash val="solid"/>
              <a:headEnd type="none"/>
              <a:tailEnd type="none"/>
            </a:ln>
            <a:effectLst/>
          </p:spPr>
        </p:cxnSp>
        <p:sp>
          <p:nvSpPr>
            <p:cNvPr id="31" name="Rectangle 30">
              <a:extLst>
                <a:ext uri="{FF2B5EF4-FFF2-40B4-BE49-F238E27FC236}">
                  <a16:creationId xmlns:a16="http://schemas.microsoft.com/office/drawing/2014/main" xmlns="" id="{AAF58E93-F6A5-415B-963B-DE67ABEFADFE}"/>
                </a:ext>
              </a:extLst>
            </p:cNvPr>
            <p:cNvSpPr/>
            <p:nvPr/>
          </p:nvSpPr>
          <p:spPr>
            <a:xfrm>
              <a:off x="1066183" y="5894214"/>
              <a:ext cx="1505540" cy="261610"/>
            </a:xfrm>
            <a:prstGeom prst="rect">
              <a:avLst/>
            </a:prstGeom>
          </p:spPr>
          <p:txBody>
            <a:bodyPr wrap="none" anchor="ctr">
              <a:spAutoFit/>
            </a:bodyPr>
            <a:lstStyle/>
            <a:p>
              <a:pPr marL="0" marR="0" lvl="0" indent="0" algn="ctr" defTabSz="932742" eaLnBrk="1" fontAlgn="auto" latinLnBrk="0" hangingPunct="1">
                <a:lnSpc>
                  <a:spcPct val="100000"/>
                </a:lnSpc>
                <a:spcBef>
                  <a:spcPts val="0"/>
                </a:spcBef>
                <a:spcAft>
                  <a:spcPts val="0"/>
                </a:spcAft>
                <a:buClrTx/>
                <a:buSzTx/>
                <a:buFontTx/>
                <a:buNone/>
                <a:tabLst/>
                <a:defRPr/>
              </a:pPr>
              <a:r>
                <a:rPr kumimoji="0" lang="ru-RU" sz="1100" b="0" i="0" u="none" strike="noStrike" kern="0" cap="none" spc="0" normalizeH="0" baseline="0" noProof="0" dirty="0">
                  <a:ln>
                    <a:noFill/>
                  </a:ln>
                  <a:solidFill>
                    <a:srgbClr val="505050"/>
                  </a:solidFill>
                  <a:effectLst/>
                  <a:uLnTx/>
                  <a:uFillTx/>
                  <a:latin typeface="Segoe UI"/>
                </a:rPr>
                <a:t>Виртуальные агенты</a:t>
              </a:r>
              <a:endParaRPr kumimoji="0" lang="en-IN" sz="1100" b="0" i="0" u="none" strike="noStrike" kern="0" cap="none" spc="0" normalizeH="0" baseline="0" noProof="0" dirty="0">
                <a:ln>
                  <a:noFill/>
                </a:ln>
                <a:solidFill>
                  <a:srgbClr val="505050"/>
                </a:solidFill>
                <a:effectLst/>
                <a:uLnTx/>
                <a:uFillTx/>
                <a:latin typeface="Segoe UI"/>
              </a:endParaRPr>
            </a:p>
          </p:txBody>
        </p:sp>
        <p:cxnSp>
          <p:nvCxnSpPr>
            <p:cNvPr id="32" name="Straight Connector 31">
              <a:extLst>
                <a:ext uri="{FF2B5EF4-FFF2-40B4-BE49-F238E27FC236}">
                  <a16:creationId xmlns:a16="http://schemas.microsoft.com/office/drawing/2014/main" xmlns="" id="{303CD57D-B577-4937-B061-744EFE3FCE6B}"/>
                </a:ext>
              </a:extLst>
            </p:cNvPr>
            <p:cNvCxnSpPr/>
            <p:nvPr/>
          </p:nvCxnSpPr>
          <p:spPr>
            <a:xfrm>
              <a:off x="1237244" y="6212341"/>
              <a:ext cx="1179101" cy="0"/>
            </a:xfrm>
            <a:prstGeom prst="line">
              <a:avLst/>
            </a:prstGeom>
            <a:noFill/>
            <a:ln w="9525" cap="flat" cmpd="sng" algn="ctr">
              <a:solidFill>
                <a:srgbClr val="0072C6"/>
              </a:solidFill>
              <a:prstDash val="solid"/>
              <a:headEnd type="none"/>
              <a:tailEnd type="none"/>
            </a:ln>
            <a:effectLst/>
          </p:spPr>
        </p:cxnSp>
        <p:cxnSp>
          <p:nvCxnSpPr>
            <p:cNvPr id="33" name="Straight Connector 32">
              <a:extLst>
                <a:ext uri="{FF2B5EF4-FFF2-40B4-BE49-F238E27FC236}">
                  <a16:creationId xmlns:a16="http://schemas.microsoft.com/office/drawing/2014/main" xmlns="" id="{FA91229D-6EA2-45D8-A2FC-5CF321D30863}"/>
                </a:ext>
              </a:extLst>
            </p:cNvPr>
            <p:cNvCxnSpPr/>
            <p:nvPr/>
          </p:nvCxnSpPr>
          <p:spPr>
            <a:xfrm>
              <a:off x="3003642" y="5820228"/>
              <a:ext cx="1179101" cy="0"/>
            </a:xfrm>
            <a:prstGeom prst="line">
              <a:avLst/>
            </a:prstGeom>
            <a:noFill/>
            <a:ln w="9525" cap="flat" cmpd="sng" algn="ctr">
              <a:solidFill>
                <a:srgbClr val="0072C6"/>
              </a:solidFill>
              <a:prstDash val="solid"/>
              <a:headEnd type="none"/>
              <a:tailEnd type="none"/>
            </a:ln>
            <a:effectLst/>
          </p:spPr>
        </p:cxnSp>
        <p:sp>
          <p:nvSpPr>
            <p:cNvPr id="34" name="Rectangle 33">
              <a:extLst>
                <a:ext uri="{FF2B5EF4-FFF2-40B4-BE49-F238E27FC236}">
                  <a16:creationId xmlns:a16="http://schemas.microsoft.com/office/drawing/2014/main" xmlns="" id="{38C5D842-DB1C-4C7A-BC03-6D74671B04B7}"/>
                </a:ext>
              </a:extLst>
            </p:cNvPr>
            <p:cNvSpPr/>
            <p:nvPr/>
          </p:nvSpPr>
          <p:spPr>
            <a:xfrm>
              <a:off x="2609282" y="5894214"/>
              <a:ext cx="1988044" cy="261610"/>
            </a:xfrm>
            <a:prstGeom prst="rect">
              <a:avLst/>
            </a:prstGeom>
          </p:spPr>
          <p:txBody>
            <a:bodyPr wrap="none" anchor="ctr">
              <a:spAutoFit/>
            </a:bodyPr>
            <a:lstStyle/>
            <a:p>
              <a:pPr marL="0" marR="0" lvl="0" indent="0" algn="ctr" defTabSz="932742" eaLnBrk="1" fontAlgn="auto" latinLnBrk="0" hangingPunct="1">
                <a:lnSpc>
                  <a:spcPct val="100000"/>
                </a:lnSpc>
                <a:spcBef>
                  <a:spcPts val="0"/>
                </a:spcBef>
                <a:spcAft>
                  <a:spcPts val="0"/>
                </a:spcAft>
                <a:buClrTx/>
                <a:buSzTx/>
                <a:buFontTx/>
                <a:buNone/>
                <a:tabLst/>
                <a:defRPr/>
              </a:pPr>
              <a:r>
                <a:rPr kumimoji="0" lang="ru-RU" sz="1100" b="0" i="0" u="none" strike="noStrike" kern="0" cap="none" spc="0" normalizeH="0" baseline="0" noProof="0" dirty="0">
                  <a:ln>
                    <a:noFill/>
                  </a:ln>
                  <a:solidFill>
                    <a:srgbClr val="505050"/>
                  </a:solidFill>
                  <a:effectLst/>
                  <a:uLnTx/>
                  <a:uFillTx/>
                  <a:latin typeface="Segoe UI"/>
                </a:rPr>
                <a:t>Аналитика идентификации</a:t>
              </a:r>
              <a:endParaRPr kumimoji="0" lang="en-IN" sz="1100" b="0" i="0" u="none" strike="noStrike" kern="0" cap="none" spc="0" normalizeH="0" baseline="0" noProof="0" dirty="0">
                <a:ln>
                  <a:noFill/>
                </a:ln>
                <a:solidFill>
                  <a:srgbClr val="505050"/>
                </a:solidFill>
                <a:effectLst/>
                <a:uLnTx/>
                <a:uFillTx/>
                <a:latin typeface="Segoe UI"/>
              </a:endParaRPr>
            </a:p>
          </p:txBody>
        </p:sp>
        <p:cxnSp>
          <p:nvCxnSpPr>
            <p:cNvPr id="35" name="Straight Connector 34">
              <a:extLst>
                <a:ext uri="{FF2B5EF4-FFF2-40B4-BE49-F238E27FC236}">
                  <a16:creationId xmlns:a16="http://schemas.microsoft.com/office/drawing/2014/main" xmlns="" id="{E2703C3F-9412-4324-AF02-999FE017AFB4}"/>
                </a:ext>
              </a:extLst>
            </p:cNvPr>
            <p:cNvCxnSpPr/>
            <p:nvPr/>
          </p:nvCxnSpPr>
          <p:spPr>
            <a:xfrm>
              <a:off x="3003642" y="6212341"/>
              <a:ext cx="1179101" cy="0"/>
            </a:xfrm>
            <a:prstGeom prst="line">
              <a:avLst/>
            </a:prstGeom>
            <a:noFill/>
            <a:ln w="9525" cap="flat" cmpd="sng" algn="ctr">
              <a:solidFill>
                <a:srgbClr val="0072C6"/>
              </a:solidFill>
              <a:prstDash val="solid"/>
              <a:headEnd type="none"/>
              <a:tailEnd type="none"/>
            </a:ln>
            <a:effectLst/>
          </p:spPr>
        </p:cxnSp>
        <p:cxnSp>
          <p:nvCxnSpPr>
            <p:cNvPr id="36" name="Straight Connector 35">
              <a:extLst>
                <a:ext uri="{FF2B5EF4-FFF2-40B4-BE49-F238E27FC236}">
                  <a16:creationId xmlns:a16="http://schemas.microsoft.com/office/drawing/2014/main" xmlns="" id="{8D884597-85C1-4D7F-BF9A-08D6F8FBE9DA}"/>
                </a:ext>
              </a:extLst>
            </p:cNvPr>
            <p:cNvCxnSpPr/>
            <p:nvPr/>
          </p:nvCxnSpPr>
          <p:spPr>
            <a:xfrm>
              <a:off x="5074841" y="5820228"/>
              <a:ext cx="1179101" cy="0"/>
            </a:xfrm>
            <a:prstGeom prst="line">
              <a:avLst/>
            </a:prstGeom>
            <a:noFill/>
            <a:ln w="9525" cap="flat" cmpd="sng" algn="ctr">
              <a:solidFill>
                <a:srgbClr val="00B294"/>
              </a:solidFill>
              <a:prstDash val="solid"/>
              <a:headEnd type="none"/>
              <a:tailEnd type="none"/>
            </a:ln>
            <a:effectLst/>
          </p:spPr>
        </p:cxnSp>
        <p:sp>
          <p:nvSpPr>
            <p:cNvPr id="37" name="Rectangle 36">
              <a:extLst>
                <a:ext uri="{FF2B5EF4-FFF2-40B4-BE49-F238E27FC236}">
                  <a16:creationId xmlns:a16="http://schemas.microsoft.com/office/drawing/2014/main" xmlns="" id="{8A103356-2D11-4602-96FA-54500EED18FE}"/>
                </a:ext>
              </a:extLst>
            </p:cNvPr>
            <p:cNvSpPr/>
            <p:nvPr/>
          </p:nvSpPr>
          <p:spPr>
            <a:xfrm>
              <a:off x="4652747" y="5894214"/>
              <a:ext cx="2079415" cy="261610"/>
            </a:xfrm>
            <a:prstGeom prst="rect">
              <a:avLst/>
            </a:prstGeom>
          </p:spPr>
          <p:txBody>
            <a:bodyPr wrap="none" anchor="ctr">
              <a:spAutoFit/>
            </a:bodyPr>
            <a:lstStyle/>
            <a:p>
              <a:pPr marL="0" marR="0" lvl="0" indent="0" algn="ctr" defTabSz="932742" eaLnBrk="1" fontAlgn="auto" latinLnBrk="0" hangingPunct="1">
                <a:lnSpc>
                  <a:spcPct val="100000"/>
                </a:lnSpc>
                <a:spcBef>
                  <a:spcPts val="0"/>
                </a:spcBef>
                <a:spcAft>
                  <a:spcPts val="0"/>
                </a:spcAft>
                <a:buClrTx/>
                <a:buSzTx/>
                <a:buFontTx/>
                <a:buNone/>
                <a:tabLst/>
                <a:defRPr/>
              </a:pPr>
              <a:r>
                <a:rPr kumimoji="0" lang="ru-RU" sz="1100" b="0" i="0" u="none" strike="noStrike" kern="0" cap="none" spc="0" normalizeH="0" baseline="0" noProof="0" dirty="0">
                  <a:ln>
                    <a:noFill/>
                  </a:ln>
                  <a:solidFill>
                    <a:srgbClr val="505050"/>
                  </a:solidFill>
                  <a:effectLst/>
                  <a:uLnTx/>
                  <a:uFillTx/>
                  <a:latin typeface="Segoe UI"/>
                </a:rPr>
                <a:t>Когнитивная робототехника</a:t>
              </a:r>
              <a:endParaRPr kumimoji="0" lang="en-IN" sz="1100" b="0" i="0" u="none" strike="noStrike" kern="0" cap="none" spc="0" normalizeH="0" baseline="0" noProof="0" dirty="0">
                <a:ln>
                  <a:noFill/>
                </a:ln>
                <a:solidFill>
                  <a:srgbClr val="505050"/>
                </a:solidFill>
                <a:effectLst/>
                <a:uLnTx/>
                <a:uFillTx/>
                <a:latin typeface="Segoe UI"/>
              </a:endParaRPr>
            </a:p>
          </p:txBody>
        </p:sp>
        <p:cxnSp>
          <p:nvCxnSpPr>
            <p:cNvPr id="38" name="Straight Connector 37">
              <a:extLst>
                <a:ext uri="{FF2B5EF4-FFF2-40B4-BE49-F238E27FC236}">
                  <a16:creationId xmlns:a16="http://schemas.microsoft.com/office/drawing/2014/main" xmlns="" id="{25B221C2-06FB-4C54-8C92-A8F551BCFA43}"/>
                </a:ext>
              </a:extLst>
            </p:cNvPr>
            <p:cNvCxnSpPr/>
            <p:nvPr/>
          </p:nvCxnSpPr>
          <p:spPr>
            <a:xfrm>
              <a:off x="5074841" y="6212341"/>
              <a:ext cx="1179101" cy="0"/>
            </a:xfrm>
            <a:prstGeom prst="line">
              <a:avLst/>
            </a:prstGeom>
            <a:noFill/>
            <a:ln w="9525" cap="flat" cmpd="sng" algn="ctr">
              <a:solidFill>
                <a:srgbClr val="00B294"/>
              </a:solidFill>
              <a:prstDash val="solid"/>
              <a:headEnd type="none"/>
              <a:tailEnd type="none"/>
            </a:ln>
            <a:effectLst/>
          </p:spPr>
        </p:cxnSp>
        <p:sp>
          <p:nvSpPr>
            <p:cNvPr id="39" name="Oval 38">
              <a:extLst>
                <a:ext uri="{FF2B5EF4-FFF2-40B4-BE49-F238E27FC236}">
                  <a16:creationId xmlns:a16="http://schemas.microsoft.com/office/drawing/2014/main" xmlns="" id="{EDFD78C4-9D72-4C95-9E27-0E1B121736A2}"/>
                </a:ext>
              </a:extLst>
            </p:cNvPr>
            <p:cNvSpPr>
              <a:spLocks/>
            </p:cNvSpPr>
            <p:nvPr/>
          </p:nvSpPr>
          <p:spPr bwMode="auto">
            <a:xfrm>
              <a:off x="7170248" y="5045528"/>
              <a:ext cx="696686" cy="696686"/>
            </a:xfrm>
            <a:prstGeom prst="ellipse">
              <a:avLst/>
            </a:prstGeom>
            <a:solidFill>
              <a:srgbClr val="00B29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40" name="Straight Connector 39">
              <a:extLst>
                <a:ext uri="{FF2B5EF4-FFF2-40B4-BE49-F238E27FC236}">
                  <a16:creationId xmlns:a16="http://schemas.microsoft.com/office/drawing/2014/main" xmlns="" id="{05D9DBF9-06C4-4ECC-A553-239EE8D0FD50}"/>
                </a:ext>
              </a:extLst>
            </p:cNvPr>
            <p:cNvCxnSpPr/>
            <p:nvPr/>
          </p:nvCxnSpPr>
          <p:spPr>
            <a:xfrm>
              <a:off x="6929041" y="5820228"/>
              <a:ext cx="1179101" cy="0"/>
            </a:xfrm>
            <a:prstGeom prst="line">
              <a:avLst/>
            </a:prstGeom>
            <a:noFill/>
            <a:ln w="9525" cap="flat" cmpd="sng" algn="ctr">
              <a:solidFill>
                <a:srgbClr val="00B294"/>
              </a:solidFill>
              <a:prstDash val="solid"/>
              <a:headEnd type="none"/>
              <a:tailEnd type="none"/>
            </a:ln>
            <a:effectLst/>
          </p:spPr>
        </p:cxnSp>
        <p:sp>
          <p:nvSpPr>
            <p:cNvPr id="41" name="Rectangle 40">
              <a:extLst>
                <a:ext uri="{FF2B5EF4-FFF2-40B4-BE49-F238E27FC236}">
                  <a16:creationId xmlns:a16="http://schemas.microsoft.com/office/drawing/2014/main" xmlns="" id="{06C0C85A-1AF2-4C25-9E75-9F05CEF5CD98}"/>
                </a:ext>
              </a:extLst>
            </p:cNvPr>
            <p:cNvSpPr/>
            <p:nvPr/>
          </p:nvSpPr>
          <p:spPr>
            <a:xfrm>
              <a:off x="7043949" y="5894214"/>
              <a:ext cx="1005403" cy="261610"/>
            </a:xfrm>
            <a:prstGeom prst="rect">
              <a:avLst/>
            </a:prstGeom>
          </p:spPr>
          <p:txBody>
            <a:bodyPr wrap="none" anchor="ctr">
              <a:spAutoFit/>
            </a:bodyPr>
            <a:lstStyle/>
            <a:p>
              <a:pPr marL="0" marR="0" lvl="0" indent="0" algn="ctr" defTabSz="932742" eaLnBrk="1" fontAlgn="auto" latinLnBrk="0" hangingPunct="1">
                <a:lnSpc>
                  <a:spcPct val="100000"/>
                </a:lnSpc>
                <a:spcBef>
                  <a:spcPts val="0"/>
                </a:spcBef>
                <a:spcAft>
                  <a:spcPts val="0"/>
                </a:spcAft>
                <a:buClrTx/>
                <a:buSzTx/>
                <a:buFontTx/>
                <a:buNone/>
                <a:tabLst/>
                <a:defRPr/>
              </a:pPr>
              <a:r>
                <a:rPr kumimoji="0" lang="ru-RU" sz="1100" b="0" i="0" u="none" strike="noStrike" kern="0" cap="none" spc="0" normalizeH="0" baseline="0" noProof="0" dirty="0">
                  <a:ln>
                    <a:noFill/>
                  </a:ln>
                  <a:solidFill>
                    <a:srgbClr val="505050"/>
                  </a:solidFill>
                  <a:effectLst/>
                  <a:uLnTx/>
                  <a:uFillTx/>
                  <a:latin typeface="Segoe UI"/>
                </a:rPr>
                <a:t>Анализ речи</a:t>
              </a:r>
              <a:endParaRPr kumimoji="0" lang="en-IN" sz="1100" b="0" i="0" u="none" strike="noStrike" kern="0" cap="none" spc="0" normalizeH="0" baseline="0" noProof="0" dirty="0">
                <a:ln>
                  <a:noFill/>
                </a:ln>
                <a:solidFill>
                  <a:srgbClr val="505050"/>
                </a:solidFill>
                <a:effectLst/>
                <a:uLnTx/>
                <a:uFillTx/>
                <a:latin typeface="Segoe UI"/>
              </a:endParaRPr>
            </a:p>
          </p:txBody>
        </p:sp>
        <p:cxnSp>
          <p:nvCxnSpPr>
            <p:cNvPr id="42" name="Straight Connector 41">
              <a:extLst>
                <a:ext uri="{FF2B5EF4-FFF2-40B4-BE49-F238E27FC236}">
                  <a16:creationId xmlns:a16="http://schemas.microsoft.com/office/drawing/2014/main" xmlns="" id="{62A49664-4792-49BD-8320-D1A1522F0AB3}"/>
                </a:ext>
              </a:extLst>
            </p:cNvPr>
            <p:cNvCxnSpPr/>
            <p:nvPr/>
          </p:nvCxnSpPr>
          <p:spPr>
            <a:xfrm>
              <a:off x="6929041" y="6212341"/>
              <a:ext cx="1179101" cy="0"/>
            </a:xfrm>
            <a:prstGeom prst="line">
              <a:avLst/>
            </a:prstGeom>
            <a:noFill/>
            <a:ln w="9525" cap="flat" cmpd="sng" algn="ctr">
              <a:solidFill>
                <a:srgbClr val="00B294"/>
              </a:solidFill>
              <a:prstDash val="solid"/>
              <a:headEnd type="none"/>
              <a:tailEnd type="none"/>
            </a:ln>
            <a:effectLst/>
          </p:spPr>
        </p:cxnSp>
        <p:pic>
          <p:nvPicPr>
            <p:cNvPr id="43" name="Picture 42">
              <a:extLst>
                <a:ext uri="{FF2B5EF4-FFF2-40B4-BE49-F238E27FC236}">
                  <a16:creationId xmlns:a16="http://schemas.microsoft.com/office/drawing/2014/main" xmlns="" id="{195C997A-B7AB-4325-8C01-AC21CAC1ED06}"/>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262210" y="5137490"/>
              <a:ext cx="512763" cy="512763"/>
            </a:xfrm>
            <a:prstGeom prst="rect">
              <a:avLst/>
            </a:prstGeom>
          </p:spPr>
        </p:pic>
        <p:sp>
          <p:nvSpPr>
            <p:cNvPr id="44" name="Oval 43">
              <a:extLst>
                <a:ext uri="{FF2B5EF4-FFF2-40B4-BE49-F238E27FC236}">
                  <a16:creationId xmlns:a16="http://schemas.microsoft.com/office/drawing/2014/main" xmlns="" id="{0B07DC8D-ECD8-4CD4-B108-4276B6A05F32}"/>
                </a:ext>
              </a:extLst>
            </p:cNvPr>
            <p:cNvSpPr>
              <a:spLocks/>
            </p:cNvSpPr>
            <p:nvPr/>
          </p:nvSpPr>
          <p:spPr bwMode="auto">
            <a:xfrm>
              <a:off x="9253048" y="5045528"/>
              <a:ext cx="696686" cy="696686"/>
            </a:xfrm>
            <a:prstGeom prst="ellipse">
              <a:avLst/>
            </a:prstGeom>
            <a:solidFill>
              <a:srgbClr val="FF8C0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45" name="Straight Connector 44">
              <a:extLst>
                <a:ext uri="{FF2B5EF4-FFF2-40B4-BE49-F238E27FC236}">
                  <a16:creationId xmlns:a16="http://schemas.microsoft.com/office/drawing/2014/main" xmlns="" id="{8860068C-EDA3-42CD-9EDC-51682D9008FA}"/>
                </a:ext>
              </a:extLst>
            </p:cNvPr>
            <p:cNvCxnSpPr/>
            <p:nvPr/>
          </p:nvCxnSpPr>
          <p:spPr>
            <a:xfrm>
              <a:off x="9011841" y="5820228"/>
              <a:ext cx="1179101" cy="0"/>
            </a:xfrm>
            <a:prstGeom prst="line">
              <a:avLst/>
            </a:prstGeom>
            <a:noFill/>
            <a:ln w="9525" cap="flat" cmpd="sng" algn="ctr">
              <a:solidFill>
                <a:srgbClr val="FF8C00"/>
              </a:solidFill>
              <a:prstDash val="solid"/>
              <a:headEnd type="none"/>
              <a:tailEnd type="none"/>
            </a:ln>
            <a:effectLst/>
          </p:spPr>
        </p:cxnSp>
        <p:sp>
          <p:nvSpPr>
            <p:cNvPr id="46" name="Rectangle 45">
              <a:extLst>
                <a:ext uri="{FF2B5EF4-FFF2-40B4-BE49-F238E27FC236}">
                  <a16:creationId xmlns:a16="http://schemas.microsoft.com/office/drawing/2014/main" xmlns="" id="{DE0D9FD4-F3C5-4C66-ADEE-7AA57D5B486B}"/>
                </a:ext>
              </a:extLst>
            </p:cNvPr>
            <p:cNvSpPr/>
            <p:nvPr/>
          </p:nvSpPr>
          <p:spPr>
            <a:xfrm>
              <a:off x="8462308" y="5894214"/>
              <a:ext cx="2334293" cy="261610"/>
            </a:xfrm>
            <a:prstGeom prst="rect">
              <a:avLst/>
            </a:prstGeom>
          </p:spPr>
          <p:txBody>
            <a:bodyPr wrap="none" anchor="ctr">
              <a:spAutoFit/>
            </a:bodyPr>
            <a:lstStyle/>
            <a:p>
              <a:pPr marL="0" marR="0" lvl="0" indent="0" algn="ctr" defTabSz="932742" eaLnBrk="1" fontAlgn="auto" latinLnBrk="0" hangingPunct="1">
                <a:lnSpc>
                  <a:spcPct val="100000"/>
                </a:lnSpc>
                <a:spcBef>
                  <a:spcPts val="0"/>
                </a:spcBef>
                <a:spcAft>
                  <a:spcPts val="0"/>
                </a:spcAft>
                <a:buClrTx/>
                <a:buSzTx/>
                <a:buFontTx/>
                <a:buNone/>
                <a:tabLst/>
                <a:defRPr/>
              </a:pPr>
              <a:r>
                <a:rPr kumimoji="0" lang="ru-RU" sz="1100" b="0" i="0" u="none" strike="noStrike" kern="0" cap="none" spc="0" normalizeH="0" baseline="0" noProof="0" dirty="0">
                  <a:ln>
                    <a:noFill/>
                  </a:ln>
                  <a:solidFill>
                    <a:srgbClr val="505050"/>
                  </a:solidFill>
                  <a:effectLst/>
                  <a:uLnTx/>
                  <a:uFillTx/>
                  <a:latin typeface="Segoe UI"/>
                </a:rPr>
                <a:t>Системы выдачи рекомендаций</a:t>
              </a:r>
              <a:endParaRPr kumimoji="0" lang="en-IN" sz="1100" b="0" i="0" u="none" strike="noStrike" kern="0" cap="none" spc="0" normalizeH="0" baseline="0" noProof="0" dirty="0">
                <a:ln>
                  <a:noFill/>
                </a:ln>
                <a:solidFill>
                  <a:srgbClr val="505050"/>
                </a:solidFill>
                <a:effectLst/>
                <a:uLnTx/>
                <a:uFillTx/>
                <a:latin typeface="Segoe UI"/>
              </a:endParaRPr>
            </a:p>
          </p:txBody>
        </p:sp>
        <p:cxnSp>
          <p:nvCxnSpPr>
            <p:cNvPr id="47" name="Straight Connector 46">
              <a:extLst>
                <a:ext uri="{FF2B5EF4-FFF2-40B4-BE49-F238E27FC236}">
                  <a16:creationId xmlns:a16="http://schemas.microsoft.com/office/drawing/2014/main" xmlns="" id="{7D9883E5-CA48-4307-B5AA-9CC912B70DC8}"/>
                </a:ext>
              </a:extLst>
            </p:cNvPr>
            <p:cNvCxnSpPr/>
            <p:nvPr/>
          </p:nvCxnSpPr>
          <p:spPr>
            <a:xfrm>
              <a:off x="9011841" y="6212341"/>
              <a:ext cx="1179101" cy="0"/>
            </a:xfrm>
            <a:prstGeom prst="line">
              <a:avLst/>
            </a:prstGeom>
            <a:noFill/>
            <a:ln w="9525" cap="flat" cmpd="sng" algn="ctr">
              <a:solidFill>
                <a:srgbClr val="FF8C00"/>
              </a:solidFill>
              <a:prstDash val="solid"/>
              <a:headEnd type="none"/>
              <a:tailEnd type="none"/>
            </a:ln>
            <a:effectLst/>
          </p:spPr>
        </p:cxnSp>
        <p:sp>
          <p:nvSpPr>
            <p:cNvPr id="48" name="Oval 47">
              <a:extLst>
                <a:ext uri="{FF2B5EF4-FFF2-40B4-BE49-F238E27FC236}">
                  <a16:creationId xmlns:a16="http://schemas.microsoft.com/office/drawing/2014/main" xmlns="" id="{A43F5054-8E5F-4D15-9ED1-9FA693C8128E}"/>
                </a:ext>
              </a:extLst>
            </p:cNvPr>
            <p:cNvSpPr>
              <a:spLocks/>
            </p:cNvSpPr>
            <p:nvPr/>
          </p:nvSpPr>
          <p:spPr bwMode="auto">
            <a:xfrm>
              <a:off x="11069148" y="5045528"/>
              <a:ext cx="696686" cy="696686"/>
            </a:xfrm>
            <a:prstGeom prst="ellipse">
              <a:avLst/>
            </a:prstGeom>
            <a:solidFill>
              <a:srgbClr val="FF8C00"/>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49" name="Straight Connector 48">
              <a:extLst>
                <a:ext uri="{FF2B5EF4-FFF2-40B4-BE49-F238E27FC236}">
                  <a16:creationId xmlns:a16="http://schemas.microsoft.com/office/drawing/2014/main" xmlns="" id="{FAA83A1A-BB35-44C7-9746-E5480F65AA2B}"/>
                </a:ext>
              </a:extLst>
            </p:cNvPr>
            <p:cNvCxnSpPr/>
            <p:nvPr/>
          </p:nvCxnSpPr>
          <p:spPr>
            <a:xfrm>
              <a:off x="10827941" y="5820228"/>
              <a:ext cx="1179101" cy="0"/>
            </a:xfrm>
            <a:prstGeom prst="line">
              <a:avLst/>
            </a:prstGeom>
            <a:noFill/>
            <a:ln w="9525" cap="flat" cmpd="sng" algn="ctr">
              <a:solidFill>
                <a:srgbClr val="FF8C00"/>
              </a:solidFill>
              <a:prstDash val="solid"/>
              <a:headEnd type="none"/>
              <a:tailEnd type="none"/>
            </a:ln>
            <a:effectLst/>
          </p:spPr>
        </p:cxnSp>
        <p:sp>
          <p:nvSpPr>
            <p:cNvPr id="50" name="Rectangle 49">
              <a:extLst>
                <a:ext uri="{FF2B5EF4-FFF2-40B4-BE49-F238E27FC236}">
                  <a16:creationId xmlns:a16="http://schemas.microsoft.com/office/drawing/2014/main" xmlns="" id="{EFD9B5E1-4E2E-4D53-8D6B-0791206E48D9}"/>
                </a:ext>
              </a:extLst>
            </p:cNvPr>
            <p:cNvSpPr/>
            <p:nvPr/>
          </p:nvSpPr>
          <p:spPr>
            <a:xfrm>
              <a:off x="10649501" y="5894214"/>
              <a:ext cx="1592103" cy="261610"/>
            </a:xfrm>
            <a:prstGeom prst="rect">
              <a:avLst/>
            </a:prstGeom>
          </p:spPr>
          <p:txBody>
            <a:bodyPr wrap="none" anchor="ctr">
              <a:spAutoFit/>
            </a:bodyPr>
            <a:lstStyle/>
            <a:p>
              <a:pPr marL="0" marR="0" lvl="0" indent="0" algn="ctr" defTabSz="932742" eaLnBrk="1" fontAlgn="auto" latinLnBrk="0" hangingPunct="1">
                <a:lnSpc>
                  <a:spcPct val="100000"/>
                </a:lnSpc>
                <a:spcBef>
                  <a:spcPts val="0"/>
                </a:spcBef>
                <a:spcAft>
                  <a:spcPts val="0"/>
                </a:spcAft>
                <a:buClrTx/>
                <a:buSzTx/>
                <a:buFontTx/>
                <a:buNone/>
                <a:tabLst/>
                <a:defRPr/>
              </a:pPr>
              <a:r>
                <a:rPr kumimoji="0" lang="ru-RU" sz="1100" b="0" i="0" u="none" strike="noStrike" kern="0" cap="none" spc="0" normalizeH="0" baseline="0" noProof="0" dirty="0">
                  <a:ln>
                    <a:noFill/>
                  </a:ln>
                  <a:solidFill>
                    <a:srgbClr val="505050"/>
                  </a:solidFill>
                  <a:effectLst/>
                  <a:uLnTx/>
                  <a:uFillTx/>
                  <a:latin typeface="Segoe UI"/>
                </a:rPr>
                <a:t>Визуализация данных</a:t>
              </a:r>
              <a:endParaRPr kumimoji="0" lang="en-IN" sz="1100" b="0" i="0" u="none" strike="noStrike" kern="0" cap="none" spc="0" normalizeH="0" baseline="0" noProof="0" dirty="0">
                <a:ln>
                  <a:noFill/>
                </a:ln>
                <a:solidFill>
                  <a:srgbClr val="505050"/>
                </a:solidFill>
                <a:effectLst/>
                <a:uLnTx/>
                <a:uFillTx/>
                <a:latin typeface="Segoe UI"/>
              </a:endParaRPr>
            </a:p>
          </p:txBody>
        </p:sp>
        <p:cxnSp>
          <p:nvCxnSpPr>
            <p:cNvPr id="51" name="Straight Connector 50">
              <a:extLst>
                <a:ext uri="{FF2B5EF4-FFF2-40B4-BE49-F238E27FC236}">
                  <a16:creationId xmlns:a16="http://schemas.microsoft.com/office/drawing/2014/main" xmlns="" id="{E48C9556-0131-4890-BD4F-BF24779C4290}"/>
                </a:ext>
              </a:extLst>
            </p:cNvPr>
            <p:cNvCxnSpPr/>
            <p:nvPr/>
          </p:nvCxnSpPr>
          <p:spPr>
            <a:xfrm>
              <a:off x="10827941" y="6212341"/>
              <a:ext cx="1179101" cy="0"/>
            </a:xfrm>
            <a:prstGeom prst="line">
              <a:avLst/>
            </a:prstGeom>
            <a:noFill/>
            <a:ln w="9525" cap="flat" cmpd="sng" algn="ctr">
              <a:solidFill>
                <a:srgbClr val="FF8C00"/>
              </a:solidFill>
              <a:prstDash val="solid"/>
              <a:headEnd type="none"/>
              <a:tailEnd type="none"/>
            </a:ln>
            <a:effectLst/>
          </p:spPr>
        </p:cxnSp>
        <p:grpSp>
          <p:nvGrpSpPr>
            <p:cNvPr id="52" name="Group 51">
              <a:extLst>
                <a:ext uri="{FF2B5EF4-FFF2-40B4-BE49-F238E27FC236}">
                  <a16:creationId xmlns:a16="http://schemas.microsoft.com/office/drawing/2014/main" xmlns="" id="{789C4887-A30D-4392-9141-4203D614B3F8}"/>
                </a:ext>
              </a:extLst>
            </p:cNvPr>
            <p:cNvGrpSpPr/>
            <p:nvPr/>
          </p:nvGrpSpPr>
          <p:grpSpPr>
            <a:xfrm>
              <a:off x="11157150" y="5133530"/>
              <a:ext cx="520683" cy="520683"/>
              <a:chOff x="1029956" y="4298670"/>
              <a:chExt cx="430527" cy="430527"/>
            </a:xfrm>
            <a:solidFill>
              <a:srgbClr val="FFFFFF"/>
            </a:solidFill>
          </p:grpSpPr>
          <p:sp>
            <p:nvSpPr>
              <p:cNvPr id="56" name="Freeform 136">
                <a:extLst>
                  <a:ext uri="{FF2B5EF4-FFF2-40B4-BE49-F238E27FC236}">
                    <a16:creationId xmlns:a16="http://schemas.microsoft.com/office/drawing/2014/main" xmlns="" id="{F183D2AD-F6DF-4319-A3F8-3929AEBEA39D}"/>
                  </a:ext>
                </a:extLst>
              </p:cNvPr>
              <p:cNvSpPr>
                <a:spLocks/>
              </p:cNvSpPr>
              <p:nvPr/>
            </p:nvSpPr>
            <p:spPr bwMode="auto">
              <a:xfrm>
                <a:off x="1140784" y="4298670"/>
                <a:ext cx="292701" cy="201765"/>
              </a:xfrm>
              <a:custGeom>
                <a:avLst/>
                <a:gdLst>
                  <a:gd name="T0" fmla="*/ 28 w 87"/>
                  <a:gd name="T1" fmla="*/ 60 h 60"/>
                  <a:gd name="T2" fmla="*/ 87 w 87"/>
                  <a:gd name="T3" fmla="*/ 34 h 60"/>
                  <a:gd name="T4" fmla="*/ 31 w 87"/>
                  <a:gd name="T5" fmla="*/ 0 h 60"/>
                  <a:gd name="T6" fmla="*/ 0 w 87"/>
                  <a:gd name="T7" fmla="*/ 9 h 60"/>
                  <a:gd name="T8" fmla="*/ 28 w 87"/>
                  <a:gd name="T9" fmla="*/ 60 h 60"/>
                </a:gdLst>
                <a:ahLst/>
                <a:cxnLst>
                  <a:cxn ang="0">
                    <a:pos x="T0" y="T1"/>
                  </a:cxn>
                  <a:cxn ang="0">
                    <a:pos x="T2" y="T3"/>
                  </a:cxn>
                  <a:cxn ang="0">
                    <a:pos x="T4" y="T5"/>
                  </a:cxn>
                  <a:cxn ang="0">
                    <a:pos x="T6" y="T7"/>
                  </a:cxn>
                  <a:cxn ang="0">
                    <a:pos x="T8" y="T9"/>
                  </a:cxn>
                </a:cxnLst>
                <a:rect l="0" t="0" r="r" b="b"/>
                <a:pathLst>
                  <a:path w="87" h="60">
                    <a:moveTo>
                      <a:pt x="28" y="60"/>
                    </a:moveTo>
                    <a:cubicBezTo>
                      <a:pt x="87" y="34"/>
                      <a:pt x="87" y="34"/>
                      <a:pt x="87" y="34"/>
                    </a:cubicBezTo>
                    <a:cubicBezTo>
                      <a:pt x="77" y="14"/>
                      <a:pt x="55" y="0"/>
                      <a:pt x="31" y="0"/>
                    </a:cubicBezTo>
                    <a:cubicBezTo>
                      <a:pt x="20" y="0"/>
                      <a:pt x="9" y="3"/>
                      <a:pt x="0" y="9"/>
                    </a:cubicBezTo>
                    <a:lnTo>
                      <a:pt x="28" y="6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32742"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505050"/>
                  </a:solidFill>
                  <a:effectLst/>
                  <a:uLnTx/>
                  <a:uFillTx/>
                  <a:latin typeface="Segoe UI"/>
                </a:endParaRPr>
              </a:p>
            </p:txBody>
          </p:sp>
          <p:sp>
            <p:nvSpPr>
              <p:cNvPr id="57" name="Freeform 137">
                <a:extLst>
                  <a:ext uri="{FF2B5EF4-FFF2-40B4-BE49-F238E27FC236}">
                    <a16:creationId xmlns:a16="http://schemas.microsoft.com/office/drawing/2014/main" xmlns="" id="{B799696D-8DEF-4E29-8DCE-4F6E01409283}"/>
                  </a:ext>
                </a:extLst>
              </p:cNvPr>
              <p:cNvSpPr>
                <a:spLocks/>
              </p:cNvSpPr>
              <p:nvPr/>
            </p:nvSpPr>
            <p:spPr bwMode="auto">
              <a:xfrm>
                <a:off x="1254455" y="4429391"/>
                <a:ext cx="206028" cy="130721"/>
              </a:xfrm>
              <a:custGeom>
                <a:avLst/>
                <a:gdLst>
                  <a:gd name="T0" fmla="*/ 60 w 61"/>
                  <a:gd name="T1" fmla="*/ 39 h 39"/>
                  <a:gd name="T2" fmla="*/ 61 w 61"/>
                  <a:gd name="T3" fmla="*/ 25 h 39"/>
                  <a:gd name="T4" fmla="*/ 56 w 61"/>
                  <a:gd name="T5" fmla="*/ 0 h 39"/>
                  <a:gd name="T6" fmla="*/ 0 w 61"/>
                  <a:gd name="T7" fmla="*/ 24 h 39"/>
                  <a:gd name="T8" fmla="*/ 60 w 61"/>
                  <a:gd name="T9" fmla="*/ 39 h 39"/>
                </a:gdLst>
                <a:ahLst/>
                <a:cxnLst>
                  <a:cxn ang="0">
                    <a:pos x="T0" y="T1"/>
                  </a:cxn>
                  <a:cxn ang="0">
                    <a:pos x="T2" y="T3"/>
                  </a:cxn>
                  <a:cxn ang="0">
                    <a:pos x="T4" y="T5"/>
                  </a:cxn>
                  <a:cxn ang="0">
                    <a:pos x="T6" y="T7"/>
                  </a:cxn>
                  <a:cxn ang="0">
                    <a:pos x="T8" y="T9"/>
                  </a:cxn>
                </a:cxnLst>
                <a:rect l="0" t="0" r="r" b="b"/>
                <a:pathLst>
                  <a:path w="61" h="39">
                    <a:moveTo>
                      <a:pt x="60" y="39"/>
                    </a:moveTo>
                    <a:cubicBezTo>
                      <a:pt x="60" y="34"/>
                      <a:pt x="61" y="30"/>
                      <a:pt x="61" y="25"/>
                    </a:cubicBezTo>
                    <a:cubicBezTo>
                      <a:pt x="61" y="16"/>
                      <a:pt x="59" y="7"/>
                      <a:pt x="56" y="0"/>
                    </a:cubicBezTo>
                    <a:cubicBezTo>
                      <a:pt x="0" y="24"/>
                      <a:pt x="0" y="24"/>
                      <a:pt x="0" y="24"/>
                    </a:cubicBezTo>
                    <a:lnTo>
                      <a:pt x="60"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32742"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505050"/>
                  </a:solidFill>
                  <a:effectLst/>
                  <a:uLnTx/>
                  <a:uFillTx/>
                  <a:latin typeface="Segoe UI"/>
                </a:endParaRPr>
              </a:p>
            </p:txBody>
          </p:sp>
          <p:sp>
            <p:nvSpPr>
              <p:cNvPr id="58" name="Freeform 138">
                <a:extLst>
                  <a:ext uri="{FF2B5EF4-FFF2-40B4-BE49-F238E27FC236}">
                    <a16:creationId xmlns:a16="http://schemas.microsoft.com/office/drawing/2014/main" xmlns="" id="{B16F0247-C379-4079-B8CB-E1033CCDF8AA}"/>
                  </a:ext>
                </a:extLst>
              </p:cNvPr>
              <p:cNvSpPr>
                <a:spLocks/>
              </p:cNvSpPr>
              <p:nvPr/>
            </p:nvSpPr>
            <p:spPr bwMode="auto">
              <a:xfrm>
                <a:off x="1029956" y="4335613"/>
                <a:ext cx="419160" cy="393584"/>
              </a:xfrm>
              <a:custGeom>
                <a:avLst/>
                <a:gdLst>
                  <a:gd name="T0" fmla="*/ 59 w 125"/>
                  <a:gd name="T1" fmla="*/ 55 h 117"/>
                  <a:gd name="T2" fmla="*/ 60 w 125"/>
                  <a:gd name="T3" fmla="*/ 54 h 117"/>
                  <a:gd name="T4" fmla="*/ 59 w 125"/>
                  <a:gd name="T5" fmla="*/ 54 h 117"/>
                  <a:gd name="T6" fmla="*/ 28 w 125"/>
                  <a:gd name="T7" fmla="*/ 0 h 117"/>
                  <a:gd name="T8" fmla="*/ 0 w 125"/>
                  <a:gd name="T9" fmla="*/ 53 h 117"/>
                  <a:gd name="T10" fmla="*/ 64 w 125"/>
                  <a:gd name="T11" fmla="*/ 117 h 117"/>
                  <a:gd name="T12" fmla="*/ 125 w 125"/>
                  <a:gd name="T13" fmla="*/ 72 h 117"/>
                  <a:gd name="T14" fmla="*/ 59 w 125"/>
                  <a:gd name="T15" fmla="*/ 55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17">
                    <a:moveTo>
                      <a:pt x="59" y="55"/>
                    </a:moveTo>
                    <a:cubicBezTo>
                      <a:pt x="60" y="54"/>
                      <a:pt x="60" y="54"/>
                      <a:pt x="60" y="54"/>
                    </a:cubicBezTo>
                    <a:cubicBezTo>
                      <a:pt x="59" y="54"/>
                      <a:pt x="59" y="54"/>
                      <a:pt x="59" y="54"/>
                    </a:cubicBezTo>
                    <a:cubicBezTo>
                      <a:pt x="28" y="0"/>
                      <a:pt x="28" y="0"/>
                      <a:pt x="28" y="0"/>
                    </a:cubicBezTo>
                    <a:cubicBezTo>
                      <a:pt x="11" y="12"/>
                      <a:pt x="0" y="31"/>
                      <a:pt x="0" y="53"/>
                    </a:cubicBezTo>
                    <a:cubicBezTo>
                      <a:pt x="0" y="89"/>
                      <a:pt x="29" y="117"/>
                      <a:pt x="64" y="117"/>
                    </a:cubicBezTo>
                    <a:cubicBezTo>
                      <a:pt x="93" y="117"/>
                      <a:pt x="117" y="98"/>
                      <a:pt x="125" y="72"/>
                    </a:cubicBezTo>
                    <a:lnTo>
                      <a:pt x="59" y="5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32742"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505050"/>
                  </a:solidFill>
                  <a:effectLst/>
                  <a:uLnTx/>
                  <a:uFillTx/>
                  <a:latin typeface="Segoe UI"/>
                </a:endParaRPr>
              </a:p>
            </p:txBody>
          </p:sp>
        </p:grpSp>
        <p:grpSp>
          <p:nvGrpSpPr>
            <p:cNvPr id="53" name="Group 52">
              <a:extLst>
                <a:ext uri="{FF2B5EF4-FFF2-40B4-BE49-F238E27FC236}">
                  <a16:creationId xmlns:a16="http://schemas.microsoft.com/office/drawing/2014/main" xmlns="" id="{EC5CCDF4-375D-4BEB-999E-D9E02C19A5FD}"/>
                </a:ext>
              </a:extLst>
            </p:cNvPr>
            <p:cNvGrpSpPr/>
            <p:nvPr/>
          </p:nvGrpSpPr>
          <p:grpSpPr>
            <a:xfrm>
              <a:off x="9446822" y="5141206"/>
              <a:ext cx="357578" cy="450543"/>
              <a:chOff x="3236522" y="470114"/>
              <a:chExt cx="738608" cy="930635"/>
            </a:xfrm>
            <a:solidFill>
              <a:srgbClr val="FFFFFF"/>
            </a:solidFill>
          </p:grpSpPr>
          <p:sp>
            <p:nvSpPr>
              <p:cNvPr id="54" name="Rectangle 40">
                <a:extLst>
                  <a:ext uri="{FF2B5EF4-FFF2-40B4-BE49-F238E27FC236}">
                    <a16:creationId xmlns:a16="http://schemas.microsoft.com/office/drawing/2014/main" xmlns="" id="{8379500E-41A3-4F51-8D9C-0D628DF3C564}"/>
                  </a:ext>
                </a:extLst>
              </p:cNvPr>
              <p:cNvSpPr>
                <a:spLocks noChangeArrowheads="1"/>
              </p:cNvSpPr>
              <p:nvPr/>
            </p:nvSpPr>
            <p:spPr bwMode="auto">
              <a:xfrm>
                <a:off x="3236522" y="999601"/>
                <a:ext cx="55416" cy="382951"/>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ndParaRPr>
              </a:p>
            </p:txBody>
          </p:sp>
          <p:sp>
            <p:nvSpPr>
              <p:cNvPr id="55" name="Freeform 41">
                <a:extLst>
                  <a:ext uri="{FF2B5EF4-FFF2-40B4-BE49-F238E27FC236}">
                    <a16:creationId xmlns:a16="http://schemas.microsoft.com/office/drawing/2014/main" xmlns="" id="{8AC70730-28AB-4E71-A415-A53FACE68454}"/>
                  </a:ext>
                </a:extLst>
              </p:cNvPr>
              <p:cNvSpPr>
                <a:spLocks/>
              </p:cNvSpPr>
              <p:nvPr/>
            </p:nvSpPr>
            <p:spPr bwMode="auto">
              <a:xfrm>
                <a:off x="3334259" y="470114"/>
                <a:ext cx="640871" cy="930635"/>
              </a:xfrm>
              <a:custGeom>
                <a:avLst/>
                <a:gdLst>
                  <a:gd name="T0" fmla="*/ 0 w 1968"/>
                  <a:gd name="T1" fmla="*/ 2787 h 2858"/>
                  <a:gd name="T2" fmla="*/ 0 w 1968"/>
                  <a:gd name="T3" fmla="*/ 1638 h 2858"/>
                  <a:gd name="T4" fmla="*/ 141 w 1968"/>
                  <a:gd name="T5" fmla="*/ 1567 h 2858"/>
                  <a:gd name="T6" fmla="*/ 412 w 1968"/>
                  <a:gd name="T7" fmla="*/ 1049 h 2858"/>
                  <a:gd name="T8" fmla="*/ 542 w 1968"/>
                  <a:gd name="T9" fmla="*/ 901 h 2858"/>
                  <a:gd name="T10" fmla="*/ 836 w 1968"/>
                  <a:gd name="T11" fmla="*/ 176 h 2858"/>
                  <a:gd name="T12" fmla="*/ 1155 w 1968"/>
                  <a:gd name="T13" fmla="*/ 223 h 2858"/>
                  <a:gd name="T14" fmla="*/ 1166 w 1968"/>
                  <a:gd name="T15" fmla="*/ 854 h 2858"/>
                  <a:gd name="T16" fmla="*/ 1043 w 1968"/>
                  <a:gd name="T17" fmla="*/ 1137 h 2858"/>
                  <a:gd name="T18" fmla="*/ 1202 w 1968"/>
                  <a:gd name="T19" fmla="*/ 1231 h 2858"/>
                  <a:gd name="T20" fmla="*/ 1791 w 1968"/>
                  <a:gd name="T21" fmla="*/ 1296 h 2858"/>
                  <a:gd name="T22" fmla="*/ 1921 w 1968"/>
                  <a:gd name="T23" fmla="*/ 1567 h 2858"/>
                  <a:gd name="T24" fmla="*/ 1909 w 1968"/>
                  <a:gd name="T25" fmla="*/ 1797 h 2858"/>
                  <a:gd name="T26" fmla="*/ 1850 w 1968"/>
                  <a:gd name="T27" fmla="*/ 2045 h 2858"/>
                  <a:gd name="T28" fmla="*/ 1880 w 1968"/>
                  <a:gd name="T29" fmla="*/ 2216 h 2858"/>
                  <a:gd name="T30" fmla="*/ 1732 w 1968"/>
                  <a:gd name="T31" fmla="*/ 2475 h 2858"/>
                  <a:gd name="T32" fmla="*/ 1709 w 1968"/>
                  <a:gd name="T33" fmla="*/ 2587 h 2858"/>
                  <a:gd name="T34" fmla="*/ 1550 w 1968"/>
                  <a:gd name="T35" fmla="*/ 2823 h 2858"/>
                  <a:gd name="T36" fmla="*/ 1308 w 1968"/>
                  <a:gd name="T37" fmla="*/ 2858 h 2858"/>
                  <a:gd name="T38" fmla="*/ 1025 w 1968"/>
                  <a:gd name="T39" fmla="*/ 2834 h 2858"/>
                  <a:gd name="T40" fmla="*/ 719 w 1968"/>
                  <a:gd name="T41" fmla="*/ 2834 h 2858"/>
                  <a:gd name="T42" fmla="*/ 0 w 1968"/>
                  <a:gd name="T43" fmla="*/ 278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68" h="2858">
                    <a:moveTo>
                      <a:pt x="0" y="2787"/>
                    </a:moveTo>
                    <a:cubicBezTo>
                      <a:pt x="0" y="1638"/>
                      <a:pt x="0" y="1638"/>
                      <a:pt x="0" y="1638"/>
                    </a:cubicBezTo>
                    <a:cubicBezTo>
                      <a:pt x="0" y="1638"/>
                      <a:pt x="94" y="1638"/>
                      <a:pt x="141" y="1567"/>
                    </a:cubicBezTo>
                    <a:cubicBezTo>
                      <a:pt x="188" y="1497"/>
                      <a:pt x="318" y="1161"/>
                      <a:pt x="412" y="1049"/>
                    </a:cubicBezTo>
                    <a:cubicBezTo>
                      <a:pt x="506" y="937"/>
                      <a:pt x="383" y="1055"/>
                      <a:pt x="542" y="901"/>
                    </a:cubicBezTo>
                    <a:cubicBezTo>
                      <a:pt x="701" y="748"/>
                      <a:pt x="848" y="359"/>
                      <a:pt x="836" y="176"/>
                    </a:cubicBezTo>
                    <a:cubicBezTo>
                      <a:pt x="836" y="176"/>
                      <a:pt x="931" y="0"/>
                      <a:pt x="1155" y="223"/>
                    </a:cubicBezTo>
                    <a:cubicBezTo>
                      <a:pt x="1155" y="223"/>
                      <a:pt x="1355" y="430"/>
                      <a:pt x="1166" y="854"/>
                    </a:cubicBezTo>
                    <a:cubicBezTo>
                      <a:pt x="1043" y="1137"/>
                      <a:pt x="1043" y="1137"/>
                      <a:pt x="1043" y="1137"/>
                    </a:cubicBezTo>
                    <a:cubicBezTo>
                      <a:pt x="1043" y="1137"/>
                      <a:pt x="966" y="1220"/>
                      <a:pt x="1202" y="1231"/>
                    </a:cubicBezTo>
                    <a:cubicBezTo>
                      <a:pt x="1438" y="1243"/>
                      <a:pt x="1791" y="1296"/>
                      <a:pt x="1791" y="1296"/>
                    </a:cubicBezTo>
                    <a:cubicBezTo>
                      <a:pt x="1791" y="1296"/>
                      <a:pt x="1956" y="1426"/>
                      <a:pt x="1921" y="1567"/>
                    </a:cubicBezTo>
                    <a:cubicBezTo>
                      <a:pt x="1886" y="1709"/>
                      <a:pt x="1850" y="1691"/>
                      <a:pt x="1909" y="1797"/>
                    </a:cubicBezTo>
                    <a:cubicBezTo>
                      <a:pt x="1968" y="1903"/>
                      <a:pt x="1862" y="2027"/>
                      <a:pt x="1850" y="2045"/>
                    </a:cubicBezTo>
                    <a:cubicBezTo>
                      <a:pt x="1838" y="2062"/>
                      <a:pt x="1838" y="2133"/>
                      <a:pt x="1880" y="2216"/>
                    </a:cubicBezTo>
                    <a:cubicBezTo>
                      <a:pt x="1921" y="2298"/>
                      <a:pt x="1797" y="2422"/>
                      <a:pt x="1732" y="2475"/>
                    </a:cubicBezTo>
                    <a:cubicBezTo>
                      <a:pt x="1667" y="2528"/>
                      <a:pt x="1703" y="2522"/>
                      <a:pt x="1709" y="2587"/>
                    </a:cubicBezTo>
                    <a:cubicBezTo>
                      <a:pt x="1715" y="2652"/>
                      <a:pt x="1632" y="2805"/>
                      <a:pt x="1550" y="2823"/>
                    </a:cubicBezTo>
                    <a:cubicBezTo>
                      <a:pt x="1467" y="2840"/>
                      <a:pt x="1308" y="2858"/>
                      <a:pt x="1308" y="2858"/>
                    </a:cubicBezTo>
                    <a:cubicBezTo>
                      <a:pt x="1025" y="2834"/>
                      <a:pt x="1025" y="2834"/>
                      <a:pt x="1025" y="2834"/>
                    </a:cubicBezTo>
                    <a:cubicBezTo>
                      <a:pt x="719" y="2834"/>
                      <a:pt x="719" y="2834"/>
                      <a:pt x="719" y="2834"/>
                    </a:cubicBezTo>
                    <a:cubicBezTo>
                      <a:pt x="719" y="2834"/>
                      <a:pt x="294" y="2722"/>
                      <a:pt x="0" y="278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32742"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05050"/>
                  </a:solidFill>
                  <a:effectLst/>
                  <a:uLnTx/>
                  <a:uFillTx/>
                  <a:latin typeface="Segoe UI"/>
                </a:endParaRPr>
              </a:p>
            </p:txBody>
          </p:sp>
        </p:grpSp>
      </p:grpSp>
      <p:sp>
        <p:nvSpPr>
          <p:cNvPr id="65" name="Rectangle 64">
            <a:extLst>
              <a:ext uri="{FF2B5EF4-FFF2-40B4-BE49-F238E27FC236}">
                <a16:creationId xmlns:a16="http://schemas.microsoft.com/office/drawing/2014/main" xmlns="" id="{84E3108B-8DE2-482F-81F9-C835D742DB56}"/>
              </a:ext>
            </a:extLst>
          </p:cNvPr>
          <p:cNvSpPr/>
          <p:nvPr/>
        </p:nvSpPr>
        <p:spPr>
          <a:xfrm>
            <a:off x="4636858" y="4353180"/>
            <a:ext cx="3491469" cy="338554"/>
          </a:xfrm>
          <a:prstGeom prst="rect">
            <a:avLst/>
          </a:prstGeom>
        </p:spPr>
        <p:txBody>
          <a:bodyPr wrap="none">
            <a:spAutoFit/>
          </a:bodyPr>
          <a:lstStyle/>
          <a:p>
            <a:pPr algn="ctr" defTabSz="932742"/>
            <a:r>
              <a:rPr lang="ru-RU" sz="1600" b="1" dirty="0">
                <a:solidFill>
                  <a:srgbClr val="505050"/>
                </a:solidFill>
                <a:latin typeface="Segoe UI"/>
              </a:rPr>
              <a:t>Развивающиеся технологии ИИ</a:t>
            </a:r>
            <a:endParaRPr lang="en-IN" sz="1600" b="1" dirty="0">
              <a:solidFill>
                <a:srgbClr val="505050"/>
              </a:solidFill>
              <a:latin typeface="Segoe UI"/>
            </a:endParaRPr>
          </a:p>
        </p:txBody>
      </p:sp>
      <p:grpSp>
        <p:nvGrpSpPr>
          <p:cNvPr id="66" name="Group 65">
            <a:extLst>
              <a:ext uri="{FF2B5EF4-FFF2-40B4-BE49-F238E27FC236}">
                <a16:creationId xmlns:a16="http://schemas.microsoft.com/office/drawing/2014/main" xmlns="" id="{A0B057B1-3FAE-4717-A7F5-5AAC0E910F65}"/>
              </a:ext>
            </a:extLst>
          </p:cNvPr>
          <p:cNvGrpSpPr/>
          <p:nvPr/>
        </p:nvGrpSpPr>
        <p:grpSpPr>
          <a:xfrm>
            <a:off x="952500" y="1947669"/>
            <a:ext cx="11209338" cy="2427585"/>
            <a:chOff x="952500" y="1717009"/>
            <a:chExt cx="11209338" cy="2427585"/>
          </a:xfrm>
        </p:grpSpPr>
        <p:sp>
          <p:nvSpPr>
            <p:cNvPr id="67" name="Oval 66">
              <a:extLst>
                <a:ext uri="{FF2B5EF4-FFF2-40B4-BE49-F238E27FC236}">
                  <a16:creationId xmlns:a16="http://schemas.microsoft.com/office/drawing/2014/main" xmlns="" id="{B9BDA9DE-89DE-4B8D-9BB6-C2F522BEA105}"/>
                </a:ext>
              </a:extLst>
            </p:cNvPr>
            <p:cNvSpPr/>
            <p:nvPr/>
          </p:nvSpPr>
          <p:spPr bwMode="auto">
            <a:xfrm>
              <a:off x="2311128" y="1866809"/>
              <a:ext cx="755115" cy="755115"/>
            </a:xfrm>
            <a:prstGeom prst="ellipse">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8" name="Rounded Rectangle 362">
              <a:extLst>
                <a:ext uri="{FF2B5EF4-FFF2-40B4-BE49-F238E27FC236}">
                  <a16:creationId xmlns:a16="http://schemas.microsoft.com/office/drawing/2014/main" xmlns="" id="{96583408-E330-4691-A6C2-EB93DFF4C343}"/>
                </a:ext>
              </a:extLst>
            </p:cNvPr>
            <p:cNvSpPr/>
            <p:nvPr/>
          </p:nvSpPr>
          <p:spPr>
            <a:xfrm>
              <a:off x="1191732" y="1744662"/>
              <a:ext cx="2993909" cy="1095574"/>
            </a:xfrm>
            <a:prstGeom prst="roundRect">
              <a:avLst>
                <a:gd name="adj" fmla="val 9190"/>
              </a:avLst>
            </a:prstGeom>
            <a:solidFill>
              <a:srgbClr val="FFFFFF"/>
            </a:solidFill>
            <a:ln w="10795" cap="flat" cmpd="sng" algn="ctr">
              <a:noFill/>
              <a:prstDash val="solid"/>
            </a:ln>
            <a:effectLst>
              <a:outerShdw blurRad="50800" dist="38100" dir="16200000" rotWithShape="0">
                <a:prstClr val="black">
                  <a:alpha val="40000"/>
                </a:prstClr>
              </a:outerShdw>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Segoe UI"/>
                <a:ea typeface="+mn-ea"/>
                <a:cs typeface="+mn-cs"/>
              </a:endParaRPr>
            </a:p>
          </p:txBody>
        </p:sp>
        <p:sp>
          <p:nvSpPr>
            <p:cNvPr id="69" name="Rounded Rectangle 363">
              <a:extLst>
                <a:ext uri="{FF2B5EF4-FFF2-40B4-BE49-F238E27FC236}">
                  <a16:creationId xmlns:a16="http://schemas.microsoft.com/office/drawing/2014/main" xmlns="" id="{AA5FEF90-ACE1-491B-8BAF-E01552F6F055}"/>
                </a:ext>
              </a:extLst>
            </p:cNvPr>
            <p:cNvSpPr/>
            <p:nvPr/>
          </p:nvSpPr>
          <p:spPr>
            <a:xfrm>
              <a:off x="952500" y="2819400"/>
              <a:ext cx="3530433" cy="1281307"/>
            </a:xfrm>
            <a:prstGeom prst="roundRect">
              <a:avLst>
                <a:gd name="adj" fmla="val 0"/>
              </a:avLst>
            </a:prstGeom>
            <a:solidFill>
              <a:srgbClr val="0072C6"/>
            </a:solidFill>
            <a:ln w="10795" cap="flat" cmpd="sng" algn="ctr">
              <a:noFill/>
              <a:prstDash val="solid"/>
            </a:ln>
            <a:effectLst/>
          </p:spPr>
          <p:txBody>
            <a:bodyPr lIns="45720" tIns="182880" rIns="45720" rtlCol="0" anchor="t"/>
            <a:lstStyle/>
            <a:p>
              <a:pPr marL="0" marR="0" lvl="0" indent="0" algn="ctr" defTabSz="932742" eaLnBrk="1" fontAlgn="auto" latinLnBrk="0" hangingPunct="1">
                <a:lnSpc>
                  <a:spcPct val="100000"/>
                </a:lnSpc>
                <a:spcBef>
                  <a:spcPts val="0"/>
                </a:spcBef>
                <a:spcAft>
                  <a:spcPts val="0"/>
                </a:spcAft>
                <a:buClrTx/>
                <a:buSzTx/>
                <a:buFontTx/>
                <a:buNone/>
                <a:tabLst/>
                <a:defRPr/>
              </a:pPr>
              <a:r>
                <a:rPr kumimoji="0" lang="ru-RU" sz="1100" b="0" i="0" u="none" strike="noStrike" kern="0" cap="none" spc="0" normalizeH="0" baseline="0" noProof="0" dirty="0">
                  <a:ln>
                    <a:noFill/>
                  </a:ln>
                  <a:solidFill>
                    <a:srgbClr val="FFFFFF"/>
                  </a:solidFill>
                  <a:effectLst/>
                  <a:uLnTx/>
                  <a:uFillTx/>
                  <a:latin typeface="Segoe UI"/>
                  <a:ea typeface="+mn-ea"/>
                  <a:cs typeface="+mn-cs"/>
                </a:rPr>
                <a:t>Компьютерное зрение </a:t>
              </a:r>
              <a:r>
                <a:rPr lang="ru-RU" sz="1100" kern="0" dirty="0">
                  <a:solidFill>
                    <a:srgbClr val="FFFFFF"/>
                  </a:solidFill>
                  <a:latin typeface="Segoe UI"/>
                </a:rPr>
                <a:t>и обработка звука, например, дают возможность активно воспринимать мир вокруг за счет обработки образов, </a:t>
              </a:r>
              <a:r>
                <a:rPr kumimoji="0" lang="ru-RU" sz="1100" b="0" i="0" u="none" strike="noStrike" kern="0" cap="none" spc="0" normalizeH="0" baseline="0" noProof="0" dirty="0">
                  <a:ln>
                    <a:noFill/>
                  </a:ln>
                  <a:solidFill>
                    <a:srgbClr val="FFFFFF"/>
                  </a:solidFill>
                  <a:effectLst/>
                  <a:uLnTx/>
                  <a:uFillTx/>
                  <a:latin typeface="Segoe UI"/>
                  <a:ea typeface="+mn-ea"/>
                  <a:cs typeface="+mn-cs"/>
                </a:rPr>
                <a:t>звуков, речи</a:t>
              </a:r>
              <a:r>
                <a:rPr kumimoji="0" lang="en-IN" sz="1100" b="0" i="0" u="none" strike="noStrike" kern="0" cap="none" spc="0" normalizeH="0" baseline="0" noProof="0" dirty="0">
                  <a:ln>
                    <a:noFill/>
                  </a:ln>
                  <a:solidFill>
                    <a:srgbClr val="FFFFFF"/>
                  </a:solidFill>
                  <a:effectLst/>
                  <a:uLnTx/>
                  <a:uFillTx/>
                  <a:latin typeface="Segoe UI"/>
                  <a:ea typeface="+mn-ea"/>
                  <a:cs typeface="+mn-cs"/>
                </a:rPr>
                <a:t>. </a:t>
              </a:r>
              <a:r>
                <a:rPr lang="ru-RU" sz="1100" kern="0" dirty="0">
                  <a:solidFill>
                    <a:srgbClr val="FFFFFF"/>
                  </a:solidFill>
                  <a:latin typeface="Segoe UI"/>
                </a:rPr>
                <a:t>Компьютерный анализ медицинских изображений</a:t>
              </a:r>
              <a:r>
                <a:rPr kumimoji="0" lang="ru-RU" sz="1100" b="0" i="0" u="none" strike="noStrike" kern="0" cap="none" spc="0" normalizeH="0" baseline="0" noProof="0" dirty="0">
                  <a:ln>
                    <a:noFill/>
                  </a:ln>
                  <a:solidFill>
                    <a:srgbClr val="FFFFFF"/>
                  </a:solidFill>
                  <a:effectLst/>
                  <a:uLnTx/>
                  <a:uFillTx/>
                  <a:latin typeface="Segoe UI"/>
                  <a:ea typeface="+mn-ea"/>
                  <a:cs typeface="+mn-cs"/>
                </a:rPr>
                <a:t> – один из практических примеров решения актуальных задач и повышения продуктивности</a:t>
              </a:r>
              <a:endParaRPr kumimoji="0" lang="en-IN" sz="1100" b="0" i="0" u="none" strike="noStrike" kern="0" cap="none" spc="0" normalizeH="0" baseline="0" noProof="0" dirty="0">
                <a:ln>
                  <a:noFill/>
                </a:ln>
                <a:solidFill>
                  <a:srgbClr val="FFFFFF"/>
                </a:solidFill>
                <a:effectLst/>
                <a:uLnTx/>
                <a:uFillTx/>
                <a:latin typeface="Segoe UI"/>
                <a:ea typeface="+mn-ea"/>
                <a:cs typeface="+mn-cs"/>
              </a:endParaRPr>
            </a:p>
          </p:txBody>
        </p:sp>
        <p:sp>
          <p:nvSpPr>
            <p:cNvPr id="70" name="Rectangle 69">
              <a:extLst>
                <a:ext uri="{FF2B5EF4-FFF2-40B4-BE49-F238E27FC236}">
                  <a16:creationId xmlns:a16="http://schemas.microsoft.com/office/drawing/2014/main" xmlns="" id="{2C736628-0257-4389-8F55-EBC96CDE5A61}"/>
                </a:ext>
              </a:extLst>
            </p:cNvPr>
            <p:cNvSpPr/>
            <p:nvPr/>
          </p:nvSpPr>
          <p:spPr>
            <a:xfrm>
              <a:off x="2028259" y="1717009"/>
              <a:ext cx="1649811" cy="338554"/>
            </a:xfrm>
            <a:prstGeom prst="rect">
              <a:avLst/>
            </a:prstGeom>
          </p:spPr>
          <p:txBody>
            <a:bodyPr wrap="none">
              <a:spAutoFit/>
            </a:bodyPr>
            <a:lstStyle/>
            <a:p>
              <a:pPr marL="0" marR="0" lvl="0" indent="0" defTabSz="932742"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0072C6"/>
                  </a:solidFill>
                  <a:effectLst/>
                  <a:uLnTx/>
                  <a:uFillTx/>
                  <a:latin typeface="Segoe UI"/>
                </a:rPr>
                <a:t>Воспринимать</a:t>
              </a:r>
              <a:endParaRPr kumimoji="0" lang="en-IN" sz="1600" b="1" i="0" u="none" strike="noStrike" kern="0" cap="none" spc="0" normalizeH="0" baseline="0" noProof="0" dirty="0">
                <a:ln>
                  <a:noFill/>
                </a:ln>
                <a:solidFill>
                  <a:srgbClr val="0072C6"/>
                </a:solidFill>
                <a:effectLst/>
                <a:uLnTx/>
                <a:uFillTx/>
                <a:latin typeface="Segoe UI"/>
              </a:endParaRPr>
            </a:p>
          </p:txBody>
        </p:sp>
        <p:sp>
          <p:nvSpPr>
            <p:cNvPr id="71" name="Rounded Rectangle 23">
              <a:extLst>
                <a:ext uri="{FF2B5EF4-FFF2-40B4-BE49-F238E27FC236}">
                  <a16:creationId xmlns:a16="http://schemas.microsoft.com/office/drawing/2014/main" xmlns="" id="{BB8F3001-8DA9-4F96-B25B-F31E35F10EAB}"/>
                </a:ext>
              </a:extLst>
            </p:cNvPr>
            <p:cNvSpPr>
              <a:spLocks/>
            </p:cNvSpPr>
            <p:nvPr/>
          </p:nvSpPr>
          <p:spPr bwMode="auto">
            <a:xfrm>
              <a:off x="971550" y="4087709"/>
              <a:ext cx="3434271" cy="56885"/>
            </a:xfrm>
            <a:prstGeom prst="roundRect">
              <a:avLst>
                <a:gd name="adj" fmla="val 36358"/>
              </a:avLst>
            </a:prstGeom>
            <a:solidFill>
              <a:srgbClr val="0072C6">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2" name="Oval 71">
              <a:extLst>
                <a:ext uri="{FF2B5EF4-FFF2-40B4-BE49-F238E27FC236}">
                  <a16:creationId xmlns:a16="http://schemas.microsoft.com/office/drawing/2014/main" xmlns="" id="{D488FD33-5927-418E-8355-8F34E0DC1B7D}"/>
                </a:ext>
              </a:extLst>
            </p:cNvPr>
            <p:cNvSpPr/>
            <p:nvPr/>
          </p:nvSpPr>
          <p:spPr bwMode="auto">
            <a:xfrm>
              <a:off x="6189136" y="1866809"/>
              <a:ext cx="755115" cy="755115"/>
            </a:xfrm>
            <a:prstGeom prst="ellipse">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3" name="Rounded Rectangle 371">
              <a:extLst>
                <a:ext uri="{FF2B5EF4-FFF2-40B4-BE49-F238E27FC236}">
                  <a16:creationId xmlns:a16="http://schemas.microsoft.com/office/drawing/2014/main" xmlns="" id="{E84D09E1-60A6-45F7-A475-8AB0329DF19D}"/>
                </a:ext>
              </a:extLst>
            </p:cNvPr>
            <p:cNvSpPr/>
            <p:nvPr/>
          </p:nvSpPr>
          <p:spPr>
            <a:xfrm>
              <a:off x="5069740" y="1744662"/>
              <a:ext cx="2993909" cy="1095574"/>
            </a:xfrm>
            <a:prstGeom prst="roundRect">
              <a:avLst>
                <a:gd name="adj" fmla="val 9190"/>
              </a:avLst>
            </a:prstGeom>
            <a:solidFill>
              <a:srgbClr val="FFFFFF"/>
            </a:solidFill>
            <a:ln w="10795" cap="flat" cmpd="sng" algn="ctr">
              <a:noFill/>
              <a:prstDash val="solid"/>
            </a:ln>
            <a:effectLst>
              <a:outerShdw blurRad="50800" dist="38100" dir="16200000" rotWithShape="0">
                <a:prstClr val="black">
                  <a:alpha val="40000"/>
                </a:prstClr>
              </a:outerShdw>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Segoe UI"/>
                <a:ea typeface="+mn-ea"/>
                <a:cs typeface="+mn-cs"/>
              </a:endParaRPr>
            </a:p>
          </p:txBody>
        </p:sp>
        <p:sp>
          <p:nvSpPr>
            <p:cNvPr id="74" name="Rounded Rectangle 372">
              <a:extLst>
                <a:ext uri="{FF2B5EF4-FFF2-40B4-BE49-F238E27FC236}">
                  <a16:creationId xmlns:a16="http://schemas.microsoft.com/office/drawing/2014/main" xmlns="" id="{0627C39D-6806-4CAA-8AE4-9569A409A844}"/>
                </a:ext>
              </a:extLst>
            </p:cNvPr>
            <p:cNvSpPr/>
            <p:nvPr/>
          </p:nvSpPr>
          <p:spPr>
            <a:xfrm>
              <a:off x="4942339" y="2819400"/>
              <a:ext cx="3248710" cy="1281307"/>
            </a:xfrm>
            <a:prstGeom prst="roundRect">
              <a:avLst>
                <a:gd name="adj" fmla="val 0"/>
              </a:avLst>
            </a:prstGeom>
            <a:solidFill>
              <a:srgbClr val="00B294"/>
            </a:solidFill>
            <a:ln w="10795" cap="flat" cmpd="sng" algn="ctr">
              <a:noFill/>
              <a:prstDash val="solid"/>
            </a:ln>
            <a:effectLst/>
          </p:spPr>
          <p:txBody>
            <a:bodyPr lIns="45720" tIns="182880" rIns="45720" rtlCol="0" anchor="t"/>
            <a:lstStyle/>
            <a:p>
              <a:pPr marL="0" marR="0" lvl="0" indent="0" algn="ctr" defTabSz="932742" eaLnBrk="1" fontAlgn="auto" latinLnBrk="0" hangingPunct="1">
                <a:lnSpc>
                  <a:spcPct val="100000"/>
                </a:lnSpc>
                <a:spcBef>
                  <a:spcPts val="0"/>
                </a:spcBef>
                <a:spcAft>
                  <a:spcPts val="0"/>
                </a:spcAft>
                <a:buClrTx/>
                <a:buSzTx/>
                <a:buFontTx/>
                <a:buNone/>
                <a:tabLst/>
                <a:defRPr/>
              </a:pPr>
              <a:r>
                <a:rPr lang="ru-RU" sz="1100" kern="0" dirty="0">
                  <a:solidFill>
                    <a:srgbClr val="FFFFFF"/>
                  </a:solidFill>
                  <a:latin typeface="Segoe UI"/>
                </a:rPr>
                <a:t>Обработка естественного языка и инструменты, позволяющие делать выводы, позволяют ИИ –системам анализировать и понимать собираемую информацию</a:t>
              </a:r>
              <a:r>
                <a:rPr kumimoji="0" lang="en-IN" sz="1100" b="0" i="0" u="none" strike="noStrike" kern="0" cap="none" spc="0" normalizeH="0" baseline="0" noProof="0" dirty="0">
                  <a:ln>
                    <a:noFill/>
                  </a:ln>
                  <a:solidFill>
                    <a:srgbClr val="FFFFFF"/>
                  </a:solidFill>
                  <a:effectLst/>
                  <a:uLnTx/>
                  <a:uFillTx/>
                  <a:latin typeface="Segoe UI"/>
                  <a:ea typeface="+mn-ea"/>
                  <a:cs typeface="+mn-cs"/>
                </a:rPr>
                <a:t>. </a:t>
              </a:r>
              <a:r>
                <a:rPr kumimoji="0" lang="ru-RU" sz="1100" b="0" i="0" u="none" strike="noStrike" kern="0" cap="none" spc="0" normalizeH="0" baseline="0" noProof="0" dirty="0">
                  <a:ln>
                    <a:noFill/>
                  </a:ln>
                  <a:solidFill>
                    <a:srgbClr val="FFFFFF"/>
                  </a:solidFill>
                  <a:effectLst/>
                  <a:uLnTx/>
                  <a:uFillTx/>
                  <a:latin typeface="Segoe UI"/>
                  <a:ea typeface="+mn-ea"/>
                  <a:cs typeface="+mn-cs"/>
                </a:rPr>
                <a:t>Эта технология обеспечивает машинный перевод и эффективный поиск информации</a:t>
              </a:r>
              <a:endParaRPr kumimoji="0" lang="en-IN" sz="1100" b="0" i="0" u="none" strike="noStrike" kern="0" cap="none" spc="0" normalizeH="0" baseline="0" noProof="0" dirty="0">
                <a:ln>
                  <a:noFill/>
                </a:ln>
                <a:solidFill>
                  <a:srgbClr val="FFFFFF"/>
                </a:solidFill>
                <a:effectLst/>
                <a:uLnTx/>
                <a:uFillTx/>
                <a:latin typeface="Segoe UI"/>
                <a:ea typeface="+mn-ea"/>
                <a:cs typeface="+mn-cs"/>
              </a:endParaRPr>
            </a:p>
          </p:txBody>
        </p:sp>
        <p:sp>
          <p:nvSpPr>
            <p:cNvPr id="75" name="Rectangle 74">
              <a:extLst>
                <a:ext uri="{FF2B5EF4-FFF2-40B4-BE49-F238E27FC236}">
                  <a16:creationId xmlns:a16="http://schemas.microsoft.com/office/drawing/2014/main" xmlns="" id="{77668B22-A11E-4456-8DD1-CC7AADC7DAF5}"/>
                </a:ext>
              </a:extLst>
            </p:cNvPr>
            <p:cNvSpPr/>
            <p:nvPr/>
          </p:nvSpPr>
          <p:spPr>
            <a:xfrm>
              <a:off x="5989390" y="1717009"/>
              <a:ext cx="1197764" cy="338554"/>
            </a:xfrm>
            <a:prstGeom prst="rect">
              <a:avLst/>
            </a:prstGeom>
          </p:spPr>
          <p:txBody>
            <a:bodyPr wrap="none">
              <a:spAutoFit/>
            </a:bodyPr>
            <a:lstStyle/>
            <a:p>
              <a:pPr marL="0" marR="0" lvl="0" indent="0" defTabSz="932742"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00B294"/>
                  </a:solidFill>
                  <a:effectLst/>
                  <a:uLnTx/>
                  <a:uFillTx/>
                  <a:latin typeface="Segoe UI"/>
                </a:rPr>
                <a:t>Понимать</a:t>
              </a:r>
              <a:endParaRPr kumimoji="0" lang="en-IN" sz="1600" b="1" i="0" u="none" strike="noStrike" kern="0" cap="none" spc="0" normalizeH="0" baseline="0" noProof="0" dirty="0">
                <a:ln>
                  <a:noFill/>
                </a:ln>
                <a:solidFill>
                  <a:srgbClr val="00B294"/>
                </a:solidFill>
                <a:effectLst/>
                <a:uLnTx/>
                <a:uFillTx/>
                <a:latin typeface="Segoe UI"/>
              </a:endParaRPr>
            </a:p>
          </p:txBody>
        </p:sp>
        <p:sp>
          <p:nvSpPr>
            <p:cNvPr id="76" name="Rounded Rectangle 394">
              <a:extLst>
                <a:ext uri="{FF2B5EF4-FFF2-40B4-BE49-F238E27FC236}">
                  <a16:creationId xmlns:a16="http://schemas.microsoft.com/office/drawing/2014/main" xmlns="" id="{21A3F7F2-2852-4D2B-A8A8-9E5D50967EDC}"/>
                </a:ext>
              </a:extLst>
            </p:cNvPr>
            <p:cNvSpPr/>
            <p:nvPr/>
          </p:nvSpPr>
          <p:spPr bwMode="auto">
            <a:xfrm>
              <a:off x="4849559" y="4087709"/>
              <a:ext cx="3434271" cy="56885"/>
            </a:xfrm>
            <a:prstGeom prst="roundRect">
              <a:avLst>
                <a:gd name="adj" fmla="val 36358"/>
              </a:avLst>
            </a:prstGeom>
            <a:solidFill>
              <a:srgbClr val="00B294">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7" name="Oval 76">
              <a:extLst>
                <a:ext uri="{FF2B5EF4-FFF2-40B4-BE49-F238E27FC236}">
                  <a16:creationId xmlns:a16="http://schemas.microsoft.com/office/drawing/2014/main" xmlns="" id="{12F19813-4BC6-46C6-B75F-6C50CE645FD2}"/>
                </a:ext>
              </a:extLst>
            </p:cNvPr>
            <p:cNvSpPr/>
            <p:nvPr/>
          </p:nvSpPr>
          <p:spPr bwMode="auto">
            <a:xfrm>
              <a:off x="10067145" y="1866809"/>
              <a:ext cx="755115" cy="755115"/>
            </a:xfrm>
            <a:prstGeom prst="ellipse">
              <a:avLst/>
            </a:prstGeom>
            <a:solidFill>
              <a:srgbClr val="0072C6"/>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8" name="Rounded Rectangle 382">
              <a:extLst>
                <a:ext uri="{FF2B5EF4-FFF2-40B4-BE49-F238E27FC236}">
                  <a16:creationId xmlns:a16="http://schemas.microsoft.com/office/drawing/2014/main" xmlns="" id="{919BC35A-7297-40B0-8D72-D307B11881B6}"/>
                </a:ext>
              </a:extLst>
            </p:cNvPr>
            <p:cNvSpPr/>
            <p:nvPr/>
          </p:nvSpPr>
          <p:spPr>
            <a:xfrm>
              <a:off x="8947748" y="1744662"/>
              <a:ext cx="2993909" cy="1095574"/>
            </a:xfrm>
            <a:prstGeom prst="roundRect">
              <a:avLst>
                <a:gd name="adj" fmla="val 9190"/>
              </a:avLst>
            </a:prstGeom>
            <a:solidFill>
              <a:srgbClr val="FFFFFF"/>
            </a:solidFill>
            <a:ln w="10795" cap="flat" cmpd="sng" algn="ctr">
              <a:noFill/>
              <a:prstDash val="solid"/>
            </a:ln>
            <a:effectLst>
              <a:outerShdw blurRad="50800" dist="38100" dir="16200000" rotWithShape="0">
                <a:prstClr val="black">
                  <a:alpha val="40000"/>
                </a:prstClr>
              </a:outerShdw>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Segoe UI"/>
                <a:ea typeface="+mn-ea"/>
                <a:cs typeface="+mn-cs"/>
              </a:endParaRPr>
            </a:p>
          </p:txBody>
        </p:sp>
        <p:sp>
          <p:nvSpPr>
            <p:cNvPr id="79" name="Rounded Rectangle 383">
              <a:extLst>
                <a:ext uri="{FF2B5EF4-FFF2-40B4-BE49-F238E27FC236}">
                  <a16:creationId xmlns:a16="http://schemas.microsoft.com/office/drawing/2014/main" xmlns="" id="{8DF24DAB-425F-4D43-9454-287A345C9B17}"/>
                </a:ext>
              </a:extLst>
            </p:cNvPr>
            <p:cNvSpPr/>
            <p:nvPr/>
          </p:nvSpPr>
          <p:spPr>
            <a:xfrm>
              <a:off x="8507386" y="2819400"/>
              <a:ext cx="3561672" cy="1281307"/>
            </a:xfrm>
            <a:prstGeom prst="roundRect">
              <a:avLst>
                <a:gd name="adj" fmla="val 0"/>
              </a:avLst>
            </a:prstGeom>
            <a:solidFill>
              <a:srgbClr val="FF8C00"/>
            </a:solidFill>
            <a:ln w="10795" cap="flat" cmpd="sng" algn="ctr">
              <a:noFill/>
              <a:prstDash val="solid"/>
            </a:ln>
            <a:effectLst/>
          </p:spPr>
          <p:txBody>
            <a:bodyPr lIns="45720" tIns="182880" rIns="45720" rtlCol="0" anchor="t"/>
            <a:lstStyle/>
            <a:p>
              <a:pPr lvl="0" algn="ctr" defTabSz="932742">
                <a:defRPr/>
              </a:pPr>
              <a:r>
                <a:rPr kumimoji="0" lang="ru-RU" sz="1100" b="0" i="0" u="none" strike="noStrike" kern="0" cap="none" spc="0" normalizeH="0" baseline="0" noProof="0" dirty="0">
                  <a:ln>
                    <a:noFill/>
                  </a:ln>
                  <a:solidFill>
                    <a:srgbClr val="FFFFFF"/>
                  </a:solidFill>
                  <a:effectLst/>
                  <a:uLnTx/>
                  <a:uFillTx/>
                  <a:latin typeface="Segoe UI"/>
                  <a:ea typeface="+mn-ea"/>
                  <a:cs typeface="+mn-cs"/>
                </a:rPr>
                <a:t>ИИ-системы могут поддерживать действия за счет таких технологий, как экспертные системы и системы принятия решений или предпринимать действия в физическом мире</a:t>
              </a:r>
              <a:r>
                <a:rPr kumimoji="0" lang="en-IN" sz="1100" b="0" i="0" u="none" strike="noStrike" kern="0" cap="none" spc="0" normalizeH="0" baseline="0" noProof="0" dirty="0">
                  <a:ln>
                    <a:noFill/>
                  </a:ln>
                  <a:solidFill>
                    <a:srgbClr val="FFFFFF"/>
                  </a:solidFill>
                  <a:effectLst/>
                  <a:uLnTx/>
                  <a:uFillTx/>
                  <a:latin typeface="Segoe UI"/>
                  <a:ea typeface="+mn-ea"/>
                  <a:cs typeface="+mn-cs"/>
                </a:rPr>
                <a:t>. </a:t>
              </a:r>
              <a:r>
                <a:rPr lang="ru-RU" sz="1100" kern="0" dirty="0">
                  <a:solidFill>
                    <a:srgbClr val="FFFFFF"/>
                  </a:solidFill>
                  <a:latin typeface="Segoe UI"/>
                </a:rPr>
                <a:t>Пример: возможности выставлять диагноз на основе анализа снимков или предсказывать обострение болезни</a:t>
              </a:r>
              <a:endParaRPr kumimoji="0" lang="en-IN" sz="1100" b="0" i="0" u="none" strike="noStrike" kern="0" cap="none" spc="0" normalizeH="0" baseline="0" noProof="0" dirty="0">
                <a:ln>
                  <a:noFill/>
                </a:ln>
                <a:solidFill>
                  <a:srgbClr val="FFFFFF"/>
                </a:solidFill>
                <a:effectLst/>
                <a:uLnTx/>
                <a:uFillTx/>
                <a:latin typeface="Segoe UI"/>
                <a:ea typeface="+mn-ea"/>
                <a:cs typeface="+mn-cs"/>
              </a:endParaRPr>
            </a:p>
          </p:txBody>
        </p:sp>
        <p:sp>
          <p:nvSpPr>
            <p:cNvPr id="80" name="Rectangle 79">
              <a:extLst>
                <a:ext uri="{FF2B5EF4-FFF2-40B4-BE49-F238E27FC236}">
                  <a16:creationId xmlns:a16="http://schemas.microsoft.com/office/drawing/2014/main" xmlns="" id="{880E0AEF-CBF2-4CB1-AC9A-06B2BC942E93}"/>
                </a:ext>
              </a:extLst>
            </p:cNvPr>
            <p:cNvSpPr/>
            <p:nvPr/>
          </p:nvSpPr>
          <p:spPr>
            <a:xfrm>
              <a:off x="9831790" y="1717009"/>
              <a:ext cx="1454244" cy="338554"/>
            </a:xfrm>
            <a:prstGeom prst="rect">
              <a:avLst/>
            </a:prstGeom>
          </p:spPr>
          <p:txBody>
            <a:bodyPr wrap="none">
              <a:spAutoFit/>
            </a:bodyPr>
            <a:lstStyle/>
            <a:p>
              <a:pPr marL="0" marR="0" lvl="0" indent="0" defTabSz="932742" eaLnBrk="1" fontAlgn="auto" latinLnBrk="0" hangingPunct="1">
                <a:lnSpc>
                  <a:spcPct val="100000"/>
                </a:lnSpc>
                <a:spcBef>
                  <a:spcPts val="0"/>
                </a:spcBef>
                <a:spcAft>
                  <a:spcPts val="0"/>
                </a:spcAft>
                <a:buClrTx/>
                <a:buSzTx/>
                <a:buFontTx/>
                <a:buNone/>
                <a:tabLst/>
                <a:defRPr/>
              </a:pPr>
              <a:r>
                <a:rPr kumimoji="0" lang="ru-RU" sz="1600" b="1" i="0" u="none" strike="noStrike" kern="0" cap="none" spc="0" normalizeH="0" baseline="0" noProof="0" dirty="0">
                  <a:ln>
                    <a:noFill/>
                  </a:ln>
                  <a:solidFill>
                    <a:srgbClr val="FF8C00"/>
                  </a:solidFill>
                  <a:effectLst/>
                  <a:uLnTx/>
                  <a:uFillTx/>
                  <a:latin typeface="Segoe UI"/>
                </a:rPr>
                <a:t>Действовать</a:t>
              </a:r>
              <a:endParaRPr kumimoji="0" lang="en-IN" sz="1600" b="1" i="0" u="none" strike="noStrike" kern="0" cap="none" spc="0" normalizeH="0" baseline="0" noProof="0" dirty="0">
                <a:ln>
                  <a:noFill/>
                </a:ln>
                <a:solidFill>
                  <a:srgbClr val="FF8C00"/>
                </a:solidFill>
                <a:effectLst/>
                <a:uLnTx/>
                <a:uFillTx/>
                <a:latin typeface="Segoe UI"/>
              </a:endParaRPr>
            </a:p>
          </p:txBody>
        </p:sp>
        <p:grpSp>
          <p:nvGrpSpPr>
            <p:cNvPr id="81" name="Group 80">
              <a:extLst>
                <a:ext uri="{FF2B5EF4-FFF2-40B4-BE49-F238E27FC236}">
                  <a16:creationId xmlns:a16="http://schemas.microsoft.com/office/drawing/2014/main" xmlns="" id="{9EA0CFDA-59D8-4D18-8C0A-FA9D6A2D4580}"/>
                </a:ext>
              </a:extLst>
            </p:cNvPr>
            <p:cNvGrpSpPr/>
            <p:nvPr/>
          </p:nvGrpSpPr>
          <p:grpSpPr>
            <a:xfrm>
              <a:off x="2213980" y="2028785"/>
              <a:ext cx="949413" cy="949413"/>
              <a:chOff x="2213979" y="2028785"/>
              <a:chExt cx="949413" cy="949413"/>
            </a:xfrm>
          </p:grpSpPr>
          <p:sp>
            <p:nvSpPr>
              <p:cNvPr id="89" name="Oval 88">
                <a:extLst>
                  <a:ext uri="{FF2B5EF4-FFF2-40B4-BE49-F238E27FC236}">
                    <a16:creationId xmlns:a16="http://schemas.microsoft.com/office/drawing/2014/main" xmlns="" id="{6C82113D-F0B4-40C2-A47E-7DF75046F118}"/>
                  </a:ext>
                </a:extLst>
              </p:cNvPr>
              <p:cNvSpPr/>
              <p:nvPr/>
            </p:nvSpPr>
            <p:spPr>
              <a:xfrm>
                <a:off x="2213979" y="2028785"/>
                <a:ext cx="949413" cy="949413"/>
              </a:xfrm>
              <a:prstGeom prst="ellipse">
                <a:avLst/>
              </a:prstGeom>
              <a:solidFill>
                <a:srgbClr val="0072C6"/>
              </a:solidFill>
              <a:ln w="76200" cap="flat" cmpd="sng" algn="ctr">
                <a:solidFill>
                  <a:srgbClr val="FFFFFF"/>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Segoe UI"/>
                  <a:ea typeface="+mn-ea"/>
                  <a:cs typeface="+mn-cs"/>
                </a:endParaRPr>
              </a:p>
            </p:txBody>
          </p:sp>
          <p:pic>
            <p:nvPicPr>
              <p:cNvPr id="90" name="Picture 89">
                <a:extLst>
                  <a:ext uri="{FF2B5EF4-FFF2-40B4-BE49-F238E27FC236}">
                    <a16:creationId xmlns:a16="http://schemas.microsoft.com/office/drawing/2014/main" xmlns="" id="{C7C6E514-A30C-49E2-BF4F-3F58F00FABA9}"/>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t="20309" b="20309"/>
              <a:stretch/>
            </p:blipFill>
            <p:spPr>
              <a:xfrm>
                <a:off x="2335122" y="2275425"/>
                <a:ext cx="707127" cy="419908"/>
              </a:xfrm>
              <a:prstGeom prst="rect">
                <a:avLst/>
              </a:prstGeom>
            </p:spPr>
          </p:pic>
        </p:grpSp>
        <p:sp>
          <p:nvSpPr>
            <p:cNvPr id="82" name="Oval 81">
              <a:extLst>
                <a:ext uri="{FF2B5EF4-FFF2-40B4-BE49-F238E27FC236}">
                  <a16:creationId xmlns:a16="http://schemas.microsoft.com/office/drawing/2014/main" xmlns="" id="{F6E9AA35-9F96-4EB3-A112-6376E1A739FD}"/>
                </a:ext>
              </a:extLst>
            </p:cNvPr>
            <p:cNvSpPr/>
            <p:nvPr/>
          </p:nvSpPr>
          <p:spPr>
            <a:xfrm>
              <a:off x="6091988" y="2028785"/>
              <a:ext cx="949413" cy="949413"/>
            </a:xfrm>
            <a:prstGeom prst="ellipse">
              <a:avLst/>
            </a:prstGeom>
            <a:solidFill>
              <a:srgbClr val="00B294"/>
            </a:solidFill>
            <a:ln w="76200" cap="flat" cmpd="sng" algn="ctr">
              <a:solidFill>
                <a:srgbClr val="FFFFFF"/>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Segoe UI"/>
                <a:ea typeface="+mn-ea"/>
                <a:cs typeface="+mn-cs"/>
              </a:endParaRPr>
            </a:p>
          </p:txBody>
        </p:sp>
        <p:pic>
          <p:nvPicPr>
            <p:cNvPr id="83" name="Picture 82">
              <a:extLst>
                <a:ext uri="{FF2B5EF4-FFF2-40B4-BE49-F238E27FC236}">
                  <a16:creationId xmlns:a16="http://schemas.microsoft.com/office/drawing/2014/main" xmlns="" id="{7E0CBD83-3DBB-4A0F-BE26-AD68771E4805}"/>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flipH="1">
              <a:off x="6200267" y="2158195"/>
              <a:ext cx="732854" cy="693085"/>
            </a:xfrm>
            <a:prstGeom prst="rect">
              <a:avLst/>
            </a:prstGeom>
          </p:spPr>
        </p:pic>
        <p:grpSp>
          <p:nvGrpSpPr>
            <p:cNvPr id="84" name="Group 83">
              <a:extLst>
                <a:ext uri="{FF2B5EF4-FFF2-40B4-BE49-F238E27FC236}">
                  <a16:creationId xmlns:a16="http://schemas.microsoft.com/office/drawing/2014/main" xmlns="" id="{7770B4BC-EA3C-45A7-8A45-F5C26C701666}"/>
                </a:ext>
              </a:extLst>
            </p:cNvPr>
            <p:cNvGrpSpPr/>
            <p:nvPr/>
          </p:nvGrpSpPr>
          <p:grpSpPr>
            <a:xfrm>
              <a:off x="9969996" y="2028785"/>
              <a:ext cx="949413" cy="949413"/>
              <a:chOff x="9969996" y="2028785"/>
              <a:chExt cx="949413" cy="949413"/>
            </a:xfrm>
          </p:grpSpPr>
          <p:sp>
            <p:nvSpPr>
              <p:cNvPr id="86" name="Oval 85">
                <a:extLst>
                  <a:ext uri="{FF2B5EF4-FFF2-40B4-BE49-F238E27FC236}">
                    <a16:creationId xmlns:a16="http://schemas.microsoft.com/office/drawing/2014/main" xmlns="" id="{DA68B11B-9D3A-445B-82FD-52261AEBF8BC}"/>
                  </a:ext>
                </a:extLst>
              </p:cNvPr>
              <p:cNvSpPr/>
              <p:nvPr/>
            </p:nvSpPr>
            <p:spPr>
              <a:xfrm>
                <a:off x="9969996" y="2028785"/>
                <a:ext cx="949413" cy="949413"/>
              </a:xfrm>
              <a:prstGeom prst="ellipse">
                <a:avLst/>
              </a:prstGeom>
              <a:solidFill>
                <a:srgbClr val="FF8C00"/>
              </a:solidFill>
              <a:ln w="76200" cap="flat" cmpd="sng" algn="ctr">
                <a:solidFill>
                  <a:srgbClr val="FFFFFF"/>
                </a:solidFill>
                <a:prstDash val="solid"/>
              </a:ln>
              <a:effectLst/>
            </p:spPr>
            <p:txBody>
              <a:bodyPr rtlCol="0" anchor="ctr"/>
              <a:lstStyle/>
              <a:p>
                <a:pPr marL="0" marR="0" lvl="0" indent="0" algn="ctr" defTabSz="932742"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Segoe UI"/>
                  <a:ea typeface="+mn-ea"/>
                  <a:cs typeface="+mn-cs"/>
                </a:endParaRPr>
              </a:p>
            </p:txBody>
          </p:sp>
          <p:sp>
            <p:nvSpPr>
              <p:cNvPr id="87" name="Freeform 39">
                <a:extLst>
                  <a:ext uri="{FF2B5EF4-FFF2-40B4-BE49-F238E27FC236}">
                    <a16:creationId xmlns:a16="http://schemas.microsoft.com/office/drawing/2014/main" xmlns="" id="{CD95CA98-4F81-45AB-8B82-8DEBBE564BBE}"/>
                  </a:ext>
                </a:extLst>
              </p:cNvPr>
              <p:cNvSpPr>
                <a:spLocks/>
              </p:cNvSpPr>
              <p:nvPr/>
            </p:nvSpPr>
            <p:spPr bwMode="auto">
              <a:xfrm>
                <a:off x="10265095" y="2385402"/>
                <a:ext cx="359216" cy="292607"/>
              </a:xfrm>
              <a:custGeom>
                <a:avLst/>
                <a:gdLst>
                  <a:gd name="T0" fmla="*/ 125 w 151"/>
                  <a:gd name="T1" fmla="*/ 0 h 123"/>
                  <a:gd name="T2" fmla="*/ 52 w 151"/>
                  <a:gd name="T3" fmla="*/ 71 h 123"/>
                  <a:gd name="T4" fmla="*/ 26 w 151"/>
                  <a:gd name="T5" fmla="*/ 45 h 123"/>
                  <a:gd name="T6" fmla="*/ 0 w 151"/>
                  <a:gd name="T7" fmla="*/ 71 h 123"/>
                  <a:gd name="T8" fmla="*/ 52 w 151"/>
                  <a:gd name="T9" fmla="*/ 123 h 123"/>
                  <a:gd name="T10" fmla="*/ 151 w 151"/>
                  <a:gd name="T11" fmla="*/ 26 h 123"/>
                  <a:gd name="T12" fmla="*/ 125 w 151"/>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151" h="123">
                    <a:moveTo>
                      <a:pt x="125" y="0"/>
                    </a:moveTo>
                    <a:lnTo>
                      <a:pt x="52" y="71"/>
                    </a:lnTo>
                    <a:lnTo>
                      <a:pt x="26" y="45"/>
                    </a:lnTo>
                    <a:lnTo>
                      <a:pt x="0" y="71"/>
                    </a:lnTo>
                    <a:lnTo>
                      <a:pt x="52" y="123"/>
                    </a:lnTo>
                    <a:lnTo>
                      <a:pt x="151" y="26"/>
                    </a:lnTo>
                    <a:lnTo>
                      <a:pt x="125" y="0"/>
                    </a:lnTo>
                    <a:close/>
                  </a:path>
                </a:pathLst>
              </a:custGeom>
              <a:solidFill>
                <a:srgbClr val="FFFFFF"/>
              </a:solidFill>
              <a:ln>
                <a:noFill/>
              </a:ln>
              <a:extLst/>
            </p:spPr>
            <p:txBody>
              <a:bodyPr vert="horz" wrap="square" lIns="91440" tIns="45720" rIns="91440" bIns="45720" numCol="1" anchor="t" anchorCtr="0" compatLnSpc="1">
                <a:prstTxWarp prst="textNoShape">
                  <a:avLst/>
                </a:prstTxWarp>
              </a:bodyPr>
              <a:lstStyle/>
              <a:p>
                <a:pPr marL="0" marR="0" lvl="0" indent="0" defTabSz="932742"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505050"/>
                  </a:solidFill>
                  <a:effectLst/>
                  <a:uLnTx/>
                  <a:uFillTx/>
                  <a:latin typeface="Segoe UI"/>
                </a:endParaRPr>
              </a:p>
            </p:txBody>
          </p:sp>
          <p:sp>
            <p:nvSpPr>
              <p:cNvPr id="88" name="Oval 87">
                <a:extLst>
                  <a:ext uri="{FF2B5EF4-FFF2-40B4-BE49-F238E27FC236}">
                    <a16:creationId xmlns:a16="http://schemas.microsoft.com/office/drawing/2014/main" xmlns="" id="{04FCBFB9-2825-4B65-A328-B13D61C99CAB}"/>
                  </a:ext>
                </a:extLst>
              </p:cNvPr>
              <p:cNvSpPr/>
              <p:nvPr/>
            </p:nvSpPr>
            <p:spPr bwMode="auto">
              <a:xfrm>
                <a:off x="10095933" y="2154722"/>
                <a:ext cx="697539" cy="697539"/>
              </a:xfrm>
              <a:prstGeom prst="ellipse">
                <a:avLst/>
              </a:prstGeom>
              <a:noFill/>
              <a:ln w="381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85" name="Rounded Rectangle 395">
              <a:extLst>
                <a:ext uri="{FF2B5EF4-FFF2-40B4-BE49-F238E27FC236}">
                  <a16:creationId xmlns:a16="http://schemas.microsoft.com/office/drawing/2014/main" xmlns="" id="{3BD32ED3-DBB1-4D22-AE54-C34174CE42C9}"/>
                </a:ext>
              </a:extLst>
            </p:cNvPr>
            <p:cNvSpPr/>
            <p:nvPr/>
          </p:nvSpPr>
          <p:spPr bwMode="auto">
            <a:xfrm>
              <a:off x="8727567" y="4087709"/>
              <a:ext cx="3434271" cy="56885"/>
            </a:xfrm>
            <a:prstGeom prst="roundRect">
              <a:avLst>
                <a:gd name="adj" fmla="val 36358"/>
              </a:avLst>
            </a:prstGeom>
            <a:solidFill>
              <a:srgbClr val="FF8C00">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IN" sz="24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94" name="TextBox 93">
            <a:extLst>
              <a:ext uri="{FF2B5EF4-FFF2-40B4-BE49-F238E27FC236}">
                <a16:creationId xmlns:a16="http://schemas.microsoft.com/office/drawing/2014/main" xmlns="" id="{EC3D0A15-AB0A-4CDF-A7A2-03EBD90299DE}"/>
              </a:ext>
            </a:extLst>
          </p:cNvPr>
          <p:cNvSpPr txBox="1"/>
          <p:nvPr/>
        </p:nvSpPr>
        <p:spPr>
          <a:xfrm>
            <a:off x="157583" y="1007254"/>
            <a:ext cx="11849459" cy="923330"/>
          </a:xfrm>
          <a:prstGeom prst="rect">
            <a:avLst/>
          </a:prstGeom>
          <a:noFill/>
          <a:ln>
            <a:solidFill>
              <a:srgbClr val="FF0000"/>
            </a:solidFill>
          </a:ln>
        </p:spPr>
        <p:txBody>
          <a:bodyPr wrap="square" rtlCol="0">
            <a:spAutoFit/>
          </a:bodyPr>
          <a:lstStyle/>
          <a:p>
            <a:r>
              <a:rPr lang="ru-RU" dirty="0"/>
              <a:t>В 2017-2018 </a:t>
            </a:r>
            <a:r>
              <a:rPr lang="ru-RU" dirty="0" err="1"/>
              <a:t>г.г</a:t>
            </a:r>
            <a:r>
              <a:rPr lang="ru-RU" dirty="0"/>
              <a:t>. компьютеры достигли паритета с человеком в тестах на распознавание образов (тест </a:t>
            </a:r>
            <a:r>
              <a:rPr lang="en-US" dirty="0"/>
              <a:t>ImageNet)</a:t>
            </a:r>
            <a:r>
              <a:rPr lang="ru-RU" dirty="0"/>
              <a:t>, тестах на «понимание» текстов (набор данных </a:t>
            </a:r>
            <a:r>
              <a:rPr lang="en-US" dirty="0" err="1"/>
              <a:t>SQuAD</a:t>
            </a:r>
            <a:r>
              <a:rPr lang="en-US" dirty="0"/>
              <a:t> </a:t>
            </a:r>
            <a:r>
              <a:rPr lang="ru-RU" dirty="0"/>
              <a:t>- </a:t>
            </a:r>
            <a:r>
              <a:rPr lang="en-US" dirty="0"/>
              <a:t>Stanford Question Answering Dataset</a:t>
            </a:r>
            <a:r>
              <a:rPr lang="ru-RU" dirty="0"/>
              <a:t>), тестах перевода с языка на язык. Но люди по-прежнему гораздо лучше компьютеров справляются с пониманием нюансов и сложностей.</a:t>
            </a:r>
            <a:endParaRPr lang="en-US" dirty="0"/>
          </a:p>
        </p:txBody>
      </p:sp>
    </p:spTree>
    <p:extLst>
      <p:ext uri="{BB962C8B-B14F-4D97-AF65-F5344CB8AC3E}">
        <p14:creationId xmlns:p14="http://schemas.microsoft.com/office/powerpoint/2010/main" xmlns="" val="20897607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p:cNvPr>
          <p:cNvSpPr/>
          <p:nvPr/>
        </p:nvSpPr>
        <p:spPr bwMode="auto">
          <a:xfrm>
            <a:off x="1453481" y="1113721"/>
            <a:ext cx="3466192" cy="346619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3" name="Oval 12">
            <a:extLst/>
          </p:cNvPr>
          <p:cNvSpPr/>
          <p:nvPr/>
        </p:nvSpPr>
        <p:spPr bwMode="auto">
          <a:xfrm>
            <a:off x="4362904" y="1113721"/>
            <a:ext cx="3466192" cy="346619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7" name="TextBox 16">
            <a:extLst/>
          </p:cNvPr>
          <p:cNvSpPr txBox="1"/>
          <p:nvPr/>
        </p:nvSpPr>
        <p:spPr>
          <a:xfrm>
            <a:off x="1794396" y="3081595"/>
            <a:ext cx="2784368" cy="1050007"/>
          </a:xfrm>
          <a:prstGeom prst="rect">
            <a:avLst/>
          </a:prstGeom>
          <a:noFill/>
        </p:spPr>
        <p:txBody>
          <a:bodyPr wrap="non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ru-RU" sz="2745" b="1" i="0" u="none" strike="noStrike" kern="1200" cap="none" spc="-78"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Вычислительные</a:t>
            </a:r>
            <a:br>
              <a:rPr kumimoji="0" lang="ru-RU" sz="2745" b="1" i="0" u="none" strike="noStrike" kern="1200" cap="none" spc="-78"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br>
            <a:r>
              <a:rPr kumimoji="0" lang="ru-RU" sz="2745" b="1" i="0" u="none" strike="noStrike" kern="1200" cap="none" spc="-78"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мощности</a:t>
            </a:r>
            <a:endParaRPr kumimoji="0" lang="en-US" sz="2745" b="1" i="0" u="none" strike="noStrike" kern="1200" cap="none" spc="-78"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endParaRPr>
          </a:p>
        </p:txBody>
      </p:sp>
      <p:sp>
        <p:nvSpPr>
          <p:cNvPr id="23" name="TextBox 22">
            <a:extLst/>
          </p:cNvPr>
          <p:cNvSpPr txBox="1"/>
          <p:nvPr/>
        </p:nvSpPr>
        <p:spPr>
          <a:xfrm>
            <a:off x="5143836" y="3081595"/>
            <a:ext cx="1904333" cy="1050007"/>
          </a:xfrm>
          <a:prstGeom prst="rect">
            <a:avLst/>
          </a:prstGeom>
          <a:noFill/>
        </p:spPr>
        <p:txBody>
          <a:bodyPr wrap="non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ru-RU" sz="2745" b="1" i="0" u="none" strike="noStrike" kern="1200" cap="none" spc="-78"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Новые</a:t>
            </a:r>
            <a:br>
              <a:rPr kumimoji="0" lang="ru-RU" sz="2745" b="1" i="0" u="none" strike="noStrike" kern="1200" cap="none" spc="-78"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br>
            <a:r>
              <a:rPr kumimoji="0" lang="ru-RU" sz="2745" b="1" i="0" u="none" strike="noStrike" kern="1200" cap="none" spc="-78"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алгоритмы</a:t>
            </a:r>
            <a:endParaRPr kumimoji="0" lang="en-US" sz="2745" b="1" i="0" u="none" strike="noStrike" kern="1200" cap="none" spc="-78"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endParaRPr>
          </a:p>
        </p:txBody>
      </p:sp>
      <p:sp>
        <p:nvSpPr>
          <p:cNvPr id="32" name="Oval 31">
            <a:extLst/>
          </p:cNvPr>
          <p:cNvSpPr/>
          <p:nvPr/>
        </p:nvSpPr>
        <p:spPr bwMode="auto">
          <a:xfrm>
            <a:off x="7272327" y="1113721"/>
            <a:ext cx="3466192" cy="3466190"/>
          </a:xfrm>
          <a:prstGeom prst="ellipse">
            <a:avLst/>
          </a:prstGeom>
          <a:no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5" name="TextBox 34">
            <a:extLst/>
          </p:cNvPr>
          <p:cNvSpPr txBox="1"/>
          <p:nvPr/>
        </p:nvSpPr>
        <p:spPr>
          <a:xfrm>
            <a:off x="8173634" y="3081595"/>
            <a:ext cx="1663581" cy="1050007"/>
          </a:xfrm>
          <a:prstGeom prst="rect">
            <a:avLst/>
          </a:prstGeom>
          <a:noFill/>
        </p:spPr>
        <p:txBody>
          <a:bodyPr wrap="none" lIns="179285" tIns="143428" rIns="179285" bIns="143428" rtlCol="0">
            <a:spAutoFit/>
          </a:bodyPr>
          <a:lstStyle/>
          <a:p>
            <a:pPr marL="0" marR="0" lvl="0" indent="0" algn="ctr" defTabSz="914367" rtl="0" eaLnBrk="1" fontAlgn="auto" latinLnBrk="0" hangingPunct="1">
              <a:lnSpc>
                <a:spcPct val="90000"/>
              </a:lnSpc>
              <a:spcBef>
                <a:spcPts val="0"/>
              </a:spcBef>
              <a:spcAft>
                <a:spcPts val="588"/>
              </a:spcAft>
              <a:buClrTx/>
              <a:buSzTx/>
              <a:buFontTx/>
              <a:buNone/>
              <a:tabLst/>
              <a:defRPr/>
            </a:pPr>
            <a:r>
              <a:rPr kumimoji="0" lang="ru-RU" sz="2745" b="1" i="0" u="none" strike="noStrike" kern="1200" cap="none" spc="-78"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Массивы</a:t>
            </a:r>
            <a:br>
              <a:rPr kumimoji="0" lang="ru-RU" sz="2745" b="1" i="0" u="none" strike="noStrike" kern="1200" cap="none" spc="-78"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br>
            <a:r>
              <a:rPr kumimoji="0" lang="ru-RU" sz="2745" b="1" i="0" u="none" strike="noStrike" kern="1200" cap="none" spc="-78"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rPr>
              <a:t>данных</a:t>
            </a:r>
            <a:endParaRPr kumimoji="0" lang="en-US" sz="2745" b="1" i="0" u="none" strike="noStrike" kern="1200" cap="none" spc="-78" normalizeH="0" baseline="0" noProof="0" dirty="0">
              <a:ln>
                <a:noFill/>
              </a:ln>
              <a:gradFill>
                <a:gsLst>
                  <a:gs pos="20000">
                    <a:srgbClr val="505050"/>
                  </a:gs>
                  <a:gs pos="68000">
                    <a:srgbClr val="474747"/>
                  </a:gs>
                </a:gsLst>
                <a:path path="circle">
                  <a:fillToRect l="50000" t="50000" r="50000" b="50000"/>
                </a:path>
              </a:gradFill>
              <a:effectLst/>
              <a:uLnTx/>
              <a:uFillTx/>
              <a:latin typeface="Segoe UI Light"/>
              <a:ea typeface="+mn-ea"/>
              <a:cs typeface="Segoe UI Semilight" panose="020B0402040204020203" pitchFamily="34" charset="0"/>
            </a:endParaRPr>
          </a:p>
        </p:txBody>
      </p:sp>
      <p:grpSp>
        <p:nvGrpSpPr>
          <p:cNvPr id="49" name="Group 20"/>
          <p:cNvGrpSpPr>
            <a:grpSpLocks noChangeAspect="1"/>
          </p:cNvGrpSpPr>
          <p:nvPr/>
        </p:nvGrpSpPr>
        <p:grpSpPr bwMode="auto">
          <a:xfrm>
            <a:off x="8548086" y="1989720"/>
            <a:ext cx="914676" cy="800666"/>
            <a:chOff x="3764" y="3313"/>
            <a:chExt cx="353" cy="309"/>
          </a:xfrm>
        </p:grpSpPr>
        <p:sp>
          <p:nvSpPr>
            <p:cNvPr id="51" name="Freeform 21"/>
            <p:cNvSpPr>
              <a:spLocks/>
            </p:cNvSpPr>
            <p:nvPr/>
          </p:nvSpPr>
          <p:spPr bwMode="auto">
            <a:xfrm>
              <a:off x="3764" y="3313"/>
              <a:ext cx="0" cy="71"/>
            </a:xfrm>
            <a:custGeom>
              <a:avLst/>
              <a:gdLst>
                <a:gd name="T0" fmla="*/ 0 h 51"/>
                <a:gd name="T1" fmla="*/ 51 h 51"/>
              </a:gdLst>
              <a:ahLst/>
              <a:cxnLst>
                <a:cxn ang="0">
                  <a:pos x="0" y="T0"/>
                </a:cxn>
                <a:cxn ang="0">
                  <a:pos x="0" y="T1"/>
                </a:cxn>
              </a:cxnLst>
              <a:rect l="0" t="0" r="r" b="b"/>
              <a:pathLst>
                <a:path h="51">
                  <a:moveTo>
                    <a:pt x="0" y="0"/>
                  </a:moveTo>
                  <a:cubicBezTo>
                    <a:pt x="0" y="51"/>
                    <a:pt x="0" y="51"/>
                    <a:pt x="0" y="51"/>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2" name="Freeform 22"/>
            <p:cNvSpPr>
              <a:spLocks/>
            </p:cNvSpPr>
            <p:nvPr/>
          </p:nvSpPr>
          <p:spPr bwMode="auto">
            <a:xfrm>
              <a:off x="3897" y="3313"/>
              <a:ext cx="0" cy="71"/>
            </a:xfrm>
            <a:custGeom>
              <a:avLst/>
              <a:gdLst>
                <a:gd name="T0" fmla="*/ 0 h 51"/>
                <a:gd name="T1" fmla="*/ 51 h 51"/>
              </a:gdLst>
              <a:ahLst/>
              <a:cxnLst>
                <a:cxn ang="0">
                  <a:pos x="0" y="T0"/>
                </a:cxn>
                <a:cxn ang="0">
                  <a:pos x="0" y="T1"/>
                </a:cxn>
              </a:cxnLst>
              <a:rect l="0" t="0" r="r" b="b"/>
              <a:pathLst>
                <a:path h="51">
                  <a:moveTo>
                    <a:pt x="0" y="0"/>
                  </a:moveTo>
                  <a:cubicBezTo>
                    <a:pt x="0" y="51"/>
                    <a:pt x="0" y="51"/>
                    <a:pt x="0" y="51"/>
                  </a:cubicBezTo>
                </a:path>
              </a:pathLst>
            </a:custGeom>
            <a:noFill/>
            <a:ln w="22225" cap="flat">
              <a:solidFill>
                <a:schemeClr val="tx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3" name="Freeform 23"/>
            <p:cNvSpPr>
              <a:spLocks/>
            </p:cNvSpPr>
            <p:nvPr/>
          </p:nvSpPr>
          <p:spPr bwMode="auto">
            <a:xfrm>
              <a:off x="4028" y="3313"/>
              <a:ext cx="0" cy="71"/>
            </a:xfrm>
            <a:custGeom>
              <a:avLst/>
              <a:gdLst>
                <a:gd name="T0" fmla="*/ 0 h 51"/>
                <a:gd name="T1" fmla="*/ 51 h 51"/>
              </a:gdLst>
              <a:ahLst/>
              <a:cxnLst>
                <a:cxn ang="0">
                  <a:pos x="0" y="T0"/>
                </a:cxn>
                <a:cxn ang="0">
                  <a:pos x="0" y="T1"/>
                </a:cxn>
              </a:cxnLst>
              <a:rect l="0" t="0" r="r" b="b"/>
              <a:pathLst>
                <a:path h="51">
                  <a:moveTo>
                    <a:pt x="0" y="0"/>
                  </a:moveTo>
                  <a:cubicBezTo>
                    <a:pt x="0" y="51"/>
                    <a:pt x="0" y="51"/>
                    <a:pt x="0" y="51"/>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4" name="Freeform 24"/>
            <p:cNvSpPr>
              <a:spLocks/>
            </p:cNvSpPr>
            <p:nvPr/>
          </p:nvSpPr>
          <p:spPr bwMode="auto">
            <a:xfrm>
              <a:off x="3807" y="3313"/>
              <a:ext cx="47" cy="72"/>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6" y="0"/>
                    <a:pt x="17" y="0"/>
                  </a:cubicBezTo>
                  <a:cubicBezTo>
                    <a:pt x="17" y="0"/>
                    <a:pt x="17" y="0"/>
                    <a:pt x="17" y="0"/>
                  </a:cubicBezTo>
                  <a:cubicBezTo>
                    <a:pt x="7" y="0"/>
                    <a:pt x="0" y="7"/>
                    <a:pt x="0" y="16"/>
                  </a:cubicBezTo>
                  <a:cubicBezTo>
                    <a:pt x="0" y="35"/>
                    <a:pt x="0" y="35"/>
                    <a:pt x="0" y="35"/>
                  </a:cubicBezTo>
                  <a:cubicBezTo>
                    <a:pt x="0" y="43"/>
                    <a:pt x="7" y="52"/>
                    <a:pt x="17" y="52"/>
                  </a:cubicBezTo>
                  <a:cubicBezTo>
                    <a:pt x="17" y="52"/>
                    <a:pt x="17" y="52"/>
                    <a:pt x="17" y="52"/>
                  </a:cubicBezTo>
                  <a:cubicBezTo>
                    <a:pt x="26" y="52"/>
                    <a:pt x="34" y="43"/>
                    <a:pt x="34" y="35"/>
                  </a:cubicBezTo>
                  <a:close/>
                </a:path>
              </a:pathLst>
            </a:custGeom>
            <a:noFill/>
            <a:ln w="22225" cap="flat">
              <a:solidFill>
                <a:schemeClr val="tx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5" name="Freeform 25"/>
            <p:cNvSpPr>
              <a:spLocks/>
            </p:cNvSpPr>
            <p:nvPr/>
          </p:nvSpPr>
          <p:spPr bwMode="auto">
            <a:xfrm>
              <a:off x="3940" y="3313"/>
              <a:ext cx="44" cy="72"/>
            </a:xfrm>
            <a:custGeom>
              <a:avLst/>
              <a:gdLst>
                <a:gd name="T0" fmla="*/ 32 w 32"/>
                <a:gd name="T1" fmla="*/ 35 h 52"/>
                <a:gd name="T2" fmla="*/ 32 w 32"/>
                <a:gd name="T3" fmla="*/ 16 h 52"/>
                <a:gd name="T4" fmla="*/ 15 w 32"/>
                <a:gd name="T5" fmla="*/ 0 h 52"/>
                <a:gd name="T6" fmla="*/ 15 w 32"/>
                <a:gd name="T7" fmla="*/ 0 h 52"/>
                <a:gd name="T8" fmla="*/ 0 w 32"/>
                <a:gd name="T9" fmla="*/ 16 h 52"/>
                <a:gd name="T10" fmla="*/ 0 w 32"/>
                <a:gd name="T11" fmla="*/ 35 h 52"/>
                <a:gd name="T12" fmla="*/ 15 w 32"/>
                <a:gd name="T13" fmla="*/ 52 h 52"/>
                <a:gd name="T14" fmla="*/ 15 w 32"/>
                <a:gd name="T15" fmla="*/ 52 h 52"/>
                <a:gd name="T16" fmla="*/ 32 w 32"/>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2">
                  <a:moveTo>
                    <a:pt x="32" y="35"/>
                  </a:moveTo>
                  <a:cubicBezTo>
                    <a:pt x="32" y="16"/>
                    <a:pt x="32" y="16"/>
                    <a:pt x="32" y="16"/>
                  </a:cubicBezTo>
                  <a:cubicBezTo>
                    <a:pt x="32" y="7"/>
                    <a:pt x="25" y="0"/>
                    <a:pt x="15" y="0"/>
                  </a:cubicBezTo>
                  <a:cubicBezTo>
                    <a:pt x="15" y="0"/>
                    <a:pt x="15" y="0"/>
                    <a:pt x="15" y="0"/>
                  </a:cubicBezTo>
                  <a:cubicBezTo>
                    <a:pt x="7" y="0"/>
                    <a:pt x="0" y="7"/>
                    <a:pt x="0" y="16"/>
                  </a:cubicBezTo>
                  <a:cubicBezTo>
                    <a:pt x="0" y="35"/>
                    <a:pt x="0" y="35"/>
                    <a:pt x="0" y="35"/>
                  </a:cubicBezTo>
                  <a:cubicBezTo>
                    <a:pt x="0" y="43"/>
                    <a:pt x="7" y="52"/>
                    <a:pt x="15" y="52"/>
                  </a:cubicBezTo>
                  <a:cubicBezTo>
                    <a:pt x="15" y="52"/>
                    <a:pt x="15" y="52"/>
                    <a:pt x="15" y="52"/>
                  </a:cubicBezTo>
                  <a:cubicBezTo>
                    <a:pt x="25" y="52"/>
                    <a:pt x="32" y="43"/>
                    <a:pt x="32" y="35"/>
                  </a:cubicBezTo>
                  <a:close/>
                </a:path>
              </a:pathLst>
            </a:custGeom>
            <a:noFill/>
            <a:ln w="22225" cap="flat">
              <a:solidFill>
                <a:schemeClr val="tx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6" name="Freeform 26"/>
            <p:cNvSpPr>
              <a:spLocks/>
            </p:cNvSpPr>
            <p:nvPr/>
          </p:nvSpPr>
          <p:spPr bwMode="auto">
            <a:xfrm>
              <a:off x="4071" y="3313"/>
              <a:ext cx="46" cy="72"/>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5" y="0"/>
                    <a:pt x="17" y="0"/>
                  </a:cubicBezTo>
                  <a:cubicBezTo>
                    <a:pt x="17" y="0"/>
                    <a:pt x="17" y="0"/>
                    <a:pt x="17" y="0"/>
                  </a:cubicBezTo>
                  <a:cubicBezTo>
                    <a:pt x="7" y="0"/>
                    <a:pt x="0" y="7"/>
                    <a:pt x="0" y="16"/>
                  </a:cubicBezTo>
                  <a:cubicBezTo>
                    <a:pt x="0" y="35"/>
                    <a:pt x="0" y="35"/>
                    <a:pt x="0" y="35"/>
                  </a:cubicBezTo>
                  <a:cubicBezTo>
                    <a:pt x="0" y="43"/>
                    <a:pt x="7" y="52"/>
                    <a:pt x="17" y="52"/>
                  </a:cubicBezTo>
                  <a:cubicBezTo>
                    <a:pt x="17" y="52"/>
                    <a:pt x="17" y="52"/>
                    <a:pt x="17" y="52"/>
                  </a:cubicBezTo>
                  <a:cubicBezTo>
                    <a:pt x="25" y="52"/>
                    <a:pt x="34" y="43"/>
                    <a:pt x="34" y="35"/>
                  </a:cubicBezTo>
                  <a:close/>
                </a:path>
              </a:pathLst>
            </a:custGeom>
            <a:noFill/>
            <a:ln w="22225" cap="flat">
              <a:solidFill>
                <a:srgbClr val="51515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7" name="Freeform 27"/>
            <p:cNvSpPr>
              <a:spLocks/>
            </p:cNvSpPr>
            <p:nvPr/>
          </p:nvSpPr>
          <p:spPr bwMode="auto">
            <a:xfrm>
              <a:off x="3764" y="3550"/>
              <a:ext cx="0" cy="72"/>
            </a:xfrm>
            <a:custGeom>
              <a:avLst/>
              <a:gdLst>
                <a:gd name="T0" fmla="*/ 0 h 52"/>
                <a:gd name="T1" fmla="*/ 52 h 52"/>
              </a:gdLst>
              <a:ahLst/>
              <a:cxnLst>
                <a:cxn ang="0">
                  <a:pos x="0" y="T0"/>
                </a:cxn>
                <a:cxn ang="0">
                  <a:pos x="0" y="T1"/>
                </a:cxn>
              </a:cxnLst>
              <a:rect l="0" t="0" r="r" b="b"/>
              <a:pathLst>
                <a:path h="52">
                  <a:moveTo>
                    <a:pt x="0" y="0"/>
                  </a:moveTo>
                  <a:cubicBezTo>
                    <a:pt x="0" y="52"/>
                    <a:pt x="0" y="52"/>
                    <a:pt x="0" y="52"/>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8" name="Freeform 28"/>
            <p:cNvSpPr>
              <a:spLocks/>
            </p:cNvSpPr>
            <p:nvPr/>
          </p:nvSpPr>
          <p:spPr bwMode="auto">
            <a:xfrm>
              <a:off x="3897" y="3550"/>
              <a:ext cx="0" cy="72"/>
            </a:xfrm>
            <a:custGeom>
              <a:avLst/>
              <a:gdLst>
                <a:gd name="T0" fmla="*/ 0 h 52"/>
                <a:gd name="T1" fmla="*/ 52 h 52"/>
              </a:gdLst>
              <a:ahLst/>
              <a:cxnLst>
                <a:cxn ang="0">
                  <a:pos x="0" y="T0"/>
                </a:cxn>
                <a:cxn ang="0">
                  <a:pos x="0" y="T1"/>
                </a:cxn>
              </a:cxnLst>
              <a:rect l="0" t="0" r="r" b="b"/>
              <a:pathLst>
                <a:path h="52">
                  <a:moveTo>
                    <a:pt x="0" y="0"/>
                  </a:moveTo>
                  <a:cubicBezTo>
                    <a:pt x="0" y="52"/>
                    <a:pt x="0" y="52"/>
                    <a:pt x="0" y="52"/>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59" name="Freeform 29"/>
            <p:cNvSpPr>
              <a:spLocks/>
            </p:cNvSpPr>
            <p:nvPr/>
          </p:nvSpPr>
          <p:spPr bwMode="auto">
            <a:xfrm>
              <a:off x="4028" y="3550"/>
              <a:ext cx="0" cy="72"/>
            </a:xfrm>
            <a:custGeom>
              <a:avLst/>
              <a:gdLst>
                <a:gd name="T0" fmla="*/ 0 h 52"/>
                <a:gd name="T1" fmla="*/ 52 h 52"/>
              </a:gdLst>
              <a:ahLst/>
              <a:cxnLst>
                <a:cxn ang="0">
                  <a:pos x="0" y="T0"/>
                </a:cxn>
                <a:cxn ang="0">
                  <a:pos x="0" y="T1"/>
                </a:cxn>
              </a:cxnLst>
              <a:rect l="0" t="0" r="r" b="b"/>
              <a:pathLst>
                <a:path h="52">
                  <a:moveTo>
                    <a:pt x="0" y="0"/>
                  </a:moveTo>
                  <a:cubicBezTo>
                    <a:pt x="0" y="52"/>
                    <a:pt x="0" y="52"/>
                    <a:pt x="0" y="52"/>
                  </a:cubicBezTo>
                </a:path>
              </a:pathLst>
            </a:custGeom>
            <a:noFill/>
            <a:ln w="22225" cap="flat">
              <a:solidFill>
                <a:schemeClr val="tx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0" name="Freeform 30"/>
            <p:cNvSpPr>
              <a:spLocks/>
            </p:cNvSpPr>
            <p:nvPr/>
          </p:nvSpPr>
          <p:spPr bwMode="auto">
            <a:xfrm>
              <a:off x="3807" y="3550"/>
              <a:ext cx="47" cy="72"/>
            </a:xfrm>
            <a:custGeom>
              <a:avLst/>
              <a:gdLst>
                <a:gd name="T0" fmla="*/ 34 w 34"/>
                <a:gd name="T1" fmla="*/ 35 h 52"/>
                <a:gd name="T2" fmla="*/ 34 w 34"/>
                <a:gd name="T3" fmla="*/ 17 h 52"/>
                <a:gd name="T4" fmla="*/ 17 w 34"/>
                <a:gd name="T5" fmla="*/ 0 h 52"/>
                <a:gd name="T6" fmla="*/ 17 w 34"/>
                <a:gd name="T7" fmla="*/ 0 h 52"/>
                <a:gd name="T8" fmla="*/ 0 w 34"/>
                <a:gd name="T9" fmla="*/ 17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7"/>
                    <a:pt x="34" y="17"/>
                    <a:pt x="34" y="17"/>
                  </a:cubicBezTo>
                  <a:cubicBezTo>
                    <a:pt x="34" y="8"/>
                    <a:pt x="26" y="0"/>
                    <a:pt x="17" y="0"/>
                  </a:cubicBezTo>
                  <a:cubicBezTo>
                    <a:pt x="17" y="0"/>
                    <a:pt x="17" y="0"/>
                    <a:pt x="17" y="0"/>
                  </a:cubicBezTo>
                  <a:cubicBezTo>
                    <a:pt x="7" y="0"/>
                    <a:pt x="0" y="8"/>
                    <a:pt x="0" y="17"/>
                  </a:cubicBezTo>
                  <a:cubicBezTo>
                    <a:pt x="0" y="35"/>
                    <a:pt x="0" y="35"/>
                    <a:pt x="0" y="35"/>
                  </a:cubicBezTo>
                  <a:cubicBezTo>
                    <a:pt x="0" y="45"/>
                    <a:pt x="7" y="52"/>
                    <a:pt x="17" y="52"/>
                  </a:cubicBezTo>
                  <a:cubicBezTo>
                    <a:pt x="17" y="52"/>
                    <a:pt x="17" y="52"/>
                    <a:pt x="17" y="52"/>
                  </a:cubicBezTo>
                  <a:cubicBezTo>
                    <a:pt x="26" y="52"/>
                    <a:pt x="34" y="45"/>
                    <a:pt x="34" y="35"/>
                  </a:cubicBezTo>
                  <a:close/>
                </a:path>
              </a:pathLst>
            </a:custGeom>
            <a:noFill/>
            <a:ln w="22225" cap="flat">
              <a:solidFill>
                <a:srgbClr val="51515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1" name="Freeform 31"/>
            <p:cNvSpPr>
              <a:spLocks/>
            </p:cNvSpPr>
            <p:nvPr/>
          </p:nvSpPr>
          <p:spPr bwMode="auto">
            <a:xfrm>
              <a:off x="3940" y="3550"/>
              <a:ext cx="44" cy="72"/>
            </a:xfrm>
            <a:custGeom>
              <a:avLst/>
              <a:gdLst>
                <a:gd name="T0" fmla="*/ 32 w 32"/>
                <a:gd name="T1" fmla="*/ 35 h 52"/>
                <a:gd name="T2" fmla="*/ 32 w 32"/>
                <a:gd name="T3" fmla="*/ 17 h 52"/>
                <a:gd name="T4" fmla="*/ 15 w 32"/>
                <a:gd name="T5" fmla="*/ 0 h 52"/>
                <a:gd name="T6" fmla="*/ 15 w 32"/>
                <a:gd name="T7" fmla="*/ 0 h 52"/>
                <a:gd name="T8" fmla="*/ 0 w 32"/>
                <a:gd name="T9" fmla="*/ 17 h 52"/>
                <a:gd name="T10" fmla="*/ 0 w 32"/>
                <a:gd name="T11" fmla="*/ 35 h 52"/>
                <a:gd name="T12" fmla="*/ 15 w 32"/>
                <a:gd name="T13" fmla="*/ 52 h 52"/>
                <a:gd name="T14" fmla="*/ 15 w 32"/>
                <a:gd name="T15" fmla="*/ 52 h 52"/>
                <a:gd name="T16" fmla="*/ 32 w 32"/>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52">
                  <a:moveTo>
                    <a:pt x="32" y="35"/>
                  </a:moveTo>
                  <a:cubicBezTo>
                    <a:pt x="32" y="17"/>
                    <a:pt x="32" y="17"/>
                    <a:pt x="32" y="17"/>
                  </a:cubicBezTo>
                  <a:cubicBezTo>
                    <a:pt x="32" y="8"/>
                    <a:pt x="25" y="0"/>
                    <a:pt x="15" y="0"/>
                  </a:cubicBezTo>
                  <a:cubicBezTo>
                    <a:pt x="15" y="0"/>
                    <a:pt x="15" y="0"/>
                    <a:pt x="15" y="0"/>
                  </a:cubicBezTo>
                  <a:cubicBezTo>
                    <a:pt x="7" y="0"/>
                    <a:pt x="0" y="8"/>
                    <a:pt x="0" y="17"/>
                  </a:cubicBezTo>
                  <a:cubicBezTo>
                    <a:pt x="0" y="35"/>
                    <a:pt x="0" y="35"/>
                    <a:pt x="0" y="35"/>
                  </a:cubicBezTo>
                  <a:cubicBezTo>
                    <a:pt x="0" y="45"/>
                    <a:pt x="7" y="52"/>
                    <a:pt x="15" y="52"/>
                  </a:cubicBezTo>
                  <a:cubicBezTo>
                    <a:pt x="15" y="52"/>
                    <a:pt x="15" y="52"/>
                    <a:pt x="15" y="52"/>
                  </a:cubicBezTo>
                  <a:cubicBezTo>
                    <a:pt x="25" y="52"/>
                    <a:pt x="32" y="45"/>
                    <a:pt x="32" y="35"/>
                  </a:cubicBezTo>
                  <a:close/>
                </a:path>
              </a:pathLst>
            </a:custGeom>
            <a:noFill/>
            <a:ln w="22225" cap="flat">
              <a:solidFill>
                <a:schemeClr val="tx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2" name="Freeform 32"/>
            <p:cNvSpPr>
              <a:spLocks/>
            </p:cNvSpPr>
            <p:nvPr/>
          </p:nvSpPr>
          <p:spPr bwMode="auto">
            <a:xfrm>
              <a:off x="4071" y="3550"/>
              <a:ext cx="46" cy="72"/>
            </a:xfrm>
            <a:custGeom>
              <a:avLst/>
              <a:gdLst>
                <a:gd name="T0" fmla="*/ 34 w 34"/>
                <a:gd name="T1" fmla="*/ 35 h 52"/>
                <a:gd name="T2" fmla="*/ 34 w 34"/>
                <a:gd name="T3" fmla="*/ 17 h 52"/>
                <a:gd name="T4" fmla="*/ 17 w 34"/>
                <a:gd name="T5" fmla="*/ 0 h 52"/>
                <a:gd name="T6" fmla="*/ 17 w 34"/>
                <a:gd name="T7" fmla="*/ 0 h 52"/>
                <a:gd name="T8" fmla="*/ 0 w 34"/>
                <a:gd name="T9" fmla="*/ 17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7"/>
                    <a:pt x="34" y="17"/>
                    <a:pt x="34" y="17"/>
                  </a:cubicBezTo>
                  <a:cubicBezTo>
                    <a:pt x="34" y="8"/>
                    <a:pt x="25" y="0"/>
                    <a:pt x="17" y="0"/>
                  </a:cubicBezTo>
                  <a:cubicBezTo>
                    <a:pt x="17" y="0"/>
                    <a:pt x="17" y="0"/>
                    <a:pt x="17" y="0"/>
                  </a:cubicBezTo>
                  <a:cubicBezTo>
                    <a:pt x="7" y="0"/>
                    <a:pt x="0" y="8"/>
                    <a:pt x="0" y="17"/>
                  </a:cubicBezTo>
                  <a:cubicBezTo>
                    <a:pt x="0" y="35"/>
                    <a:pt x="0" y="35"/>
                    <a:pt x="0" y="35"/>
                  </a:cubicBezTo>
                  <a:cubicBezTo>
                    <a:pt x="0" y="45"/>
                    <a:pt x="7" y="52"/>
                    <a:pt x="17" y="52"/>
                  </a:cubicBezTo>
                  <a:cubicBezTo>
                    <a:pt x="17" y="52"/>
                    <a:pt x="17" y="52"/>
                    <a:pt x="17" y="52"/>
                  </a:cubicBezTo>
                  <a:cubicBezTo>
                    <a:pt x="25" y="52"/>
                    <a:pt x="34" y="45"/>
                    <a:pt x="34" y="35"/>
                  </a:cubicBezTo>
                  <a:close/>
                </a:path>
              </a:pathLst>
            </a:custGeom>
            <a:noFill/>
            <a:ln w="22225" cap="flat">
              <a:solidFill>
                <a:srgbClr val="51515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3" name="Freeform 33"/>
            <p:cNvSpPr>
              <a:spLocks/>
            </p:cNvSpPr>
            <p:nvPr/>
          </p:nvSpPr>
          <p:spPr bwMode="auto">
            <a:xfrm>
              <a:off x="3854" y="3435"/>
              <a:ext cx="0" cy="68"/>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22225" cap="flat">
              <a:solidFill>
                <a:schemeClr val="tx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4" name="Freeform 34"/>
            <p:cNvSpPr>
              <a:spLocks/>
            </p:cNvSpPr>
            <p:nvPr/>
          </p:nvSpPr>
          <p:spPr bwMode="auto">
            <a:xfrm>
              <a:off x="3984" y="3435"/>
              <a:ext cx="0" cy="68"/>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5" name="Freeform 35"/>
            <p:cNvSpPr>
              <a:spLocks/>
            </p:cNvSpPr>
            <p:nvPr/>
          </p:nvSpPr>
          <p:spPr bwMode="auto">
            <a:xfrm>
              <a:off x="3764" y="3435"/>
              <a:ext cx="46" cy="71"/>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22225" cap="flat">
              <a:solidFill>
                <a:srgbClr val="51515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6" name="Freeform 36"/>
            <p:cNvSpPr>
              <a:spLocks/>
            </p:cNvSpPr>
            <p:nvPr/>
          </p:nvSpPr>
          <p:spPr bwMode="auto">
            <a:xfrm>
              <a:off x="3897" y="3435"/>
              <a:ext cx="45" cy="71"/>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22225" cap="flat">
              <a:solidFill>
                <a:schemeClr val="tx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7" name="Freeform 37"/>
            <p:cNvSpPr>
              <a:spLocks/>
            </p:cNvSpPr>
            <p:nvPr/>
          </p:nvSpPr>
          <p:spPr bwMode="auto">
            <a:xfrm>
              <a:off x="4028" y="3435"/>
              <a:ext cx="45" cy="71"/>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22225" cap="flat">
              <a:solidFill>
                <a:srgbClr val="51515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68" name="Freeform 38"/>
            <p:cNvSpPr>
              <a:spLocks/>
            </p:cNvSpPr>
            <p:nvPr/>
          </p:nvSpPr>
          <p:spPr bwMode="auto">
            <a:xfrm>
              <a:off x="4117" y="3435"/>
              <a:ext cx="0" cy="68"/>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22225" cap="flat">
              <a:solidFill>
                <a:srgbClr val="51515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69" name="Group 68"/>
          <p:cNvGrpSpPr/>
          <p:nvPr/>
        </p:nvGrpSpPr>
        <p:grpSpPr>
          <a:xfrm>
            <a:off x="5536911" y="2058442"/>
            <a:ext cx="1118179" cy="659550"/>
            <a:chOff x="5494255" y="2325130"/>
            <a:chExt cx="1386603" cy="817879"/>
          </a:xfrm>
        </p:grpSpPr>
        <p:sp>
          <p:nvSpPr>
            <p:cNvPr id="44" name="Line 14"/>
            <p:cNvSpPr>
              <a:spLocks noChangeShapeType="1"/>
            </p:cNvSpPr>
            <p:nvPr/>
          </p:nvSpPr>
          <p:spPr bwMode="auto">
            <a:xfrm>
              <a:off x="5494255" y="2734070"/>
              <a:ext cx="471228" cy="0"/>
            </a:xfrm>
            <a:prstGeom prst="line">
              <a:avLst/>
            </a:prstGeom>
            <a:noFill/>
            <a:ln w="22225" cap="flat">
              <a:solidFill>
                <a:srgbClr val="535353"/>
              </a:solidFill>
              <a:prstDash val="solid"/>
              <a:miter lim="800000"/>
              <a:headEnd/>
              <a:tailEnd/>
            </a:ln>
            <a:extLst>
              <a:ext uri="{909E8E84-426E-40DD-AFC4-6F175D3DCCD1}">
                <a14:hiddenFill xmlns:a14="http://schemas.microsoft.com/office/drawing/2010/main" xmlns="">
                  <a:no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45" name="Freeform 15"/>
            <p:cNvSpPr>
              <a:spLocks/>
            </p:cNvSpPr>
            <p:nvPr/>
          </p:nvSpPr>
          <p:spPr bwMode="auto">
            <a:xfrm>
              <a:off x="5965483" y="2468665"/>
              <a:ext cx="433313" cy="533517"/>
            </a:xfrm>
            <a:custGeom>
              <a:avLst/>
              <a:gdLst>
                <a:gd name="T0" fmla="*/ 160 w 160"/>
                <a:gd name="T1" fmla="*/ 0 h 197"/>
                <a:gd name="T2" fmla="*/ 0 w 160"/>
                <a:gd name="T3" fmla="*/ 0 h 197"/>
                <a:gd name="T4" fmla="*/ 0 w 160"/>
                <a:gd name="T5" fmla="*/ 197 h 197"/>
                <a:gd name="T6" fmla="*/ 160 w 160"/>
                <a:gd name="T7" fmla="*/ 197 h 197"/>
              </a:gdLst>
              <a:ahLst/>
              <a:cxnLst>
                <a:cxn ang="0">
                  <a:pos x="T0" y="T1"/>
                </a:cxn>
                <a:cxn ang="0">
                  <a:pos x="T2" y="T3"/>
                </a:cxn>
                <a:cxn ang="0">
                  <a:pos x="T4" y="T5"/>
                </a:cxn>
                <a:cxn ang="0">
                  <a:pos x="T6" y="T7"/>
                </a:cxn>
              </a:cxnLst>
              <a:rect l="0" t="0" r="r" b="b"/>
              <a:pathLst>
                <a:path w="160" h="197">
                  <a:moveTo>
                    <a:pt x="160" y="0"/>
                  </a:moveTo>
                  <a:lnTo>
                    <a:pt x="0" y="0"/>
                  </a:lnTo>
                  <a:lnTo>
                    <a:pt x="0" y="197"/>
                  </a:lnTo>
                  <a:lnTo>
                    <a:pt x="160" y="197"/>
                  </a:lnTo>
                </a:path>
              </a:pathLst>
            </a:custGeom>
            <a:noFill/>
            <a:ln w="22225" cap="flat">
              <a:solidFill>
                <a:srgbClr val="53535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46" name="Freeform 16"/>
            <p:cNvSpPr>
              <a:spLocks/>
            </p:cNvSpPr>
            <p:nvPr/>
          </p:nvSpPr>
          <p:spPr bwMode="auto">
            <a:xfrm>
              <a:off x="6398797" y="2325130"/>
              <a:ext cx="482061" cy="284362"/>
            </a:xfrm>
            <a:custGeom>
              <a:avLst/>
              <a:gdLst>
                <a:gd name="T0" fmla="*/ 178 w 178"/>
                <a:gd name="T1" fmla="*/ 0 h 105"/>
                <a:gd name="T2" fmla="*/ 0 w 178"/>
                <a:gd name="T3" fmla="*/ 0 h 105"/>
                <a:gd name="T4" fmla="*/ 0 w 178"/>
                <a:gd name="T5" fmla="*/ 105 h 105"/>
                <a:gd name="T6" fmla="*/ 178 w 178"/>
                <a:gd name="T7" fmla="*/ 105 h 105"/>
              </a:gdLst>
              <a:ahLst/>
              <a:cxnLst>
                <a:cxn ang="0">
                  <a:pos x="T0" y="T1"/>
                </a:cxn>
                <a:cxn ang="0">
                  <a:pos x="T2" y="T3"/>
                </a:cxn>
                <a:cxn ang="0">
                  <a:pos x="T4" y="T5"/>
                </a:cxn>
                <a:cxn ang="0">
                  <a:pos x="T6" y="T7"/>
                </a:cxn>
              </a:cxnLst>
              <a:rect l="0" t="0" r="r" b="b"/>
              <a:pathLst>
                <a:path w="178" h="105">
                  <a:moveTo>
                    <a:pt x="178" y="0"/>
                  </a:moveTo>
                  <a:lnTo>
                    <a:pt x="0" y="0"/>
                  </a:lnTo>
                  <a:lnTo>
                    <a:pt x="0" y="105"/>
                  </a:lnTo>
                  <a:lnTo>
                    <a:pt x="178" y="105"/>
                  </a:lnTo>
                </a:path>
              </a:pathLst>
            </a:custGeom>
            <a:noFill/>
            <a:ln w="22225" cap="flat">
              <a:solidFill>
                <a:schemeClr val="tx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47" name="Freeform 17"/>
            <p:cNvSpPr>
              <a:spLocks/>
            </p:cNvSpPr>
            <p:nvPr/>
          </p:nvSpPr>
          <p:spPr bwMode="auto">
            <a:xfrm>
              <a:off x="6398797" y="2858647"/>
              <a:ext cx="482061" cy="284362"/>
            </a:xfrm>
            <a:custGeom>
              <a:avLst/>
              <a:gdLst>
                <a:gd name="T0" fmla="*/ 178 w 178"/>
                <a:gd name="T1" fmla="*/ 0 h 105"/>
                <a:gd name="T2" fmla="*/ 0 w 178"/>
                <a:gd name="T3" fmla="*/ 0 h 105"/>
                <a:gd name="T4" fmla="*/ 0 w 178"/>
                <a:gd name="T5" fmla="*/ 105 h 105"/>
                <a:gd name="T6" fmla="*/ 178 w 178"/>
                <a:gd name="T7" fmla="*/ 105 h 105"/>
              </a:gdLst>
              <a:ahLst/>
              <a:cxnLst>
                <a:cxn ang="0">
                  <a:pos x="T0" y="T1"/>
                </a:cxn>
                <a:cxn ang="0">
                  <a:pos x="T2" y="T3"/>
                </a:cxn>
                <a:cxn ang="0">
                  <a:pos x="T4" y="T5"/>
                </a:cxn>
                <a:cxn ang="0">
                  <a:pos x="T6" y="T7"/>
                </a:cxn>
              </a:cxnLst>
              <a:rect l="0" t="0" r="r" b="b"/>
              <a:pathLst>
                <a:path w="178" h="105">
                  <a:moveTo>
                    <a:pt x="178" y="0"/>
                  </a:moveTo>
                  <a:lnTo>
                    <a:pt x="0" y="0"/>
                  </a:lnTo>
                  <a:lnTo>
                    <a:pt x="0" y="105"/>
                  </a:lnTo>
                  <a:lnTo>
                    <a:pt x="178" y="105"/>
                  </a:lnTo>
                </a:path>
              </a:pathLst>
            </a:custGeom>
            <a:noFill/>
            <a:ln w="22225" cap="flat">
              <a:solidFill>
                <a:schemeClr val="tx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26" name="Group 25"/>
          <p:cNvGrpSpPr/>
          <p:nvPr/>
        </p:nvGrpSpPr>
        <p:grpSpPr>
          <a:xfrm>
            <a:off x="2702875" y="1788442"/>
            <a:ext cx="967404" cy="1209256"/>
            <a:chOff x="-89366" y="1973262"/>
            <a:chExt cx="986802" cy="1233504"/>
          </a:xfrm>
        </p:grpSpPr>
        <p:sp>
          <p:nvSpPr>
            <p:cNvPr id="75" name="Freeform 5"/>
            <p:cNvSpPr>
              <a:spLocks/>
            </p:cNvSpPr>
            <p:nvPr/>
          </p:nvSpPr>
          <p:spPr bwMode="auto">
            <a:xfrm>
              <a:off x="-89366" y="2107542"/>
              <a:ext cx="555856" cy="565226"/>
            </a:xfrm>
            <a:custGeom>
              <a:avLst/>
              <a:gdLst>
                <a:gd name="T0" fmla="*/ 1 w 130"/>
                <a:gd name="T1" fmla="*/ 132 h 132"/>
                <a:gd name="T2" fmla="*/ 0 w 130"/>
                <a:gd name="T3" fmla="*/ 115 h 132"/>
                <a:gd name="T4" fmla="*/ 115 w 130"/>
                <a:gd name="T5" fmla="*/ 0 h 132"/>
                <a:gd name="T6" fmla="*/ 130 w 130"/>
                <a:gd name="T7" fmla="*/ 0 h 132"/>
              </a:gdLst>
              <a:ahLst/>
              <a:cxnLst>
                <a:cxn ang="0">
                  <a:pos x="T0" y="T1"/>
                </a:cxn>
                <a:cxn ang="0">
                  <a:pos x="T2" y="T3"/>
                </a:cxn>
                <a:cxn ang="0">
                  <a:pos x="T4" y="T5"/>
                </a:cxn>
                <a:cxn ang="0">
                  <a:pos x="T6" y="T7"/>
                </a:cxn>
              </a:cxnLst>
              <a:rect l="0" t="0" r="r" b="b"/>
              <a:pathLst>
                <a:path w="130" h="132">
                  <a:moveTo>
                    <a:pt x="1" y="132"/>
                  </a:moveTo>
                  <a:cubicBezTo>
                    <a:pt x="1" y="126"/>
                    <a:pt x="0" y="120"/>
                    <a:pt x="0" y="115"/>
                  </a:cubicBezTo>
                  <a:cubicBezTo>
                    <a:pt x="0" y="51"/>
                    <a:pt x="51" y="0"/>
                    <a:pt x="115" y="0"/>
                  </a:cubicBezTo>
                  <a:cubicBezTo>
                    <a:pt x="121" y="0"/>
                    <a:pt x="126" y="0"/>
                    <a:pt x="130" y="0"/>
                  </a:cubicBezTo>
                </a:path>
              </a:pathLst>
            </a:custGeom>
            <a:noFill/>
            <a:ln w="22225" cap="flat">
              <a:solidFill>
                <a:srgbClr val="53535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76" name="Freeform 6"/>
            <p:cNvSpPr>
              <a:spLocks/>
            </p:cNvSpPr>
            <p:nvPr/>
          </p:nvSpPr>
          <p:spPr bwMode="auto">
            <a:xfrm>
              <a:off x="266632" y="2538488"/>
              <a:ext cx="630804" cy="552734"/>
            </a:xfrm>
            <a:custGeom>
              <a:avLst/>
              <a:gdLst>
                <a:gd name="T0" fmla="*/ 0 w 147"/>
                <a:gd name="T1" fmla="*/ 125 h 129"/>
                <a:gd name="T2" fmla="*/ 32 w 147"/>
                <a:gd name="T3" fmla="*/ 129 h 129"/>
                <a:gd name="T4" fmla="*/ 147 w 147"/>
                <a:gd name="T5" fmla="*/ 14 h 129"/>
                <a:gd name="T6" fmla="*/ 146 w 147"/>
                <a:gd name="T7" fmla="*/ 0 h 129"/>
              </a:gdLst>
              <a:ahLst/>
              <a:cxnLst>
                <a:cxn ang="0">
                  <a:pos x="T0" y="T1"/>
                </a:cxn>
                <a:cxn ang="0">
                  <a:pos x="T2" y="T3"/>
                </a:cxn>
                <a:cxn ang="0">
                  <a:pos x="T4" y="T5"/>
                </a:cxn>
                <a:cxn ang="0">
                  <a:pos x="T6" y="T7"/>
                </a:cxn>
              </a:cxnLst>
              <a:rect l="0" t="0" r="r" b="b"/>
              <a:pathLst>
                <a:path w="147" h="129">
                  <a:moveTo>
                    <a:pt x="0" y="125"/>
                  </a:moveTo>
                  <a:cubicBezTo>
                    <a:pt x="10" y="127"/>
                    <a:pt x="21" y="129"/>
                    <a:pt x="32" y="129"/>
                  </a:cubicBezTo>
                  <a:cubicBezTo>
                    <a:pt x="96" y="129"/>
                    <a:pt x="147" y="77"/>
                    <a:pt x="147" y="14"/>
                  </a:cubicBezTo>
                  <a:cubicBezTo>
                    <a:pt x="147" y="9"/>
                    <a:pt x="147" y="4"/>
                    <a:pt x="146" y="0"/>
                  </a:cubicBezTo>
                </a:path>
              </a:pathLst>
            </a:custGeom>
            <a:noFill/>
            <a:ln w="22225" cap="flat">
              <a:solidFill>
                <a:srgbClr val="53535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77" name="Freeform 7"/>
            <p:cNvSpPr>
              <a:spLocks/>
            </p:cNvSpPr>
            <p:nvPr/>
          </p:nvSpPr>
          <p:spPr bwMode="auto">
            <a:xfrm>
              <a:off x="263510" y="2988171"/>
              <a:ext cx="140525" cy="218595"/>
            </a:xfrm>
            <a:custGeom>
              <a:avLst/>
              <a:gdLst>
                <a:gd name="T0" fmla="*/ 33 w 33"/>
                <a:gd name="T1" fmla="*/ 0 h 51"/>
                <a:gd name="T2" fmla="*/ 0 w 33"/>
                <a:gd name="T3" fmla="*/ 19 h 51"/>
                <a:gd name="T4" fmla="*/ 20 w 33"/>
                <a:gd name="T5" fmla="*/ 51 h 51"/>
              </a:gdLst>
              <a:ahLst/>
              <a:cxnLst>
                <a:cxn ang="0">
                  <a:pos x="T0" y="T1"/>
                </a:cxn>
                <a:cxn ang="0">
                  <a:pos x="T2" y="T3"/>
                </a:cxn>
                <a:cxn ang="0">
                  <a:pos x="T4" y="T5"/>
                </a:cxn>
              </a:cxnLst>
              <a:rect l="0" t="0" r="r" b="b"/>
              <a:pathLst>
                <a:path w="33" h="51">
                  <a:moveTo>
                    <a:pt x="33" y="0"/>
                  </a:moveTo>
                  <a:cubicBezTo>
                    <a:pt x="0" y="19"/>
                    <a:pt x="0" y="19"/>
                    <a:pt x="0" y="19"/>
                  </a:cubicBezTo>
                  <a:cubicBezTo>
                    <a:pt x="20" y="51"/>
                    <a:pt x="20" y="51"/>
                    <a:pt x="20" y="51"/>
                  </a:cubicBezTo>
                </a:path>
              </a:pathLst>
            </a:custGeom>
            <a:noFill/>
            <a:ln w="22225" cap="flat">
              <a:solidFill>
                <a:srgbClr val="53535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78" name="Freeform 8"/>
            <p:cNvSpPr>
              <a:spLocks/>
            </p:cNvSpPr>
            <p:nvPr/>
          </p:nvSpPr>
          <p:spPr bwMode="auto">
            <a:xfrm>
              <a:off x="332211" y="1973262"/>
              <a:ext cx="140525" cy="221719"/>
            </a:xfrm>
            <a:custGeom>
              <a:avLst/>
              <a:gdLst>
                <a:gd name="T0" fmla="*/ 0 w 33"/>
                <a:gd name="T1" fmla="*/ 52 h 52"/>
                <a:gd name="T2" fmla="*/ 33 w 33"/>
                <a:gd name="T3" fmla="*/ 32 h 52"/>
                <a:gd name="T4" fmla="*/ 13 w 33"/>
                <a:gd name="T5" fmla="*/ 0 h 52"/>
              </a:gdLst>
              <a:ahLst/>
              <a:cxnLst>
                <a:cxn ang="0">
                  <a:pos x="T0" y="T1"/>
                </a:cxn>
                <a:cxn ang="0">
                  <a:pos x="T2" y="T3"/>
                </a:cxn>
                <a:cxn ang="0">
                  <a:pos x="T4" y="T5"/>
                </a:cxn>
              </a:cxnLst>
              <a:rect l="0" t="0" r="r" b="b"/>
              <a:pathLst>
                <a:path w="33" h="52">
                  <a:moveTo>
                    <a:pt x="0" y="52"/>
                  </a:moveTo>
                  <a:cubicBezTo>
                    <a:pt x="33" y="32"/>
                    <a:pt x="33" y="32"/>
                    <a:pt x="33" y="32"/>
                  </a:cubicBezTo>
                  <a:cubicBezTo>
                    <a:pt x="13" y="0"/>
                    <a:pt x="13" y="0"/>
                    <a:pt x="13" y="0"/>
                  </a:cubicBezTo>
                </a:path>
              </a:pathLst>
            </a:custGeom>
            <a:noFill/>
            <a:ln w="22225" cap="flat">
              <a:solidFill>
                <a:srgbClr val="535353"/>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80" name="Oval 10"/>
            <p:cNvSpPr>
              <a:spLocks noChangeArrowheads="1"/>
            </p:cNvSpPr>
            <p:nvPr/>
          </p:nvSpPr>
          <p:spPr bwMode="auto">
            <a:xfrm>
              <a:off x="-72112" y="2783587"/>
              <a:ext cx="235676" cy="233113"/>
            </a:xfrm>
            <a:prstGeom prst="ellipse">
              <a:avLst/>
            </a:prstGeom>
            <a:noFill/>
            <a:ln w="22225" cap="flat">
              <a:solidFill>
                <a:schemeClr val="tx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25" name="Rectangle 24"/>
            <p:cNvSpPr/>
            <p:nvPr/>
          </p:nvSpPr>
          <p:spPr bwMode="auto">
            <a:xfrm>
              <a:off x="609219" y="2200614"/>
              <a:ext cx="202980" cy="202980"/>
            </a:xfrm>
            <a:prstGeom prst="rect">
              <a:avLst/>
            </a:prstGeom>
            <a:noFill/>
            <a:ln w="22225" cap="flat">
              <a:solidFill>
                <a:schemeClr val="tx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err="1">
                <a:ln>
                  <a:noFill/>
                </a:ln>
                <a:solidFill>
                  <a:srgbClr val="505050"/>
                </a:solidFill>
                <a:effectLst/>
                <a:uLnTx/>
                <a:uFillTx/>
                <a:latin typeface="Segoe UI Semilight"/>
                <a:ea typeface="+mn-ea"/>
                <a:cs typeface="+mn-cs"/>
              </a:endParaRPr>
            </a:p>
          </p:txBody>
        </p:sp>
      </p:grpSp>
      <p:sp>
        <p:nvSpPr>
          <p:cNvPr id="4" name="TextBox 3"/>
          <p:cNvSpPr txBox="1"/>
          <p:nvPr/>
        </p:nvSpPr>
        <p:spPr>
          <a:xfrm>
            <a:off x="-159799" y="-67430"/>
            <a:ext cx="12082509" cy="1403461"/>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lang="ru-RU" sz="4000" b="1" dirty="0">
                <a:gradFill>
                  <a:gsLst>
                    <a:gs pos="2917">
                      <a:srgbClr val="505050"/>
                    </a:gs>
                    <a:gs pos="30000">
                      <a:srgbClr val="505050"/>
                    </a:gs>
                  </a:gsLst>
                  <a:lin ang="5400000" scaled="0"/>
                </a:gradFill>
                <a:latin typeface="Segoe UI"/>
              </a:rPr>
              <a:t>Искусственный интеллект:</a:t>
            </a:r>
            <a:br>
              <a:rPr lang="ru-RU" sz="4000" b="1" dirty="0">
                <a:gradFill>
                  <a:gsLst>
                    <a:gs pos="2917">
                      <a:srgbClr val="505050"/>
                    </a:gs>
                    <a:gs pos="30000">
                      <a:srgbClr val="505050"/>
                    </a:gs>
                  </a:gsLst>
                  <a:lin ang="5400000" scaled="0"/>
                </a:gradFill>
                <a:latin typeface="Segoe UI"/>
              </a:rPr>
            </a:br>
            <a:r>
              <a:rPr lang="ru-RU" sz="4000" b="1" dirty="0">
                <a:gradFill>
                  <a:gsLst>
                    <a:gs pos="2917">
                      <a:srgbClr val="505050"/>
                    </a:gs>
                    <a:gs pos="30000">
                      <a:srgbClr val="505050"/>
                    </a:gs>
                  </a:gsLst>
                  <a:lin ang="5400000" scaled="0"/>
                </a:gradFill>
                <a:latin typeface="Segoe UI"/>
              </a:rPr>
              <a:t>почему сейчас и ч</a:t>
            </a:r>
            <a:r>
              <a:rPr kumimoji="0" lang="ru-RU" sz="4000" b="1"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то изменилось?</a:t>
            </a:r>
          </a:p>
        </p:txBody>
      </p:sp>
      <p:sp>
        <p:nvSpPr>
          <p:cNvPr id="8" name="TextBox 7"/>
          <p:cNvSpPr txBox="1"/>
          <p:nvPr/>
        </p:nvSpPr>
        <p:spPr>
          <a:xfrm>
            <a:off x="4886674" y="4646385"/>
            <a:ext cx="3057760" cy="738664"/>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ru-RU" sz="3200" b="1"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 Доступность</a:t>
            </a:r>
          </a:p>
        </p:txBody>
      </p:sp>
      <p:sp>
        <p:nvSpPr>
          <p:cNvPr id="9" name="TextBox 8"/>
          <p:cNvSpPr txBox="1"/>
          <p:nvPr/>
        </p:nvSpPr>
        <p:spPr>
          <a:xfrm>
            <a:off x="4706266" y="5262802"/>
            <a:ext cx="3669957" cy="1717393"/>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ru-RU" sz="1600" b="1"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Методы и алгоритмы:</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ru-RU" sz="1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Статистического анализа очень больших наборов данных (</a:t>
            </a:r>
            <a:r>
              <a:rPr kumimoji="0" lang="en-US" sz="1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Big Data)</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ru-RU" sz="1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Глубокого обучения нейросетей</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ru-RU" sz="1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Вычислений с матрицами и тензорами</a:t>
            </a:r>
          </a:p>
        </p:txBody>
      </p:sp>
      <p:sp>
        <p:nvSpPr>
          <p:cNvPr id="42" name="TextBox 41">
            <a:extLst>
              <a:ext uri="{FF2B5EF4-FFF2-40B4-BE49-F238E27FC236}">
                <a16:creationId xmlns:a16="http://schemas.microsoft.com/office/drawing/2014/main" xmlns="" id="{BBA1AF7E-189F-4B09-B343-0F8C95BE01A7}"/>
              </a:ext>
            </a:extLst>
          </p:cNvPr>
          <p:cNvSpPr txBox="1"/>
          <p:nvPr/>
        </p:nvSpPr>
        <p:spPr>
          <a:xfrm>
            <a:off x="121909" y="5262802"/>
            <a:ext cx="4856389" cy="1252651"/>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ru-RU" sz="1600" b="1"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Вычислительные мощности:</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ru-RU" sz="1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Высокопроизводительные облачные вычисления</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ru-RU" sz="1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Использование компьютеров с графическими процессорами </a:t>
            </a:r>
            <a:r>
              <a:rPr kumimoji="0" lang="en-US" sz="1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(GPU</a:t>
            </a:r>
            <a:r>
              <a:rPr kumimoji="0" lang="ru-RU" sz="1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 для глубинного обучения</a:t>
            </a:r>
          </a:p>
        </p:txBody>
      </p:sp>
      <p:sp>
        <p:nvSpPr>
          <p:cNvPr id="43" name="TextBox 42">
            <a:extLst>
              <a:ext uri="{FF2B5EF4-FFF2-40B4-BE49-F238E27FC236}">
                <a16:creationId xmlns:a16="http://schemas.microsoft.com/office/drawing/2014/main" xmlns="" id="{5D2EBA67-D59B-4406-BD17-CA30C8306723}"/>
              </a:ext>
            </a:extLst>
          </p:cNvPr>
          <p:cNvSpPr txBox="1"/>
          <p:nvPr/>
        </p:nvSpPr>
        <p:spPr>
          <a:xfrm>
            <a:off x="8376223" y="5289026"/>
            <a:ext cx="3433480" cy="1252651"/>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ru-RU" sz="1600" b="1"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Массивы данных:</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ru-RU" sz="1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Интернет вещей</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ru-RU" sz="1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Обработка и </a:t>
            </a:r>
            <a:r>
              <a:rPr lang="ru-RU" sz="1400" dirty="0">
                <a:gradFill>
                  <a:gsLst>
                    <a:gs pos="2917">
                      <a:srgbClr val="505050"/>
                    </a:gs>
                    <a:gs pos="30000">
                      <a:srgbClr val="505050"/>
                    </a:gs>
                  </a:gsLst>
                  <a:lin ang="5400000" scaled="0"/>
                </a:gradFill>
                <a:latin typeface="Segoe UI"/>
              </a:rPr>
              <a:t>дешевое </a:t>
            </a:r>
            <a:r>
              <a:rPr kumimoji="0" lang="ru-RU" sz="14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хранение больших данных в облаке</a:t>
            </a:r>
          </a:p>
        </p:txBody>
      </p:sp>
      <p:pic>
        <p:nvPicPr>
          <p:cNvPr id="48" name="Picture 47">
            <a:extLst>
              <a:ext uri="{FF2B5EF4-FFF2-40B4-BE49-F238E27FC236}">
                <a16:creationId xmlns:a16="http://schemas.microsoft.com/office/drawing/2014/main" xmlns="" id="{4050EE01-30C0-454D-B963-4849A325E74C}"/>
              </a:ext>
            </a:extLst>
          </p:cNvPr>
          <p:cNvPicPr>
            <a:picLocks noChangeAspect="1"/>
          </p:cNvPicPr>
          <p:nvPr/>
        </p:nvPicPr>
        <p:blipFill rotWithShape="1">
          <a:blip r:embed="rId3" cstate="email">
            <a:extLst>
              <a:ext uri="{28A0092B-C50C-407E-A947-70E740481C1C}">
                <a14:useLocalDpi xmlns:a14="http://schemas.microsoft.com/office/drawing/2010/main" xmlns=""/>
              </a:ext>
            </a:extLst>
          </a:blip>
          <a:srcRect l="24800" r="24800"/>
          <a:stretch/>
        </p:blipFill>
        <p:spPr>
          <a:xfrm>
            <a:off x="27853" y="3509319"/>
            <a:ext cx="1499359" cy="1678009"/>
          </a:xfrm>
          <a:prstGeom prst="parallelogram">
            <a:avLst>
              <a:gd name="adj" fmla="val 24850"/>
            </a:avLst>
          </a:prstGeom>
          <a:noFill/>
          <a:ln>
            <a:noFill/>
          </a:ln>
        </p:spPr>
      </p:pic>
      <p:pic>
        <p:nvPicPr>
          <p:cNvPr id="50" name="Picture 49">
            <a:extLst>
              <a:ext uri="{FF2B5EF4-FFF2-40B4-BE49-F238E27FC236}">
                <a16:creationId xmlns:a16="http://schemas.microsoft.com/office/drawing/2014/main" xmlns="" id="{6BCCF213-DD74-4204-8B92-449AE8F9CEA3}"/>
              </a:ext>
            </a:extLst>
          </p:cNvPr>
          <p:cNvPicPr>
            <a:picLocks/>
          </p:cNvPicPr>
          <p:nvPr/>
        </p:nvPicPr>
        <p:blipFill rotWithShape="1">
          <a:blip r:embed="rId4" cstate="email">
            <a:extLst>
              <a:ext uri="{28A0092B-C50C-407E-A947-70E740481C1C}">
                <a14:useLocalDpi xmlns:a14="http://schemas.microsoft.com/office/drawing/2010/main" xmlns=""/>
              </a:ext>
            </a:extLst>
          </a:blip>
          <a:srcRect l="21434" r="29173"/>
          <a:stretch/>
        </p:blipFill>
        <p:spPr>
          <a:xfrm>
            <a:off x="10346510" y="3545409"/>
            <a:ext cx="1553935" cy="1717393"/>
          </a:xfrm>
          <a:prstGeom prst="parallelogram">
            <a:avLst>
              <a:gd name="adj" fmla="val 22658"/>
            </a:avLst>
          </a:prstGeom>
        </p:spPr>
      </p:pic>
    </p:spTree>
    <p:extLst>
      <p:ext uri="{BB962C8B-B14F-4D97-AF65-F5344CB8AC3E}">
        <p14:creationId xmlns:p14="http://schemas.microsoft.com/office/powerpoint/2010/main" xmlns="" val="130107202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5EBB69-89B7-464A-B43F-ABEB08439D2A}"/>
              </a:ext>
            </a:extLst>
          </p:cNvPr>
          <p:cNvSpPr>
            <a:spLocks noGrp="1"/>
          </p:cNvSpPr>
          <p:nvPr>
            <p:ph type="title"/>
          </p:nvPr>
        </p:nvSpPr>
        <p:spPr>
          <a:xfrm>
            <a:off x="211220" y="93060"/>
            <a:ext cx="12001093" cy="762065"/>
          </a:xfrm>
        </p:spPr>
        <p:txBody>
          <a:bodyPr>
            <a:noAutofit/>
          </a:bodyPr>
          <a:lstStyle/>
          <a:p>
            <a:r>
              <a:rPr lang="ru-RU" sz="3600" b="1" dirty="0"/>
              <a:t>Две области применения ИИ в здравоохранении : клиническая и операционная эффективность</a:t>
            </a:r>
            <a:endParaRPr lang="en-US" sz="3600" b="1" dirty="0"/>
          </a:p>
        </p:txBody>
      </p:sp>
      <p:sp>
        <p:nvSpPr>
          <p:cNvPr id="3" name="Oval 2">
            <a:extLst>
              <a:ext uri="{FF2B5EF4-FFF2-40B4-BE49-F238E27FC236}">
                <a16:creationId xmlns:a16="http://schemas.microsoft.com/office/drawing/2014/main" xmlns="" id="{12B5D320-ED89-4DFD-8254-AFA63916E6BE}"/>
              </a:ext>
            </a:extLst>
          </p:cNvPr>
          <p:cNvSpPr/>
          <p:nvPr/>
        </p:nvSpPr>
        <p:spPr bwMode="auto">
          <a:xfrm>
            <a:off x="5063252" y="1362358"/>
            <a:ext cx="4975624" cy="4975624"/>
          </a:xfrm>
          <a:prstGeom prst="ellipse">
            <a:avLst/>
          </a:prstGeom>
          <a:noFill/>
          <a:ln w="9525">
            <a:solidFill>
              <a:srgbClr val="D1D3D4"/>
            </a:solidFill>
          </a:ln>
        </p:spPr>
        <p:txBody>
          <a:bodyPr wrap="square" lIns="0" tIns="0" rIns="0" bIns="0" rtlCol="0"/>
          <a:lstStyle/>
          <a:p>
            <a:pPr defTabSz="914314">
              <a:defRPr/>
            </a:pPr>
            <a:endParaRPr lang="en-US" sz="1753" dirty="0" err="1">
              <a:solidFill>
                <a:srgbClr val="353535"/>
              </a:solidFill>
              <a:latin typeface="Segoe UI Semilight"/>
            </a:endParaRPr>
          </a:p>
        </p:txBody>
      </p:sp>
      <p:grpSp>
        <p:nvGrpSpPr>
          <p:cNvPr id="4" name="Group 3">
            <a:extLst>
              <a:ext uri="{FF2B5EF4-FFF2-40B4-BE49-F238E27FC236}">
                <a16:creationId xmlns:a16="http://schemas.microsoft.com/office/drawing/2014/main" xmlns="" id="{BD4285EA-0F69-45BF-8A37-8FFC4EEB2D96}"/>
              </a:ext>
            </a:extLst>
          </p:cNvPr>
          <p:cNvGrpSpPr/>
          <p:nvPr/>
        </p:nvGrpSpPr>
        <p:grpSpPr>
          <a:xfrm>
            <a:off x="637961" y="4141458"/>
            <a:ext cx="3315056" cy="1816697"/>
            <a:chOff x="455319" y="1992410"/>
            <a:chExt cx="3381530" cy="1853128"/>
          </a:xfrm>
        </p:grpSpPr>
        <p:sp>
          <p:nvSpPr>
            <p:cNvPr id="5" name="object 5">
              <a:extLst>
                <a:ext uri="{FF2B5EF4-FFF2-40B4-BE49-F238E27FC236}">
                  <a16:creationId xmlns:a16="http://schemas.microsoft.com/office/drawing/2014/main" xmlns="" id="{815FB4C9-3551-4B2D-8996-E88355D19FEB}"/>
                </a:ext>
              </a:extLst>
            </p:cNvPr>
            <p:cNvSpPr txBox="1"/>
            <p:nvPr/>
          </p:nvSpPr>
          <p:spPr>
            <a:xfrm>
              <a:off x="456924" y="1992410"/>
              <a:ext cx="3179420" cy="1268565"/>
            </a:xfrm>
            <a:prstGeom prst="rect">
              <a:avLst/>
            </a:prstGeom>
          </p:spPr>
          <p:txBody>
            <a:bodyPr vert="horz" wrap="square" lIns="0" tIns="12399" rIns="0" bIns="0" rtlCol="0">
              <a:spAutoFit/>
            </a:bodyPr>
            <a:lstStyle/>
            <a:p>
              <a:pPr marL="12399" defTabSz="914314">
                <a:spcBef>
                  <a:spcPts val="98"/>
                </a:spcBef>
                <a:defRPr/>
              </a:pPr>
              <a:r>
                <a:rPr lang="ru-RU" sz="2000" b="1" spc="-29" dirty="0">
                  <a:solidFill>
                    <a:srgbClr val="0078D7"/>
                  </a:solidFill>
                  <a:latin typeface="Segoe UI Light"/>
                  <a:cs typeface="Segoe UI Light"/>
                </a:rPr>
                <a:t>Аналитика по процессам управления деятельностью ЛПУ (операционная аналитика):</a:t>
              </a:r>
              <a:endParaRPr lang="en-US" sz="2000" b="1" spc="-29" dirty="0">
                <a:solidFill>
                  <a:srgbClr val="0078D7"/>
                </a:solidFill>
                <a:latin typeface="Segoe UI Light"/>
                <a:cs typeface="Segoe UI Light"/>
              </a:endParaRPr>
            </a:p>
          </p:txBody>
        </p:sp>
        <p:sp>
          <p:nvSpPr>
            <p:cNvPr id="6" name="object 6">
              <a:extLst>
                <a:ext uri="{FF2B5EF4-FFF2-40B4-BE49-F238E27FC236}">
                  <a16:creationId xmlns:a16="http://schemas.microsoft.com/office/drawing/2014/main" xmlns="" id="{2BB0DA31-4FAF-4A36-9E8D-9BFBF2683909}"/>
                </a:ext>
              </a:extLst>
            </p:cNvPr>
            <p:cNvSpPr txBox="1"/>
            <p:nvPr/>
          </p:nvSpPr>
          <p:spPr>
            <a:xfrm>
              <a:off x="455319" y="3364330"/>
              <a:ext cx="3381530" cy="481208"/>
            </a:xfrm>
            <a:prstGeom prst="rect">
              <a:avLst/>
            </a:prstGeom>
          </p:spPr>
          <p:txBody>
            <a:bodyPr vert="horz" wrap="square" lIns="0" tIns="12399" rIns="0" bIns="0" rtlCol="0">
              <a:spAutoFit/>
            </a:bodyPr>
            <a:lstStyle/>
            <a:p>
              <a:pPr marL="12399" marR="65713" defTabSz="914314">
                <a:lnSpc>
                  <a:spcPct val="111100"/>
                </a:lnSpc>
                <a:spcBef>
                  <a:spcPts val="98"/>
                </a:spcBef>
                <a:defRPr/>
              </a:pPr>
              <a:r>
                <a:rPr lang="ru-RU" sz="1400" spc="-5" dirty="0">
                  <a:solidFill>
                    <a:srgbClr val="353535"/>
                  </a:solidFill>
                  <a:latin typeface="Segoe UI Light"/>
                  <a:cs typeface="Segoe UI Light"/>
                </a:rPr>
                <a:t>Получение знаний для оптимизации процессов</a:t>
              </a:r>
              <a:endParaRPr lang="en-US" sz="1400" spc="-5" dirty="0">
                <a:solidFill>
                  <a:srgbClr val="353535"/>
                </a:solidFill>
                <a:latin typeface="Segoe UI Light"/>
                <a:cs typeface="Segoe UI Light"/>
              </a:endParaRPr>
            </a:p>
          </p:txBody>
        </p:sp>
      </p:grpSp>
      <p:sp>
        <p:nvSpPr>
          <p:cNvPr id="8" name="object 5">
            <a:extLst>
              <a:ext uri="{FF2B5EF4-FFF2-40B4-BE49-F238E27FC236}">
                <a16:creationId xmlns:a16="http://schemas.microsoft.com/office/drawing/2014/main" xmlns="" id="{EBE5E4BA-243C-43BB-BFEC-CFB4C9C8FF14}"/>
              </a:ext>
            </a:extLst>
          </p:cNvPr>
          <p:cNvSpPr txBox="1"/>
          <p:nvPr/>
        </p:nvSpPr>
        <p:spPr>
          <a:xfrm>
            <a:off x="221415" y="1252966"/>
            <a:ext cx="4603647" cy="1214644"/>
          </a:xfrm>
          <a:prstGeom prst="rect">
            <a:avLst/>
          </a:prstGeom>
        </p:spPr>
        <p:txBody>
          <a:bodyPr vert="horz" wrap="square" lIns="0" tIns="12399" rIns="0" bIns="0" rtlCol="0">
            <a:spAutoFit/>
          </a:bodyPr>
          <a:lstStyle/>
          <a:p>
            <a:pPr marL="12399" defTabSz="914314">
              <a:spcBef>
                <a:spcPts val="98"/>
              </a:spcBef>
              <a:defRPr/>
            </a:pPr>
            <a:r>
              <a:rPr lang="ru-RU" sz="1953" b="1" spc="-29" dirty="0">
                <a:solidFill>
                  <a:srgbClr val="0078D7"/>
                </a:solidFill>
                <a:latin typeface="Segoe UI Light"/>
                <a:cs typeface="Segoe UI Light"/>
              </a:rPr>
              <a:t>Основные сценарии использования ИИ и анализа данных для клинических процессов (эффективность лечения) и процессов управления деятельностью</a:t>
            </a:r>
            <a:endParaRPr lang="en-US" sz="1953" b="1" spc="-29" dirty="0">
              <a:solidFill>
                <a:srgbClr val="0078D7"/>
              </a:solidFill>
              <a:latin typeface="Segoe UI Light"/>
              <a:cs typeface="Segoe UI Light"/>
            </a:endParaRPr>
          </a:p>
        </p:txBody>
      </p:sp>
      <p:grpSp>
        <p:nvGrpSpPr>
          <p:cNvPr id="11" name="Group 10">
            <a:extLst>
              <a:ext uri="{FF2B5EF4-FFF2-40B4-BE49-F238E27FC236}">
                <a16:creationId xmlns:a16="http://schemas.microsoft.com/office/drawing/2014/main" xmlns="" id="{5D529D5F-D717-4553-8C1A-601558CF2403}"/>
              </a:ext>
            </a:extLst>
          </p:cNvPr>
          <p:cNvGrpSpPr/>
          <p:nvPr/>
        </p:nvGrpSpPr>
        <p:grpSpPr>
          <a:xfrm>
            <a:off x="5080480" y="4880373"/>
            <a:ext cx="1344637" cy="1344637"/>
            <a:chOff x="8918220" y="809858"/>
            <a:chExt cx="1371600" cy="1371600"/>
          </a:xfrm>
        </p:grpSpPr>
        <p:sp>
          <p:nvSpPr>
            <p:cNvPr id="12" name="TextBox 11">
              <a:hlinkClick r:id="rId3" action="ppaction://hlinksldjump"/>
              <a:extLst>
                <a:ext uri="{FF2B5EF4-FFF2-40B4-BE49-F238E27FC236}">
                  <a16:creationId xmlns:a16="http://schemas.microsoft.com/office/drawing/2014/main" xmlns="" id="{4F350002-493C-4AC5-A7D1-8B8BE753E075}"/>
                </a:ext>
              </a:extLst>
            </p:cNvPr>
            <p:cNvSpPr txBox="1"/>
            <p:nvPr/>
          </p:nvSpPr>
          <p:spPr>
            <a:xfrm>
              <a:off x="8918220" y="809858"/>
              <a:ext cx="1371600" cy="1371600"/>
            </a:xfrm>
            <a:prstGeom prst="ellipse">
              <a:avLst/>
            </a:prstGeom>
            <a:solidFill>
              <a:srgbClr val="EAEAEA"/>
            </a:solidFill>
          </p:spPr>
          <p:txBody>
            <a:bodyPr wrap="none" lIns="0" tIns="0" rIns="0" bIns="0" rtlCol="0" anchor="ctr">
              <a:noAutofit/>
            </a:bodyPr>
            <a:lstStyle/>
            <a:p>
              <a:pPr marL="0" marR="0" lvl="0" indent="0" algn="ctr" defTabSz="914225"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
              </a:r>
              <a:br>
                <a:rPr kumimoji="0" lang="en-US"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en-US"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
              </a:r>
              <a:br>
                <a:rPr kumimoji="0" lang="en-US"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ru-RU"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Оптимизация</a:t>
              </a:r>
              <a:br>
                <a:rPr kumimoji="0" lang="ru-RU"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ru-RU"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рабочих</a:t>
              </a:r>
              <a:br>
                <a:rPr kumimoji="0" lang="ru-RU"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ru-RU"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графиков</a:t>
              </a:r>
              <a:br>
                <a:rPr kumimoji="0" lang="ru-RU"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ru-RU"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персонала</a:t>
              </a:r>
              <a:endParaRPr kumimoji="0" lang="en-US"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endParaRPr>
            </a:p>
          </p:txBody>
        </p:sp>
        <p:sp>
          <p:nvSpPr>
            <p:cNvPr id="13" name="people_12">
              <a:extLst>
                <a:ext uri="{FF2B5EF4-FFF2-40B4-BE49-F238E27FC236}">
                  <a16:creationId xmlns:a16="http://schemas.microsoft.com/office/drawing/2014/main" xmlns="" id="{51F645B1-9E18-4284-B2BA-6FB578157990}"/>
                </a:ext>
              </a:extLst>
            </p:cNvPr>
            <p:cNvSpPr>
              <a:spLocks noChangeAspect="1" noEditPoints="1"/>
            </p:cNvSpPr>
            <p:nvPr/>
          </p:nvSpPr>
          <p:spPr bwMode="auto">
            <a:xfrm>
              <a:off x="9389668" y="1007143"/>
              <a:ext cx="428704" cy="365760"/>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5875" cap="sq">
              <a:solidFill>
                <a:srgbClr val="353535"/>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179285" tIns="0" rIns="89642" bIns="44821" numCol="1" anchor="ctr"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ndParaRPr>
            </a:p>
          </p:txBody>
        </p:sp>
      </p:grpSp>
      <p:sp>
        <p:nvSpPr>
          <p:cNvPr id="15" name="object 2">
            <a:extLst>
              <a:ext uri="{FF2B5EF4-FFF2-40B4-BE49-F238E27FC236}">
                <a16:creationId xmlns:a16="http://schemas.microsoft.com/office/drawing/2014/main" xmlns="" id="{D66EA80E-D64D-4041-A6DF-F5951A663368}"/>
              </a:ext>
            </a:extLst>
          </p:cNvPr>
          <p:cNvSpPr/>
          <p:nvPr/>
        </p:nvSpPr>
        <p:spPr>
          <a:xfrm rot="16200000">
            <a:off x="6132787" y="-1620925"/>
            <a:ext cx="0" cy="11303917"/>
          </a:xfrm>
          <a:custGeom>
            <a:avLst/>
            <a:gdLst/>
            <a:ahLst/>
            <a:cxnLst/>
            <a:rect l="l" t="t" r="r" b="b"/>
            <a:pathLst>
              <a:path h="6115050">
                <a:moveTo>
                  <a:pt x="0" y="0"/>
                </a:moveTo>
                <a:lnTo>
                  <a:pt x="0" y="6115050"/>
                </a:lnTo>
              </a:path>
            </a:pathLst>
          </a:custGeom>
          <a:ln w="9525">
            <a:solidFill>
              <a:srgbClr val="002050"/>
            </a:solidFill>
          </a:ln>
        </p:spPr>
        <p:txBody>
          <a:bodyPr wrap="square" lIns="0" tIns="0" rIns="0" bIns="0" rtlCol="0"/>
          <a:lstStyle/>
          <a:p>
            <a:pPr marL="0" marR="0" lvl="0" indent="0" defTabSz="914314" eaLnBrk="1" fontAlgn="auto" latinLnBrk="0" hangingPunct="1">
              <a:lnSpc>
                <a:spcPct val="100000"/>
              </a:lnSpc>
              <a:spcBef>
                <a:spcPts val="0"/>
              </a:spcBef>
              <a:spcAft>
                <a:spcPts val="0"/>
              </a:spcAft>
              <a:buClrTx/>
              <a:buSzTx/>
              <a:buFontTx/>
              <a:buNone/>
              <a:tabLst/>
              <a:defRPr/>
            </a:pPr>
            <a:endParaRPr kumimoji="0" sz="1753" b="0" i="0" u="none" strike="noStrike" kern="0" cap="none" spc="0" normalizeH="0" baseline="0" noProof="0">
              <a:ln>
                <a:noFill/>
              </a:ln>
              <a:solidFill>
                <a:srgbClr val="353535"/>
              </a:solidFill>
              <a:effectLst/>
              <a:uLnTx/>
              <a:uFillTx/>
              <a:latin typeface="Segoe UI Semilight"/>
            </a:endParaRPr>
          </a:p>
        </p:txBody>
      </p:sp>
      <p:grpSp>
        <p:nvGrpSpPr>
          <p:cNvPr id="16" name="Group 15">
            <a:extLst>
              <a:ext uri="{FF2B5EF4-FFF2-40B4-BE49-F238E27FC236}">
                <a16:creationId xmlns:a16="http://schemas.microsoft.com/office/drawing/2014/main" xmlns="" id="{CA30DC3E-AE19-4351-A8F9-4357C7FD1D9F}"/>
              </a:ext>
            </a:extLst>
          </p:cNvPr>
          <p:cNvGrpSpPr/>
          <p:nvPr/>
        </p:nvGrpSpPr>
        <p:grpSpPr>
          <a:xfrm>
            <a:off x="6878745" y="5486407"/>
            <a:ext cx="1344637" cy="1344637"/>
            <a:chOff x="8918220" y="2234265"/>
            <a:chExt cx="1371600" cy="1371600"/>
          </a:xfrm>
        </p:grpSpPr>
        <p:sp>
          <p:nvSpPr>
            <p:cNvPr id="17" name="TextBox 16">
              <a:hlinkClick r:id="" action="ppaction://noaction"/>
              <a:extLst>
                <a:ext uri="{FF2B5EF4-FFF2-40B4-BE49-F238E27FC236}">
                  <a16:creationId xmlns:a16="http://schemas.microsoft.com/office/drawing/2014/main" xmlns="" id="{A71E9572-C1FF-45F0-B0BD-14D2FD19B1E5}"/>
                </a:ext>
              </a:extLst>
            </p:cNvPr>
            <p:cNvSpPr txBox="1"/>
            <p:nvPr/>
          </p:nvSpPr>
          <p:spPr>
            <a:xfrm>
              <a:off x="8918220" y="2234265"/>
              <a:ext cx="1371600" cy="1371600"/>
            </a:xfrm>
            <a:prstGeom prst="ellipse">
              <a:avLst/>
            </a:prstGeom>
            <a:solidFill>
              <a:srgbClr val="EAEAEA"/>
            </a:solidFill>
          </p:spPr>
          <p:txBody>
            <a:bodyPr wrap="none" lIns="0" tIns="0" rIns="0" bIns="0" rtlCol="0" anchor="ctr">
              <a:noAutofit/>
            </a:bodyPr>
            <a:lstStyle/>
            <a:p>
              <a:pPr marL="0" marR="0" lvl="0" indent="0" algn="ctr" defTabSz="914225"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
              </a:r>
              <a:br>
                <a:rPr kumimoji="0" lang="en-US"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endParaRPr kumimoji="0" lang="ru-RU"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endParaRPr>
            </a:p>
            <a:p>
              <a:pPr marL="0" marR="0" lvl="0" indent="0" algn="ctr" defTabSz="914225" eaLnBrk="1" fontAlgn="auto" latinLnBrk="0" hangingPunct="1">
                <a:lnSpc>
                  <a:spcPct val="90000"/>
                </a:lnSpc>
                <a:spcBef>
                  <a:spcPts val="0"/>
                </a:spcBef>
                <a:spcAft>
                  <a:spcPts val="0"/>
                </a:spcAft>
                <a:buClrTx/>
                <a:buSzTx/>
                <a:buFontTx/>
                <a:buNone/>
                <a:tabLst/>
                <a:defRPr/>
              </a:pPr>
              <a:r>
                <a:rPr lang="ru-RU" sz="1300" kern="0" dirty="0">
                  <a:solidFill>
                    <a:srgbClr val="353535"/>
                  </a:solidFill>
                  <a:latin typeface="Segoe UI" panose="020B0502040204020203" pitchFamily="34" charset="0"/>
                  <a:cs typeface="Segoe UI" panose="020B0502040204020203" pitchFamily="34" charset="0"/>
                </a:rPr>
                <a:t>Контроль</a:t>
              </a:r>
              <a:br>
                <a:rPr lang="ru-RU" sz="1300" kern="0" dirty="0">
                  <a:solidFill>
                    <a:srgbClr val="353535"/>
                  </a:solidFill>
                  <a:latin typeface="Segoe UI" panose="020B0502040204020203" pitchFamily="34" charset="0"/>
                  <a:cs typeface="Segoe UI" panose="020B0502040204020203" pitchFamily="34" charset="0"/>
                </a:rPr>
              </a:br>
              <a:r>
                <a:rPr lang="ru-RU" sz="1300" kern="0" dirty="0">
                  <a:solidFill>
                    <a:srgbClr val="353535"/>
                  </a:solidFill>
                  <a:latin typeface="Segoe UI" panose="020B0502040204020203" pitchFamily="34" charset="0"/>
                  <a:cs typeface="Segoe UI" panose="020B0502040204020203" pitchFamily="34" charset="0"/>
                </a:rPr>
                <a:t>возмещения</a:t>
              </a:r>
            </a:p>
            <a:p>
              <a:pPr marL="0" marR="0" lvl="0" indent="0" algn="ctr" defTabSz="914225" eaLnBrk="1" fontAlgn="auto" latinLnBrk="0" hangingPunct="1">
                <a:lnSpc>
                  <a:spcPct val="90000"/>
                </a:lnSpc>
                <a:spcBef>
                  <a:spcPts val="0"/>
                </a:spcBef>
                <a:spcAft>
                  <a:spcPts val="0"/>
                </a:spcAft>
                <a:buClrTx/>
                <a:buSzTx/>
                <a:buFontTx/>
                <a:buNone/>
                <a:tabLst/>
                <a:defRPr/>
              </a:pPr>
              <a:r>
                <a:rPr lang="ru-RU" sz="1300" kern="0" dirty="0">
                  <a:solidFill>
                    <a:srgbClr val="353535"/>
                  </a:solidFill>
                  <a:latin typeface="Segoe UI" panose="020B0502040204020203" pitchFamily="34" charset="0"/>
                  <a:cs typeface="Segoe UI" panose="020B0502040204020203" pitchFamily="34" charset="0"/>
                </a:rPr>
                <a:t>затрат, поиск</a:t>
              </a:r>
              <a:br>
                <a:rPr lang="ru-RU" sz="1300" kern="0" dirty="0">
                  <a:solidFill>
                    <a:srgbClr val="353535"/>
                  </a:solidFill>
                  <a:latin typeface="Segoe UI" panose="020B0502040204020203" pitchFamily="34" charset="0"/>
                  <a:cs typeface="Segoe UI" panose="020B0502040204020203" pitchFamily="34" charset="0"/>
                </a:rPr>
              </a:br>
              <a:r>
                <a:rPr lang="ru-RU" sz="1300" kern="0" dirty="0">
                  <a:solidFill>
                    <a:srgbClr val="353535"/>
                  </a:solidFill>
                  <a:latin typeface="Segoe UI" panose="020B0502040204020203" pitchFamily="34" charset="0"/>
                  <a:cs typeface="Segoe UI" panose="020B0502040204020203" pitchFamily="34" charset="0"/>
                </a:rPr>
                <a:t> ошибок списания</a:t>
              </a:r>
              <a:endParaRPr kumimoji="0" lang="en-US"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endParaRPr>
            </a:p>
          </p:txBody>
        </p:sp>
        <p:sp>
          <p:nvSpPr>
            <p:cNvPr id="18" name="CRMArticles_EFF5">
              <a:extLst>
                <a:ext uri="{FF2B5EF4-FFF2-40B4-BE49-F238E27FC236}">
                  <a16:creationId xmlns:a16="http://schemas.microsoft.com/office/drawing/2014/main" xmlns="" id="{04CF80E8-9F48-40E3-8B68-A92D8FEFBB15}"/>
                </a:ext>
              </a:extLst>
            </p:cNvPr>
            <p:cNvSpPr>
              <a:spLocks noChangeAspect="1" noEditPoints="1"/>
            </p:cNvSpPr>
            <p:nvPr/>
          </p:nvSpPr>
          <p:spPr bwMode="auto">
            <a:xfrm>
              <a:off x="9445592" y="2292769"/>
              <a:ext cx="316856" cy="365760"/>
            </a:xfrm>
            <a:custGeom>
              <a:avLst/>
              <a:gdLst>
                <a:gd name="T0" fmla="*/ 551 w 3583"/>
                <a:gd name="T1" fmla="*/ 3585 h 4136"/>
                <a:gd name="T2" fmla="*/ 0 w 3583"/>
                <a:gd name="T3" fmla="*/ 3585 h 4136"/>
                <a:gd name="T4" fmla="*/ 0 w 3583"/>
                <a:gd name="T5" fmla="*/ 0 h 4136"/>
                <a:gd name="T6" fmla="*/ 3033 w 3583"/>
                <a:gd name="T7" fmla="*/ 0 h 4136"/>
                <a:gd name="T8" fmla="*/ 3033 w 3583"/>
                <a:gd name="T9" fmla="*/ 1103 h 4136"/>
                <a:gd name="T10" fmla="*/ 2480 w 3583"/>
                <a:gd name="T11" fmla="*/ 551 h 4136"/>
                <a:gd name="T12" fmla="*/ 2480 w 3583"/>
                <a:gd name="T13" fmla="*/ 1654 h 4136"/>
                <a:gd name="T14" fmla="*/ 3583 w 3583"/>
                <a:gd name="T15" fmla="*/ 1654 h 4136"/>
                <a:gd name="T16" fmla="*/ 3583 w 3583"/>
                <a:gd name="T17" fmla="*/ 1654 h 4136"/>
                <a:gd name="T18" fmla="*/ 2480 w 3583"/>
                <a:gd name="T19" fmla="*/ 551 h 4136"/>
                <a:gd name="T20" fmla="*/ 551 w 3583"/>
                <a:gd name="T21" fmla="*/ 551 h 4136"/>
                <a:gd name="T22" fmla="*/ 551 w 3583"/>
                <a:gd name="T23" fmla="*/ 4136 h 4136"/>
                <a:gd name="T24" fmla="*/ 3583 w 3583"/>
                <a:gd name="T25" fmla="*/ 4136 h 4136"/>
                <a:gd name="T26" fmla="*/ 3583 w 3583"/>
                <a:gd name="T27" fmla="*/ 1654 h 4136"/>
                <a:gd name="T28" fmla="*/ 965 w 3583"/>
                <a:gd name="T29" fmla="*/ 2757 h 4136"/>
                <a:gd name="T30" fmla="*/ 2894 w 3583"/>
                <a:gd name="T31" fmla="*/ 2757 h 4136"/>
                <a:gd name="T32" fmla="*/ 965 w 3583"/>
                <a:gd name="T33" fmla="*/ 2206 h 4136"/>
                <a:gd name="T34" fmla="*/ 2894 w 3583"/>
                <a:gd name="T35" fmla="*/ 2206 h 4136"/>
                <a:gd name="T36" fmla="*/ 965 w 3583"/>
                <a:gd name="T37" fmla="*/ 1654 h 4136"/>
                <a:gd name="T38" fmla="*/ 2068 w 3583"/>
                <a:gd name="T39" fmla="*/ 1654 h 4136"/>
                <a:gd name="T40" fmla="*/ 965 w 3583"/>
                <a:gd name="T41" fmla="*/ 1103 h 4136"/>
                <a:gd name="T42" fmla="*/ 2068 w 3583"/>
                <a:gd name="T43" fmla="*/ 1103 h 4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83" h="4136">
                  <a:moveTo>
                    <a:pt x="551" y="3585"/>
                  </a:moveTo>
                  <a:lnTo>
                    <a:pt x="0" y="3585"/>
                  </a:lnTo>
                  <a:lnTo>
                    <a:pt x="0" y="0"/>
                  </a:lnTo>
                  <a:lnTo>
                    <a:pt x="3033" y="0"/>
                  </a:lnTo>
                  <a:lnTo>
                    <a:pt x="3033" y="1103"/>
                  </a:lnTo>
                  <a:moveTo>
                    <a:pt x="2480" y="551"/>
                  </a:moveTo>
                  <a:lnTo>
                    <a:pt x="2480" y="1654"/>
                  </a:lnTo>
                  <a:lnTo>
                    <a:pt x="3583" y="1654"/>
                  </a:lnTo>
                  <a:moveTo>
                    <a:pt x="3583" y="1654"/>
                  </a:moveTo>
                  <a:lnTo>
                    <a:pt x="2480" y="551"/>
                  </a:lnTo>
                  <a:lnTo>
                    <a:pt x="551" y="551"/>
                  </a:lnTo>
                  <a:lnTo>
                    <a:pt x="551" y="4136"/>
                  </a:lnTo>
                  <a:lnTo>
                    <a:pt x="3583" y="4136"/>
                  </a:lnTo>
                  <a:lnTo>
                    <a:pt x="3583" y="1654"/>
                  </a:lnTo>
                  <a:moveTo>
                    <a:pt x="965" y="2757"/>
                  </a:moveTo>
                  <a:lnTo>
                    <a:pt x="2894" y="2757"/>
                  </a:lnTo>
                  <a:moveTo>
                    <a:pt x="965" y="2206"/>
                  </a:moveTo>
                  <a:lnTo>
                    <a:pt x="2894" y="2206"/>
                  </a:lnTo>
                  <a:moveTo>
                    <a:pt x="965" y="1654"/>
                  </a:moveTo>
                  <a:lnTo>
                    <a:pt x="2068" y="1654"/>
                  </a:lnTo>
                  <a:moveTo>
                    <a:pt x="965" y="1103"/>
                  </a:moveTo>
                  <a:lnTo>
                    <a:pt x="2068" y="1103"/>
                  </a:lnTo>
                </a:path>
              </a:pathLst>
            </a:custGeom>
            <a:noFill/>
            <a:ln w="15875" cap="flat">
              <a:solidFill>
                <a:srgbClr val="353535"/>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179285" tIns="0" rIns="89642" bIns="44821" numCol="1" anchor="ctr"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grpSp>
      <p:grpSp>
        <p:nvGrpSpPr>
          <p:cNvPr id="19" name="Group 18">
            <a:extLst>
              <a:ext uri="{FF2B5EF4-FFF2-40B4-BE49-F238E27FC236}">
                <a16:creationId xmlns:a16="http://schemas.microsoft.com/office/drawing/2014/main" xmlns="" id="{FAA4214C-E0C0-4AFD-8DE8-6572B5F16A6C}"/>
              </a:ext>
            </a:extLst>
          </p:cNvPr>
          <p:cNvGrpSpPr/>
          <p:nvPr/>
        </p:nvGrpSpPr>
        <p:grpSpPr>
          <a:xfrm>
            <a:off x="8613633" y="4855097"/>
            <a:ext cx="1344637" cy="1369912"/>
            <a:chOff x="8918220" y="5057298"/>
            <a:chExt cx="1371600" cy="1397382"/>
          </a:xfrm>
        </p:grpSpPr>
        <p:sp>
          <p:nvSpPr>
            <p:cNvPr id="20" name="TextBox 19">
              <a:hlinkClick r:id="rId4" action="ppaction://hlinksldjump"/>
              <a:extLst>
                <a:ext uri="{FF2B5EF4-FFF2-40B4-BE49-F238E27FC236}">
                  <a16:creationId xmlns:a16="http://schemas.microsoft.com/office/drawing/2014/main" xmlns="" id="{D7A21D1A-EBCB-410E-AE1D-3A74E6A4734E}"/>
                </a:ext>
              </a:extLst>
            </p:cNvPr>
            <p:cNvSpPr txBox="1"/>
            <p:nvPr/>
          </p:nvSpPr>
          <p:spPr>
            <a:xfrm>
              <a:off x="8918220" y="5083080"/>
              <a:ext cx="1371600" cy="1371600"/>
            </a:xfrm>
            <a:prstGeom prst="ellipse">
              <a:avLst/>
            </a:prstGeom>
            <a:solidFill>
              <a:srgbClr val="EAEAEA"/>
            </a:solidFill>
          </p:spPr>
          <p:txBody>
            <a:bodyPr wrap="none" lIns="0" tIns="0" rIns="0" bIns="0" rtlCol="0" anchor="ctr">
              <a:noAutofit/>
            </a:bodyPr>
            <a:lstStyle/>
            <a:p>
              <a:pPr marL="0" marR="0" lvl="0" indent="0" algn="ctr" defTabSz="914225" eaLnBrk="1" fontAlgn="auto" latinLnBrk="0" hangingPunct="1">
                <a:lnSpc>
                  <a:spcPct val="9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
              </a:r>
              <a:br>
                <a:rPr kumimoji="0" lang="en-US"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en-US"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
              </a:r>
              <a:br>
                <a:rPr kumimoji="0" lang="en-US"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ru-RU"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Управление</a:t>
              </a:r>
              <a:br>
                <a:rPr kumimoji="0" lang="ru-RU"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ru-RU"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стоимостью</a:t>
              </a:r>
              <a:br>
                <a:rPr kumimoji="0" lang="ru-RU"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ru-RU"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 услуг,</a:t>
              </a:r>
              <a:br>
                <a:rPr kumimoji="0" lang="ru-RU"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ru-RU"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 расчет</a:t>
              </a:r>
              <a:br>
                <a:rPr kumimoji="0" lang="ru-RU"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ru-RU"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фактического</a:t>
              </a:r>
              <a:br>
                <a:rPr kumimoji="0" lang="ru-RU"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ru-RU"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 полного тарифа</a:t>
              </a:r>
              <a:endParaRPr kumimoji="0" lang="en-US" sz="13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endParaRPr>
            </a:p>
          </p:txBody>
        </p:sp>
        <p:sp>
          <p:nvSpPr>
            <p:cNvPr id="21" name="money_2">
              <a:extLst>
                <a:ext uri="{FF2B5EF4-FFF2-40B4-BE49-F238E27FC236}">
                  <a16:creationId xmlns:a16="http://schemas.microsoft.com/office/drawing/2014/main" xmlns="" id="{33BF7017-F24D-4F43-8533-7A97BEF658A7}"/>
                </a:ext>
              </a:extLst>
            </p:cNvPr>
            <p:cNvSpPr>
              <a:spLocks noChangeAspect="1" noEditPoints="1"/>
            </p:cNvSpPr>
            <p:nvPr/>
          </p:nvSpPr>
          <p:spPr bwMode="auto">
            <a:xfrm>
              <a:off x="9430572" y="5057298"/>
              <a:ext cx="346896" cy="365760"/>
            </a:xfrm>
            <a:custGeom>
              <a:avLst/>
              <a:gdLst>
                <a:gd name="T0" fmla="*/ 307 w 307"/>
                <a:gd name="T1" fmla="*/ 163 h 326"/>
                <a:gd name="T2" fmla="*/ 282 w 307"/>
                <a:gd name="T3" fmla="*/ 244 h 326"/>
                <a:gd name="T4" fmla="*/ 82 w 307"/>
                <a:gd name="T5" fmla="*/ 281 h 326"/>
                <a:gd name="T6" fmla="*/ 45 w 307"/>
                <a:gd name="T7" fmla="*/ 82 h 326"/>
                <a:gd name="T8" fmla="*/ 245 w 307"/>
                <a:gd name="T9" fmla="*/ 45 h 326"/>
                <a:gd name="T10" fmla="*/ 297 w 307"/>
                <a:gd name="T11" fmla="*/ 110 h 326"/>
                <a:gd name="T12" fmla="*/ 257 w 307"/>
                <a:gd name="T13" fmla="*/ 99 h 326"/>
                <a:gd name="T14" fmla="*/ 297 w 307"/>
                <a:gd name="T15" fmla="*/ 109 h 326"/>
                <a:gd name="T16" fmla="*/ 307 w 307"/>
                <a:gd name="T17" fmla="*/ 70 h 326"/>
                <a:gd name="T18" fmla="*/ 126 w 307"/>
                <a:gd name="T19" fmla="*/ 199 h 326"/>
                <a:gd name="T20" fmla="*/ 182 w 307"/>
                <a:gd name="T21" fmla="*/ 199 h 326"/>
                <a:gd name="T22" fmla="*/ 202 w 307"/>
                <a:gd name="T23" fmla="*/ 179 h 326"/>
                <a:gd name="T24" fmla="*/ 182 w 307"/>
                <a:gd name="T25" fmla="*/ 158 h 326"/>
                <a:gd name="T26" fmla="*/ 147 w 307"/>
                <a:gd name="T27" fmla="*/ 158 h 326"/>
                <a:gd name="T28" fmla="*/ 126 w 307"/>
                <a:gd name="T29" fmla="*/ 137 h 326"/>
                <a:gd name="T30" fmla="*/ 147 w 307"/>
                <a:gd name="T31" fmla="*/ 117 h 326"/>
                <a:gd name="T32" fmla="*/ 201 w 307"/>
                <a:gd name="T33" fmla="*/ 117 h 326"/>
                <a:gd name="T34" fmla="*/ 164 w 307"/>
                <a:gd name="T35" fmla="*/ 88 h 326"/>
                <a:gd name="T36" fmla="*/ 164 w 307"/>
                <a:gd name="T37" fmla="*/ 2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7" h="326">
                  <a:moveTo>
                    <a:pt x="307" y="163"/>
                  </a:moveTo>
                  <a:cubicBezTo>
                    <a:pt x="307" y="191"/>
                    <a:pt x="299" y="219"/>
                    <a:pt x="282" y="244"/>
                  </a:cubicBezTo>
                  <a:cubicBezTo>
                    <a:pt x="237" y="310"/>
                    <a:pt x="148" y="326"/>
                    <a:pt x="82" y="281"/>
                  </a:cubicBezTo>
                  <a:cubicBezTo>
                    <a:pt x="17" y="236"/>
                    <a:pt x="0" y="147"/>
                    <a:pt x="45" y="82"/>
                  </a:cubicBezTo>
                  <a:cubicBezTo>
                    <a:pt x="90" y="16"/>
                    <a:pt x="179" y="0"/>
                    <a:pt x="245" y="45"/>
                  </a:cubicBezTo>
                  <a:cubicBezTo>
                    <a:pt x="269" y="61"/>
                    <a:pt x="287" y="84"/>
                    <a:pt x="297" y="110"/>
                  </a:cubicBezTo>
                  <a:moveTo>
                    <a:pt x="257" y="99"/>
                  </a:moveTo>
                  <a:cubicBezTo>
                    <a:pt x="297" y="109"/>
                    <a:pt x="297" y="109"/>
                    <a:pt x="297" y="109"/>
                  </a:cubicBezTo>
                  <a:cubicBezTo>
                    <a:pt x="307" y="70"/>
                    <a:pt x="307" y="70"/>
                    <a:pt x="307" y="70"/>
                  </a:cubicBezTo>
                  <a:moveTo>
                    <a:pt x="126" y="199"/>
                  </a:moveTo>
                  <a:cubicBezTo>
                    <a:pt x="182" y="199"/>
                    <a:pt x="182" y="199"/>
                    <a:pt x="182" y="199"/>
                  </a:cubicBezTo>
                  <a:cubicBezTo>
                    <a:pt x="193" y="199"/>
                    <a:pt x="202" y="190"/>
                    <a:pt x="202" y="179"/>
                  </a:cubicBezTo>
                  <a:cubicBezTo>
                    <a:pt x="202" y="168"/>
                    <a:pt x="193" y="158"/>
                    <a:pt x="182" y="158"/>
                  </a:cubicBezTo>
                  <a:cubicBezTo>
                    <a:pt x="147" y="158"/>
                    <a:pt x="147" y="158"/>
                    <a:pt x="147" y="158"/>
                  </a:cubicBezTo>
                  <a:cubicBezTo>
                    <a:pt x="136" y="158"/>
                    <a:pt x="126" y="148"/>
                    <a:pt x="126" y="137"/>
                  </a:cubicBezTo>
                  <a:cubicBezTo>
                    <a:pt x="126" y="126"/>
                    <a:pt x="136" y="117"/>
                    <a:pt x="147" y="117"/>
                  </a:cubicBezTo>
                  <a:cubicBezTo>
                    <a:pt x="201" y="117"/>
                    <a:pt x="201" y="117"/>
                    <a:pt x="201" y="117"/>
                  </a:cubicBezTo>
                  <a:moveTo>
                    <a:pt x="164" y="88"/>
                  </a:moveTo>
                  <a:cubicBezTo>
                    <a:pt x="164" y="226"/>
                    <a:pt x="164" y="226"/>
                    <a:pt x="164" y="226"/>
                  </a:cubicBezTo>
                </a:path>
              </a:pathLst>
            </a:custGeom>
            <a:noFill/>
            <a:ln w="15875" cap="flat">
              <a:solidFill>
                <a:srgbClr val="353535"/>
              </a:solidFill>
              <a:prstDash val="solid"/>
              <a:miter lim="800000"/>
              <a:headEnd/>
              <a:tailEnd/>
            </a:ln>
            <a:extLst/>
          </p:spPr>
          <p:txBody>
            <a:bodyPr vert="horz" wrap="square" lIns="179285" tIns="0" rIns="89642" bIns="44821" numCol="1" anchor="ctr"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0">
                      <a:srgbClr val="505050"/>
                    </a:gs>
                    <a:gs pos="100000">
                      <a:srgbClr val="505050"/>
                    </a:gs>
                  </a:gsLst>
                  <a:lin ang="5400000" scaled="1"/>
                </a:gradFill>
                <a:effectLst/>
                <a:uLnTx/>
                <a:uFillTx/>
                <a:latin typeface="Segoe UI Semilight"/>
              </a:endParaRPr>
            </a:p>
          </p:txBody>
        </p:sp>
      </p:grpSp>
      <p:grpSp>
        <p:nvGrpSpPr>
          <p:cNvPr id="22" name="Group 21">
            <a:extLst>
              <a:ext uri="{FF2B5EF4-FFF2-40B4-BE49-F238E27FC236}">
                <a16:creationId xmlns:a16="http://schemas.microsoft.com/office/drawing/2014/main" xmlns="" id="{704496C5-1E14-4FFF-810F-8663B198D7E8}"/>
              </a:ext>
            </a:extLst>
          </p:cNvPr>
          <p:cNvGrpSpPr/>
          <p:nvPr/>
        </p:nvGrpSpPr>
        <p:grpSpPr>
          <a:xfrm>
            <a:off x="9403784" y="3383393"/>
            <a:ext cx="1344637" cy="1344637"/>
            <a:chOff x="6881646" y="3658672"/>
            <a:chExt cx="1371600" cy="1371600"/>
          </a:xfrm>
        </p:grpSpPr>
        <p:sp>
          <p:nvSpPr>
            <p:cNvPr id="23" name="TextBox 22">
              <a:hlinkClick r:id="rId5" action="ppaction://hlinksldjump"/>
              <a:extLst>
                <a:ext uri="{FF2B5EF4-FFF2-40B4-BE49-F238E27FC236}">
                  <a16:creationId xmlns:a16="http://schemas.microsoft.com/office/drawing/2014/main" xmlns="" id="{1B68FE0C-8065-4ADE-B527-1BC19898A8EB}"/>
                </a:ext>
              </a:extLst>
            </p:cNvPr>
            <p:cNvSpPr txBox="1"/>
            <p:nvPr/>
          </p:nvSpPr>
          <p:spPr>
            <a:xfrm>
              <a:off x="6881646" y="3658672"/>
              <a:ext cx="1371600" cy="1371600"/>
            </a:xfrm>
            <a:prstGeom prst="ellipse">
              <a:avLst/>
            </a:prstGeom>
            <a:gradFill flip="none" rotWithShape="1">
              <a:gsLst>
                <a:gs pos="0">
                  <a:srgbClr val="EAEAEA"/>
                </a:gs>
                <a:gs pos="55000">
                  <a:srgbClr val="002050">
                    <a:lumMod val="10000"/>
                    <a:lumOff val="90000"/>
                  </a:srgbClr>
                </a:gs>
                <a:gs pos="45000">
                  <a:srgbClr val="EAEAEA"/>
                </a:gs>
                <a:gs pos="100000">
                  <a:srgbClr val="002050">
                    <a:lumMod val="10000"/>
                    <a:lumOff val="90000"/>
                  </a:srgbClr>
                </a:gs>
              </a:gsLst>
              <a:lin ang="16200000" scaled="1"/>
              <a:tileRect/>
            </a:gradFill>
          </p:spPr>
          <p:txBody>
            <a:bodyPr wrap="none" lIns="0" tIns="0" rIns="0" bIns="0" rtlCol="0" anchor="ctr">
              <a:noAutofit/>
            </a:bodyPr>
            <a:lstStyle/>
            <a:p>
              <a:pPr marL="0" marR="0" lvl="0" indent="0" algn="ctr" defTabSz="914225"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
              </a:r>
              <a:br>
                <a:rPr kumimoji="0" lang="en-US"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en-US"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
              </a:r>
              <a:br>
                <a:rPr kumimoji="0" lang="en-US"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ru-RU"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Управление</a:t>
              </a:r>
              <a:br>
                <a:rPr kumimoji="0" lang="ru-RU"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ru-RU"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 повторной</a:t>
              </a:r>
              <a:br>
                <a:rPr kumimoji="0" lang="ru-RU"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ru-RU"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госпитализацией</a:t>
              </a:r>
              <a:endParaRPr kumimoji="0" lang="en-US"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endParaRPr>
            </a:p>
          </p:txBody>
        </p:sp>
        <p:sp>
          <p:nvSpPr>
            <p:cNvPr id="24" name="people_15">
              <a:extLst>
                <a:ext uri="{FF2B5EF4-FFF2-40B4-BE49-F238E27FC236}">
                  <a16:creationId xmlns:a16="http://schemas.microsoft.com/office/drawing/2014/main" xmlns="" id="{F1D4042E-B9CB-4FDA-83AB-5974C849237B}"/>
                </a:ext>
              </a:extLst>
            </p:cNvPr>
            <p:cNvSpPr>
              <a:spLocks noChangeAspect="1" noEditPoints="1"/>
            </p:cNvSpPr>
            <p:nvPr/>
          </p:nvSpPr>
          <p:spPr bwMode="auto">
            <a:xfrm>
              <a:off x="7417276" y="3880911"/>
              <a:ext cx="300340" cy="378907"/>
            </a:xfrm>
            <a:custGeom>
              <a:avLst/>
              <a:gdLst>
                <a:gd name="T0" fmla="*/ 95 w 278"/>
                <a:gd name="T1" fmla="*/ 44 h 340"/>
                <a:gd name="T2" fmla="*/ 139 w 278"/>
                <a:gd name="T3" fmla="*/ 0 h 340"/>
                <a:gd name="T4" fmla="*/ 184 w 278"/>
                <a:gd name="T5" fmla="*/ 44 h 340"/>
                <a:gd name="T6" fmla="*/ 139 w 278"/>
                <a:gd name="T7" fmla="*/ 89 h 340"/>
                <a:gd name="T8" fmla="*/ 95 w 278"/>
                <a:gd name="T9" fmla="*/ 44 h 340"/>
                <a:gd name="T10" fmla="*/ 211 w 278"/>
                <a:gd name="T11" fmla="*/ 160 h 340"/>
                <a:gd name="T12" fmla="*/ 139 w 278"/>
                <a:gd name="T13" fmla="*/ 89 h 340"/>
                <a:gd name="T14" fmla="*/ 68 w 278"/>
                <a:gd name="T15" fmla="*/ 160 h 340"/>
                <a:gd name="T16" fmla="*/ 45 w 278"/>
                <a:gd name="T17" fmla="*/ 160 h 340"/>
                <a:gd name="T18" fmla="*/ 45 w 278"/>
                <a:gd name="T19" fmla="*/ 340 h 340"/>
                <a:gd name="T20" fmla="*/ 234 w 278"/>
                <a:gd name="T21" fmla="*/ 340 h 340"/>
                <a:gd name="T22" fmla="*/ 234 w 278"/>
                <a:gd name="T23" fmla="*/ 160 h 340"/>
                <a:gd name="T24" fmla="*/ 0 w 278"/>
                <a:gd name="T25" fmla="*/ 160 h 340"/>
                <a:gd name="T26" fmla="*/ 278 w 278"/>
                <a:gd name="T27" fmla="*/ 16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8" h="340">
                  <a:moveTo>
                    <a:pt x="95" y="44"/>
                  </a:moveTo>
                  <a:cubicBezTo>
                    <a:pt x="95" y="20"/>
                    <a:pt x="115" y="0"/>
                    <a:pt x="139" y="0"/>
                  </a:cubicBezTo>
                  <a:cubicBezTo>
                    <a:pt x="164" y="0"/>
                    <a:pt x="184" y="20"/>
                    <a:pt x="184" y="44"/>
                  </a:cubicBezTo>
                  <a:cubicBezTo>
                    <a:pt x="184" y="69"/>
                    <a:pt x="164" y="89"/>
                    <a:pt x="139" y="89"/>
                  </a:cubicBezTo>
                  <a:cubicBezTo>
                    <a:pt x="115" y="89"/>
                    <a:pt x="95" y="69"/>
                    <a:pt x="95" y="44"/>
                  </a:cubicBezTo>
                  <a:close/>
                  <a:moveTo>
                    <a:pt x="211" y="160"/>
                  </a:moveTo>
                  <a:cubicBezTo>
                    <a:pt x="211" y="121"/>
                    <a:pt x="179" y="89"/>
                    <a:pt x="139" y="89"/>
                  </a:cubicBezTo>
                  <a:cubicBezTo>
                    <a:pt x="100" y="89"/>
                    <a:pt x="68" y="121"/>
                    <a:pt x="68" y="160"/>
                  </a:cubicBezTo>
                  <a:moveTo>
                    <a:pt x="45" y="160"/>
                  </a:moveTo>
                  <a:cubicBezTo>
                    <a:pt x="45" y="340"/>
                    <a:pt x="45" y="340"/>
                    <a:pt x="45" y="340"/>
                  </a:cubicBezTo>
                  <a:cubicBezTo>
                    <a:pt x="234" y="340"/>
                    <a:pt x="234" y="340"/>
                    <a:pt x="234" y="340"/>
                  </a:cubicBezTo>
                  <a:cubicBezTo>
                    <a:pt x="234" y="160"/>
                    <a:pt x="234" y="160"/>
                    <a:pt x="234" y="160"/>
                  </a:cubicBezTo>
                  <a:moveTo>
                    <a:pt x="0" y="160"/>
                  </a:moveTo>
                  <a:cubicBezTo>
                    <a:pt x="278" y="160"/>
                    <a:pt x="278" y="160"/>
                    <a:pt x="278" y="160"/>
                  </a:cubicBezTo>
                </a:path>
              </a:pathLst>
            </a:custGeom>
            <a:noFill/>
            <a:ln w="15875" cap="sq">
              <a:solidFill>
                <a:srgbClr val="00205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179285" tIns="0" rIns="89642" bIns="44821" numCol="1" anchor="ctr"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53535"/>
                </a:solidFill>
                <a:effectLst/>
                <a:uLnTx/>
                <a:uFillTx/>
                <a:latin typeface="Segoe UI Semilight"/>
              </a:endParaRPr>
            </a:p>
          </p:txBody>
        </p:sp>
      </p:grpSp>
      <p:grpSp>
        <p:nvGrpSpPr>
          <p:cNvPr id="25" name="Group 24">
            <a:extLst>
              <a:ext uri="{FF2B5EF4-FFF2-40B4-BE49-F238E27FC236}">
                <a16:creationId xmlns:a16="http://schemas.microsoft.com/office/drawing/2014/main" xmlns="" id="{A4C1BDA3-2FD0-4372-A30E-F124A80B0B51}"/>
              </a:ext>
            </a:extLst>
          </p:cNvPr>
          <p:cNvGrpSpPr/>
          <p:nvPr/>
        </p:nvGrpSpPr>
        <p:grpSpPr>
          <a:xfrm>
            <a:off x="6051113" y="862637"/>
            <a:ext cx="1344637" cy="1344637"/>
            <a:chOff x="4843493" y="809858"/>
            <a:chExt cx="1371600" cy="1371600"/>
          </a:xfrm>
        </p:grpSpPr>
        <p:sp>
          <p:nvSpPr>
            <p:cNvPr id="26" name="TextBox 25">
              <a:hlinkClick r:id="rId6" action="ppaction://hlinksldjump"/>
              <a:extLst>
                <a:ext uri="{FF2B5EF4-FFF2-40B4-BE49-F238E27FC236}">
                  <a16:creationId xmlns:a16="http://schemas.microsoft.com/office/drawing/2014/main" xmlns="" id="{21083118-8D1F-46BB-9663-646E0179B2F4}"/>
                </a:ext>
              </a:extLst>
            </p:cNvPr>
            <p:cNvSpPr txBox="1"/>
            <p:nvPr/>
          </p:nvSpPr>
          <p:spPr>
            <a:xfrm>
              <a:off x="4843493" y="809858"/>
              <a:ext cx="1371600" cy="1371600"/>
            </a:xfrm>
            <a:prstGeom prst="ellipse">
              <a:avLst/>
            </a:prstGeom>
            <a:solidFill>
              <a:srgbClr val="002050">
                <a:lumMod val="10000"/>
                <a:lumOff val="90000"/>
              </a:srgbClr>
            </a:solidFill>
          </p:spPr>
          <p:txBody>
            <a:bodyPr wrap="none" lIns="0" tIns="0" rIns="0" bIns="0" rtlCol="0" anchor="ctr">
              <a:noAutofit/>
            </a:bodyPr>
            <a:lstStyle/>
            <a:p>
              <a:pPr marL="0" marR="0" lvl="0" indent="0" algn="ctr" defTabSz="914225"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t/>
              </a:r>
              <a:br>
                <a:rPr kumimoji="0" lang="en-US"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br>
              <a:r>
                <a:rPr kumimoji="0" lang="en-US"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t/>
              </a:r>
              <a:br>
                <a:rPr kumimoji="0" lang="en-US"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br>
              <a:r>
                <a:rPr kumimoji="0" lang="ru-RU"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t>Управление</a:t>
              </a:r>
            </a:p>
            <a:p>
              <a:pPr marL="0" marR="0" lvl="0" indent="0" algn="ctr" defTabSz="914225" eaLnBrk="1" fontAlgn="auto" latinLnBrk="0" hangingPunct="1">
                <a:lnSpc>
                  <a:spcPct val="90000"/>
                </a:lnSpc>
                <a:spcBef>
                  <a:spcPts val="0"/>
                </a:spcBef>
                <a:spcAft>
                  <a:spcPts val="0"/>
                </a:spcAft>
                <a:buClrTx/>
                <a:buSzTx/>
                <a:buFontTx/>
                <a:buNone/>
                <a:tabLst/>
                <a:defRPr/>
              </a:pPr>
              <a:r>
                <a:rPr kumimoji="0" lang="ru-RU"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t>здоровьем</a:t>
              </a:r>
              <a:br>
                <a:rPr kumimoji="0" lang="ru-RU"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br>
              <a:r>
                <a:rPr kumimoji="0" lang="ru-RU"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t>населения</a:t>
              </a:r>
              <a:endParaRPr kumimoji="0" lang="en-US"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endParaRPr>
            </a:p>
          </p:txBody>
        </p:sp>
        <p:sp>
          <p:nvSpPr>
            <p:cNvPr id="27" name="globe_4">
              <a:extLst>
                <a:ext uri="{FF2B5EF4-FFF2-40B4-BE49-F238E27FC236}">
                  <a16:creationId xmlns:a16="http://schemas.microsoft.com/office/drawing/2014/main" xmlns="" id="{C165CED2-96A5-45FA-8D49-481F168E40C7}"/>
                </a:ext>
              </a:extLst>
            </p:cNvPr>
            <p:cNvSpPr>
              <a:spLocks noChangeAspect="1" noEditPoints="1"/>
            </p:cNvSpPr>
            <p:nvPr/>
          </p:nvSpPr>
          <p:spPr bwMode="auto">
            <a:xfrm>
              <a:off x="5347033" y="1007143"/>
              <a:ext cx="364520" cy="365760"/>
            </a:xfrm>
            <a:custGeom>
              <a:avLst/>
              <a:gdLst>
                <a:gd name="T0" fmla="*/ 0 w 332"/>
                <a:gd name="T1" fmla="*/ 167 h 333"/>
                <a:gd name="T2" fmla="*/ 36 w 332"/>
                <a:gd name="T3" fmla="*/ 63 h 333"/>
                <a:gd name="T4" fmla="*/ 166 w 332"/>
                <a:gd name="T5" fmla="*/ 0 h 333"/>
                <a:gd name="T6" fmla="*/ 332 w 332"/>
                <a:gd name="T7" fmla="*/ 167 h 333"/>
                <a:gd name="T8" fmla="*/ 166 w 332"/>
                <a:gd name="T9" fmla="*/ 333 h 333"/>
                <a:gd name="T10" fmla="*/ 0 w 332"/>
                <a:gd name="T11" fmla="*/ 167 h 333"/>
                <a:gd name="T12" fmla="*/ 89 w 332"/>
                <a:gd name="T13" fmla="*/ 314 h 333"/>
                <a:gd name="T14" fmla="*/ 102 w 332"/>
                <a:gd name="T15" fmla="*/ 299 h 333"/>
                <a:gd name="T16" fmla="*/ 98 w 332"/>
                <a:gd name="T17" fmla="*/ 272 h 333"/>
                <a:gd name="T18" fmla="*/ 72 w 332"/>
                <a:gd name="T19" fmla="*/ 255 h 333"/>
                <a:gd name="T20" fmla="*/ 42 w 332"/>
                <a:gd name="T21" fmla="*/ 246 h 333"/>
                <a:gd name="T22" fmla="*/ 21 w 332"/>
                <a:gd name="T23" fmla="*/ 217 h 333"/>
                <a:gd name="T24" fmla="*/ 38 w 332"/>
                <a:gd name="T25" fmla="*/ 168 h 333"/>
                <a:gd name="T26" fmla="*/ 58 w 332"/>
                <a:gd name="T27" fmla="*/ 167 h 333"/>
                <a:gd name="T28" fmla="*/ 80 w 332"/>
                <a:gd name="T29" fmla="*/ 193 h 333"/>
                <a:gd name="T30" fmla="*/ 102 w 332"/>
                <a:gd name="T31" fmla="*/ 182 h 333"/>
                <a:gd name="T32" fmla="*/ 93 w 332"/>
                <a:gd name="T33" fmla="*/ 156 h 333"/>
                <a:gd name="T34" fmla="*/ 101 w 332"/>
                <a:gd name="T35" fmla="*/ 124 h 333"/>
                <a:gd name="T36" fmla="*/ 145 w 332"/>
                <a:gd name="T37" fmla="*/ 80 h 333"/>
                <a:gd name="T38" fmla="*/ 119 w 332"/>
                <a:gd name="T39" fmla="*/ 47 h 333"/>
                <a:gd name="T40" fmla="*/ 101 w 332"/>
                <a:gd name="T41" fmla="*/ 68 h 333"/>
                <a:gd name="T42" fmla="*/ 32 w 332"/>
                <a:gd name="T43" fmla="*/ 68 h 333"/>
                <a:gd name="T44" fmla="*/ 251 w 332"/>
                <a:gd name="T45" fmla="*/ 24 h 333"/>
                <a:gd name="T46" fmla="*/ 187 w 332"/>
                <a:gd name="T47" fmla="*/ 56 h 333"/>
                <a:gd name="T48" fmla="*/ 201 w 332"/>
                <a:gd name="T49" fmla="*/ 92 h 333"/>
                <a:gd name="T50" fmla="*/ 235 w 332"/>
                <a:gd name="T51" fmla="*/ 92 h 333"/>
                <a:gd name="T52" fmla="*/ 219 w 332"/>
                <a:gd name="T53" fmla="*/ 115 h 333"/>
                <a:gd name="T54" fmla="*/ 187 w 332"/>
                <a:gd name="T55" fmla="*/ 130 h 333"/>
                <a:gd name="T56" fmla="*/ 161 w 332"/>
                <a:gd name="T57" fmla="*/ 168 h 333"/>
                <a:gd name="T58" fmla="*/ 169 w 332"/>
                <a:gd name="T59" fmla="*/ 204 h 333"/>
                <a:gd name="T60" fmla="*/ 206 w 332"/>
                <a:gd name="T61" fmla="*/ 225 h 333"/>
                <a:gd name="T62" fmla="*/ 218 w 332"/>
                <a:gd name="T63" fmla="*/ 212 h 333"/>
                <a:gd name="T64" fmla="*/ 229 w 332"/>
                <a:gd name="T65" fmla="*/ 244 h 333"/>
                <a:gd name="T66" fmla="*/ 217 w 332"/>
                <a:gd name="T67" fmla="*/ 289 h 333"/>
                <a:gd name="T68" fmla="*/ 245 w 332"/>
                <a:gd name="T69" fmla="*/ 276 h 333"/>
                <a:gd name="T70" fmla="*/ 259 w 332"/>
                <a:gd name="T71" fmla="*/ 256 h 333"/>
                <a:gd name="T72" fmla="*/ 259 w 332"/>
                <a:gd name="T73" fmla="*/ 168 h 333"/>
                <a:gd name="T74" fmla="*/ 239 w 332"/>
                <a:gd name="T75" fmla="*/ 137 h 333"/>
                <a:gd name="T76" fmla="*/ 259 w 332"/>
                <a:gd name="T77" fmla="*/ 124 h 333"/>
                <a:gd name="T78" fmla="*/ 284 w 332"/>
                <a:gd name="T79" fmla="*/ 137 h 333"/>
                <a:gd name="T80" fmla="*/ 306 w 332"/>
                <a:gd name="T81" fmla="*/ 170 h 333"/>
                <a:gd name="T82" fmla="*/ 306 w 332"/>
                <a:gd name="T83" fmla="*/ 186 h 333"/>
                <a:gd name="T84" fmla="*/ 332 w 332"/>
                <a:gd name="T85" fmla="*/ 18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2" h="333">
                  <a:moveTo>
                    <a:pt x="0" y="167"/>
                  </a:moveTo>
                  <a:cubicBezTo>
                    <a:pt x="0" y="128"/>
                    <a:pt x="13" y="92"/>
                    <a:pt x="36" y="63"/>
                  </a:cubicBezTo>
                  <a:cubicBezTo>
                    <a:pt x="66" y="25"/>
                    <a:pt x="113" y="0"/>
                    <a:pt x="166" y="0"/>
                  </a:cubicBezTo>
                  <a:cubicBezTo>
                    <a:pt x="258" y="0"/>
                    <a:pt x="332" y="75"/>
                    <a:pt x="332" y="167"/>
                  </a:cubicBezTo>
                  <a:cubicBezTo>
                    <a:pt x="332" y="258"/>
                    <a:pt x="258" y="333"/>
                    <a:pt x="166" y="333"/>
                  </a:cubicBezTo>
                  <a:cubicBezTo>
                    <a:pt x="74" y="333"/>
                    <a:pt x="0" y="258"/>
                    <a:pt x="0" y="167"/>
                  </a:cubicBezTo>
                  <a:close/>
                  <a:moveTo>
                    <a:pt x="89" y="314"/>
                  </a:moveTo>
                  <a:cubicBezTo>
                    <a:pt x="102" y="299"/>
                    <a:pt x="102" y="299"/>
                    <a:pt x="102" y="299"/>
                  </a:cubicBezTo>
                  <a:cubicBezTo>
                    <a:pt x="98" y="272"/>
                    <a:pt x="98" y="272"/>
                    <a:pt x="98" y="272"/>
                  </a:cubicBezTo>
                  <a:cubicBezTo>
                    <a:pt x="72" y="255"/>
                    <a:pt x="72" y="255"/>
                    <a:pt x="72" y="255"/>
                  </a:cubicBezTo>
                  <a:cubicBezTo>
                    <a:pt x="42" y="246"/>
                    <a:pt x="42" y="246"/>
                    <a:pt x="42" y="246"/>
                  </a:cubicBezTo>
                  <a:cubicBezTo>
                    <a:pt x="21" y="217"/>
                    <a:pt x="21" y="217"/>
                    <a:pt x="21" y="217"/>
                  </a:cubicBezTo>
                  <a:cubicBezTo>
                    <a:pt x="38" y="168"/>
                    <a:pt x="38" y="168"/>
                    <a:pt x="38" y="168"/>
                  </a:cubicBezTo>
                  <a:cubicBezTo>
                    <a:pt x="58" y="167"/>
                    <a:pt x="58" y="167"/>
                    <a:pt x="58" y="167"/>
                  </a:cubicBezTo>
                  <a:cubicBezTo>
                    <a:pt x="80" y="193"/>
                    <a:pt x="80" y="193"/>
                    <a:pt x="80" y="193"/>
                  </a:cubicBezTo>
                  <a:cubicBezTo>
                    <a:pt x="102" y="182"/>
                    <a:pt x="102" y="182"/>
                    <a:pt x="102" y="182"/>
                  </a:cubicBezTo>
                  <a:cubicBezTo>
                    <a:pt x="93" y="156"/>
                    <a:pt x="93" y="156"/>
                    <a:pt x="93" y="156"/>
                  </a:cubicBezTo>
                  <a:cubicBezTo>
                    <a:pt x="101" y="124"/>
                    <a:pt x="101" y="124"/>
                    <a:pt x="101" y="124"/>
                  </a:cubicBezTo>
                  <a:cubicBezTo>
                    <a:pt x="145" y="80"/>
                    <a:pt x="145" y="80"/>
                    <a:pt x="145" y="80"/>
                  </a:cubicBezTo>
                  <a:cubicBezTo>
                    <a:pt x="119" y="47"/>
                    <a:pt x="119" y="47"/>
                    <a:pt x="119" y="47"/>
                  </a:cubicBezTo>
                  <a:cubicBezTo>
                    <a:pt x="101" y="68"/>
                    <a:pt x="101" y="68"/>
                    <a:pt x="101" y="68"/>
                  </a:cubicBezTo>
                  <a:cubicBezTo>
                    <a:pt x="32" y="68"/>
                    <a:pt x="32" y="68"/>
                    <a:pt x="32" y="68"/>
                  </a:cubicBezTo>
                  <a:moveTo>
                    <a:pt x="251" y="24"/>
                  </a:moveTo>
                  <a:cubicBezTo>
                    <a:pt x="187" y="56"/>
                    <a:pt x="187" y="56"/>
                    <a:pt x="187" y="56"/>
                  </a:cubicBezTo>
                  <a:cubicBezTo>
                    <a:pt x="201" y="92"/>
                    <a:pt x="201" y="92"/>
                    <a:pt x="201" y="92"/>
                  </a:cubicBezTo>
                  <a:cubicBezTo>
                    <a:pt x="235" y="92"/>
                    <a:pt x="235" y="92"/>
                    <a:pt x="235" y="92"/>
                  </a:cubicBezTo>
                  <a:cubicBezTo>
                    <a:pt x="219" y="115"/>
                    <a:pt x="219" y="115"/>
                    <a:pt x="219" y="115"/>
                  </a:cubicBezTo>
                  <a:cubicBezTo>
                    <a:pt x="187" y="130"/>
                    <a:pt x="187" y="130"/>
                    <a:pt x="187" y="130"/>
                  </a:cubicBezTo>
                  <a:cubicBezTo>
                    <a:pt x="161" y="168"/>
                    <a:pt x="161" y="168"/>
                    <a:pt x="161" y="168"/>
                  </a:cubicBezTo>
                  <a:cubicBezTo>
                    <a:pt x="169" y="204"/>
                    <a:pt x="169" y="204"/>
                    <a:pt x="169" y="204"/>
                  </a:cubicBezTo>
                  <a:cubicBezTo>
                    <a:pt x="206" y="225"/>
                    <a:pt x="206" y="225"/>
                    <a:pt x="206" y="225"/>
                  </a:cubicBezTo>
                  <a:cubicBezTo>
                    <a:pt x="218" y="212"/>
                    <a:pt x="218" y="212"/>
                    <a:pt x="218" y="212"/>
                  </a:cubicBezTo>
                  <a:cubicBezTo>
                    <a:pt x="229" y="244"/>
                    <a:pt x="229" y="244"/>
                    <a:pt x="229" y="244"/>
                  </a:cubicBezTo>
                  <a:cubicBezTo>
                    <a:pt x="217" y="289"/>
                    <a:pt x="217" y="289"/>
                    <a:pt x="217" y="289"/>
                  </a:cubicBezTo>
                  <a:cubicBezTo>
                    <a:pt x="245" y="276"/>
                    <a:pt x="245" y="276"/>
                    <a:pt x="245" y="276"/>
                  </a:cubicBezTo>
                  <a:cubicBezTo>
                    <a:pt x="259" y="256"/>
                    <a:pt x="259" y="256"/>
                    <a:pt x="259" y="256"/>
                  </a:cubicBezTo>
                  <a:cubicBezTo>
                    <a:pt x="259" y="168"/>
                    <a:pt x="259" y="168"/>
                    <a:pt x="259" y="168"/>
                  </a:cubicBezTo>
                  <a:cubicBezTo>
                    <a:pt x="239" y="137"/>
                    <a:pt x="239" y="137"/>
                    <a:pt x="239" y="137"/>
                  </a:cubicBezTo>
                  <a:cubicBezTo>
                    <a:pt x="259" y="124"/>
                    <a:pt x="259" y="124"/>
                    <a:pt x="259" y="124"/>
                  </a:cubicBezTo>
                  <a:cubicBezTo>
                    <a:pt x="284" y="137"/>
                    <a:pt x="284" y="137"/>
                    <a:pt x="284" y="137"/>
                  </a:cubicBezTo>
                  <a:cubicBezTo>
                    <a:pt x="306" y="170"/>
                    <a:pt x="306" y="170"/>
                    <a:pt x="306" y="170"/>
                  </a:cubicBezTo>
                  <a:cubicBezTo>
                    <a:pt x="306" y="186"/>
                    <a:pt x="306" y="186"/>
                    <a:pt x="306" y="186"/>
                  </a:cubicBezTo>
                  <a:cubicBezTo>
                    <a:pt x="332" y="181"/>
                    <a:pt x="332" y="181"/>
                    <a:pt x="332" y="181"/>
                  </a:cubicBezTo>
                </a:path>
              </a:pathLst>
            </a:custGeom>
            <a:noFill/>
            <a:ln w="15875" cap="flat">
              <a:solidFill>
                <a:srgbClr val="00205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179285" tIns="0" rIns="89642" bIns="44821" numCol="1" anchor="ctr"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grpSp>
      <p:grpSp>
        <p:nvGrpSpPr>
          <p:cNvPr id="28" name="Group 27">
            <a:extLst>
              <a:ext uri="{FF2B5EF4-FFF2-40B4-BE49-F238E27FC236}">
                <a16:creationId xmlns:a16="http://schemas.microsoft.com/office/drawing/2014/main" xmlns="" id="{0A4564DE-66A2-46E3-9A3E-B026214767C3}"/>
              </a:ext>
            </a:extLst>
          </p:cNvPr>
          <p:cNvGrpSpPr/>
          <p:nvPr/>
        </p:nvGrpSpPr>
        <p:grpSpPr>
          <a:xfrm>
            <a:off x="8902645" y="1882709"/>
            <a:ext cx="1344637" cy="1344637"/>
            <a:chOff x="4843493" y="3658672"/>
            <a:chExt cx="1371600" cy="1371600"/>
          </a:xfrm>
        </p:grpSpPr>
        <p:sp>
          <p:nvSpPr>
            <p:cNvPr id="29" name="TextBox 28">
              <a:hlinkClick r:id="rId7" action="ppaction://hlinksldjump"/>
              <a:extLst>
                <a:ext uri="{FF2B5EF4-FFF2-40B4-BE49-F238E27FC236}">
                  <a16:creationId xmlns:a16="http://schemas.microsoft.com/office/drawing/2014/main" xmlns="" id="{399D51AD-2537-433A-85D4-96D8060010FA}"/>
                </a:ext>
              </a:extLst>
            </p:cNvPr>
            <p:cNvSpPr txBox="1"/>
            <p:nvPr/>
          </p:nvSpPr>
          <p:spPr>
            <a:xfrm>
              <a:off x="4843493" y="3658672"/>
              <a:ext cx="1371600" cy="1371600"/>
            </a:xfrm>
            <a:prstGeom prst="ellipse">
              <a:avLst/>
            </a:prstGeom>
            <a:solidFill>
              <a:srgbClr val="002050">
                <a:lumMod val="10000"/>
                <a:lumOff val="90000"/>
              </a:srgbClr>
            </a:solidFill>
          </p:spPr>
          <p:txBody>
            <a:bodyPr wrap="none" lIns="0" tIns="0" rIns="0" bIns="0" rtlCol="0" anchor="ctr">
              <a:noAutofit/>
            </a:bodyPr>
            <a:lstStyle/>
            <a:p>
              <a:pPr marL="0" marR="0" lvl="0" indent="0" algn="ctr" defTabSz="914225"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t/>
              </a:r>
              <a:br>
                <a:rPr kumimoji="0" lang="en-US"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br>
              <a:r>
                <a:rPr kumimoji="0" lang="en-US"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t/>
              </a:r>
              <a:br>
                <a:rPr kumimoji="0" lang="en-US"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br>
              <a:r>
                <a:rPr kumimoji="0" lang="en-US"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t/>
              </a:r>
              <a:br>
                <a:rPr kumimoji="0" lang="en-US"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br>
              <a:r>
                <a:rPr kumimoji="0" lang="ru-RU"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t>Интеллектуальная</a:t>
              </a:r>
              <a:br>
                <a:rPr kumimoji="0" lang="ru-RU"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br>
              <a:r>
                <a:rPr kumimoji="0" lang="ru-RU"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t>обработка</a:t>
              </a:r>
              <a:br>
                <a:rPr kumimoji="0" lang="ru-RU"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br>
              <a:r>
                <a:rPr kumimoji="0" lang="ru-RU"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t> медицинских</a:t>
              </a:r>
              <a:br>
                <a:rPr kumimoji="0" lang="ru-RU"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br>
              <a:r>
                <a:rPr kumimoji="0" lang="ru-RU"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t>снимков</a:t>
              </a:r>
              <a:endParaRPr kumimoji="0" lang="en-US"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endParaRPr>
            </a:p>
          </p:txBody>
        </p:sp>
        <p:sp>
          <p:nvSpPr>
            <p:cNvPr id="30" name="Diagnostic_E9D9">
              <a:extLst>
                <a:ext uri="{FF2B5EF4-FFF2-40B4-BE49-F238E27FC236}">
                  <a16:creationId xmlns:a16="http://schemas.microsoft.com/office/drawing/2014/main" xmlns="" id="{37C15E27-73A5-44C4-BEBD-9489292C4BBA}"/>
                </a:ext>
              </a:extLst>
            </p:cNvPr>
            <p:cNvSpPr>
              <a:spLocks noChangeAspect="1" noEditPoints="1"/>
            </p:cNvSpPr>
            <p:nvPr/>
          </p:nvSpPr>
          <p:spPr bwMode="auto">
            <a:xfrm>
              <a:off x="5346503" y="3880911"/>
              <a:ext cx="365581" cy="365760"/>
            </a:xfrm>
            <a:custGeom>
              <a:avLst/>
              <a:gdLst>
                <a:gd name="T0" fmla="*/ 0 w 3250"/>
                <a:gd name="T1" fmla="*/ 3250 h 3250"/>
                <a:gd name="T2" fmla="*/ 0 w 3250"/>
                <a:gd name="T3" fmla="*/ 0 h 3250"/>
                <a:gd name="T4" fmla="*/ 3250 w 3250"/>
                <a:gd name="T5" fmla="*/ 0 h 3250"/>
                <a:gd name="T6" fmla="*/ 3250 w 3250"/>
                <a:gd name="T7" fmla="*/ 3250 h 3250"/>
                <a:gd name="T8" fmla="*/ 0 w 3250"/>
                <a:gd name="T9" fmla="*/ 3250 h 3250"/>
                <a:gd name="T10" fmla="*/ 3250 w 3250"/>
                <a:gd name="T11" fmla="*/ 2000 h 3250"/>
                <a:gd name="T12" fmla="*/ 2553 w 3250"/>
                <a:gd name="T13" fmla="*/ 2000 h 3250"/>
                <a:gd name="T14" fmla="*/ 2535 w 3250"/>
                <a:gd name="T15" fmla="*/ 1985 h 3250"/>
                <a:gd name="T16" fmla="*/ 2379 w 3250"/>
                <a:gd name="T17" fmla="*/ 1362 h 3250"/>
                <a:gd name="T18" fmla="*/ 2360 w 3250"/>
                <a:gd name="T19" fmla="*/ 1347 h 3250"/>
                <a:gd name="T20" fmla="*/ 1987 w 3250"/>
                <a:gd name="T21" fmla="*/ 1347 h 3250"/>
                <a:gd name="T22" fmla="*/ 1969 w 3250"/>
                <a:gd name="T23" fmla="*/ 1332 h 3250"/>
                <a:gd name="T24" fmla="*/ 1768 w 3250"/>
                <a:gd name="T25" fmla="*/ 512 h 3250"/>
                <a:gd name="T26" fmla="*/ 1731 w 3250"/>
                <a:gd name="T27" fmla="*/ 512 h 3250"/>
                <a:gd name="T28" fmla="*/ 1227 w 3250"/>
                <a:gd name="T29" fmla="*/ 2467 h 3250"/>
                <a:gd name="T30" fmla="*/ 1195 w 3250"/>
                <a:gd name="T31" fmla="*/ 2476 h 3250"/>
                <a:gd name="T32" fmla="*/ 732 w 3250"/>
                <a:gd name="T33" fmla="*/ 2014 h 3250"/>
                <a:gd name="T34" fmla="*/ 705 w 3250"/>
                <a:gd name="T35" fmla="*/ 2014 h 3250"/>
                <a:gd name="T36" fmla="*/ 474 w 3250"/>
                <a:gd name="T37" fmla="*/ 2244 h 3250"/>
                <a:gd name="T38" fmla="*/ 461 w 3250"/>
                <a:gd name="T39" fmla="*/ 2250 h 3250"/>
                <a:gd name="T40" fmla="*/ 0 w 3250"/>
                <a:gd name="T41" fmla="*/ 2250 h 3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50" h="3250">
                  <a:moveTo>
                    <a:pt x="0" y="3250"/>
                  </a:moveTo>
                  <a:cubicBezTo>
                    <a:pt x="0" y="0"/>
                    <a:pt x="0" y="0"/>
                    <a:pt x="0" y="0"/>
                  </a:cubicBezTo>
                  <a:cubicBezTo>
                    <a:pt x="3250" y="0"/>
                    <a:pt x="3250" y="0"/>
                    <a:pt x="3250" y="0"/>
                  </a:cubicBezTo>
                  <a:cubicBezTo>
                    <a:pt x="3250" y="3250"/>
                    <a:pt x="3250" y="3250"/>
                    <a:pt x="3250" y="3250"/>
                  </a:cubicBezTo>
                  <a:lnTo>
                    <a:pt x="0" y="3250"/>
                  </a:lnTo>
                  <a:close/>
                  <a:moveTo>
                    <a:pt x="3250" y="2000"/>
                  </a:moveTo>
                  <a:cubicBezTo>
                    <a:pt x="2553" y="2000"/>
                    <a:pt x="2553" y="2000"/>
                    <a:pt x="2553" y="2000"/>
                  </a:cubicBezTo>
                  <a:cubicBezTo>
                    <a:pt x="2544" y="2000"/>
                    <a:pt x="2537" y="1994"/>
                    <a:pt x="2535" y="1985"/>
                  </a:cubicBezTo>
                  <a:cubicBezTo>
                    <a:pt x="2379" y="1362"/>
                    <a:pt x="2379" y="1362"/>
                    <a:pt x="2379" y="1362"/>
                  </a:cubicBezTo>
                  <a:cubicBezTo>
                    <a:pt x="2377" y="1353"/>
                    <a:pt x="2369" y="1347"/>
                    <a:pt x="2360" y="1347"/>
                  </a:cubicBezTo>
                  <a:cubicBezTo>
                    <a:pt x="1987" y="1347"/>
                    <a:pt x="1987" y="1347"/>
                    <a:pt x="1987" y="1347"/>
                  </a:cubicBezTo>
                  <a:cubicBezTo>
                    <a:pt x="1978" y="1347"/>
                    <a:pt x="1971" y="1341"/>
                    <a:pt x="1969" y="1332"/>
                  </a:cubicBezTo>
                  <a:cubicBezTo>
                    <a:pt x="1768" y="512"/>
                    <a:pt x="1768" y="512"/>
                    <a:pt x="1768" y="512"/>
                  </a:cubicBezTo>
                  <a:cubicBezTo>
                    <a:pt x="1764" y="493"/>
                    <a:pt x="1736" y="493"/>
                    <a:pt x="1731" y="512"/>
                  </a:cubicBezTo>
                  <a:cubicBezTo>
                    <a:pt x="1227" y="2467"/>
                    <a:pt x="1227" y="2467"/>
                    <a:pt x="1227" y="2467"/>
                  </a:cubicBezTo>
                  <a:cubicBezTo>
                    <a:pt x="1223" y="2482"/>
                    <a:pt x="1205" y="2487"/>
                    <a:pt x="1195" y="2476"/>
                  </a:cubicBezTo>
                  <a:cubicBezTo>
                    <a:pt x="732" y="2014"/>
                    <a:pt x="732" y="2014"/>
                    <a:pt x="732" y="2014"/>
                  </a:cubicBezTo>
                  <a:cubicBezTo>
                    <a:pt x="725" y="2006"/>
                    <a:pt x="713" y="2006"/>
                    <a:pt x="705" y="2014"/>
                  </a:cubicBezTo>
                  <a:cubicBezTo>
                    <a:pt x="474" y="2244"/>
                    <a:pt x="474" y="2244"/>
                    <a:pt x="474" y="2244"/>
                  </a:cubicBezTo>
                  <a:cubicBezTo>
                    <a:pt x="471" y="2248"/>
                    <a:pt x="466" y="2250"/>
                    <a:pt x="461" y="2250"/>
                  </a:cubicBezTo>
                  <a:cubicBezTo>
                    <a:pt x="0" y="2250"/>
                    <a:pt x="0" y="2250"/>
                    <a:pt x="0" y="2250"/>
                  </a:cubicBezTo>
                </a:path>
              </a:pathLst>
            </a:custGeom>
            <a:noFill/>
            <a:ln w="15875" cap="sq">
              <a:solidFill>
                <a:srgbClr val="00205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179285" tIns="0" rIns="89642" bIns="44821" numCol="1" anchor="ctr"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grpSp>
      <p:grpSp>
        <p:nvGrpSpPr>
          <p:cNvPr id="31" name="Group 30">
            <a:extLst>
              <a:ext uri="{FF2B5EF4-FFF2-40B4-BE49-F238E27FC236}">
                <a16:creationId xmlns:a16="http://schemas.microsoft.com/office/drawing/2014/main" xmlns="" id="{B3C41FAC-3D08-44E5-9856-27A1F095F520}"/>
              </a:ext>
            </a:extLst>
          </p:cNvPr>
          <p:cNvGrpSpPr/>
          <p:nvPr/>
        </p:nvGrpSpPr>
        <p:grpSpPr>
          <a:xfrm>
            <a:off x="7696642" y="862637"/>
            <a:ext cx="1344637" cy="1344637"/>
            <a:chOff x="4843493" y="2234265"/>
            <a:chExt cx="1371600" cy="1371600"/>
          </a:xfrm>
        </p:grpSpPr>
        <p:sp>
          <p:nvSpPr>
            <p:cNvPr id="32" name="TextBox 31">
              <a:hlinkClick r:id="rId7" action="ppaction://hlinksldjump"/>
              <a:extLst>
                <a:ext uri="{FF2B5EF4-FFF2-40B4-BE49-F238E27FC236}">
                  <a16:creationId xmlns:a16="http://schemas.microsoft.com/office/drawing/2014/main" xmlns="" id="{B1509515-E415-465E-B2EC-1C90B42CE0AD}"/>
                </a:ext>
              </a:extLst>
            </p:cNvPr>
            <p:cNvSpPr txBox="1"/>
            <p:nvPr/>
          </p:nvSpPr>
          <p:spPr>
            <a:xfrm>
              <a:off x="4843493" y="2234265"/>
              <a:ext cx="1371600" cy="1371600"/>
            </a:xfrm>
            <a:prstGeom prst="ellipse">
              <a:avLst/>
            </a:prstGeom>
            <a:solidFill>
              <a:srgbClr val="002050">
                <a:lumMod val="10000"/>
                <a:lumOff val="90000"/>
              </a:srgbClr>
            </a:solidFill>
          </p:spPr>
          <p:txBody>
            <a:bodyPr wrap="none" lIns="0" tIns="0" rIns="0" bIns="0" rtlCol="0" anchor="ctr">
              <a:noAutofit/>
            </a:bodyPr>
            <a:lstStyle/>
            <a:p>
              <a:pPr marL="0" marR="0" lvl="0" indent="0" algn="ctr" defTabSz="914225"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t/>
              </a:r>
              <a:br>
                <a:rPr kumimoji="0" lang="en-US"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br>
              <a:r>
                <a:rPr kumimoji="0" lang="en-US"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t/>
              </a:r>
              <a:br>
                <a:rPr kumimoji="0" lang="en-US"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br>
              <a:r>
                <a:rPr kumimoji="0" lang="en-US"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t/>
              </a:r>
              <a:br>
                <a:rPr kumimoji="0" lang="en-US"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br>
              <a:r>
                <a:rPr kumimoji="0" lang="ru-RU"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t>Рекомендации по</a:t>
              </a:r>
              <a:br>
                <a:rPr kumimoji="0" lang="ru-RU"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br>
              <a:r>
                <a:rPr kumimoji="0" lang="ru-RU"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t>лечению на основе</a:t>
              </a:r>
              <a:br>
                <a:rPr kumimoji="0" lang="ru-RU"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br>
              <a:r>
                <a:rPr kumimoji="0" lang="ru-RU"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rPr>
                <a:t>предсказания</a:t>
              </a:r>
              <a:endParaRPr kumimoji="0" lang="en-US" sz="1200" b="0" i="0" u="none" strike="noStrike" kern="0" cap="none" spc="0" normalizeH="0" baseline="0" noProof="0" dirty="0">
                <a:ln>
                  <a:noFill/>
                </a:ln>
                <a:solidFill>
                  <a:srgbClr val="002050"/>
                </a:solidFill>
                <a:effectLst/>
                <a:uLnTx/>
                <a:uFillTx/>
                <a:latin typeface="Segoe UI" panose="020B0502040204020203" pitchFamily="34" charset="0"/>
                <a:cs typeface="Segoe UI" panose="020B0502040204020203" pitchFamily="34" charset="0"/>
              </a:endParaRPr>
            </a:p>
          </p:txBody>
        </p:sp>
        <p:sp>
          <p:nvSpPr>
            <p:cNvPr id="33" name="heart_2">
              <a:extLst>
                <a:ext uri="{FF2B5EF4-FFF2-40B4-BE49-F238E27FC236}">
                  <a16:creationId xmlns:a16="http://schemas.microsoft.com/office/drawing/2014/main" xmlns="" id="{9486EF07-3F0A-49CC-A66D-13F12F36D5A5}"/>
                </a:ext>
              </a:extLst>
            </p:cNvPr>
            <p:cNvSpPr>
              <a:spLocks noChangeAspect="1" noEditPoints="1"/>
            </p:cNvSpPr>
            <p:nvPr/>
          </p:nvSpPr>
          <p:spPr bwMode="auto">
            <a:xfrm>
              <a:off x="5328815" y="2444027"/>
              <a:ext cx="400956" cy="365760"/>
            </a:xfrm>
            <a:custGeom>
              <a:avLst/>
              <a:gdLst>
                <a:gd name="T0" fmla="*/ 287 w 328"/>
                <a:gd name="T1" fmla="*/ 172 h 298"/>
                <a:gd name="T2" fmla="*/ 198 w 328"/>
                <a:gd name="T3" fmla="*/ 265 h 298"/>
                <a:gd name="T4" fmla="*/ 164 w 328"/>
                <a:gd name="T5" fmla="*/ 298 h 298"/>
                <a:gd name="T6" fmla="*/ 131 w 328"/>
                <a:gd name="T7" fmla="*/ 265 h 298"/>
                <a:gd name="T8" fmla="*/ 26 w 328"/>
                <a:gd name="T9" fmla="*/ 156 h 298"/>
                <a:gd name="T10" fmla="*/ 26 w 328"/>
                <a:gd name="T11" fmla="*/ 156 h 298"/>
                <a:gd name="T12" fmla="*/ 0 w 328"/>
                <a:gd name="T13" fmla="*/ 92 h 298"/>
                <a:gd name="T14" fmla="*/ 92 w 328"/>
                <a:gd name="T15" fmla="*/ 0 h 298"/>
                <a:gd name="T16" fmla="*/ 164 w 328"/>
                <a:gd name="T17" fmla="*/ 35 h 298"/>
                <a:gd name="T18" fmla="*/ 236 w 328"/>
                <a:gd name="T19" fmla="*/ 0 h 298"/>
                <a:gd name="T20" fmla="*/ 328 w 328"/>
                <a:gd name="T21" fmla="*/ 92 h 298"/>
                <a:gd name="T22" fmla="*/ 326 w 328"/>
                <a:gd name="T23" fmla="*/ 114 h 298"/>
                <a:gd name="T24" fmla="*/ 287 w 328"/>
                <a:gd name="T25" fmla="*/ 226 h 298"/>
                <a:gd name="T26" fmla="*/ 287 w 328"/>
                <a:gd name="T27" fmla="*/ 172 h 298"/>
                <a:gd name="T28" fmla="*/ 233 w 328"/>
                <a:gd name="T29" fmla="*/ 17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8" h="298">
                  <a:moveTo>
                    <a:pt x="287" y="172"/>
                  </a:moveTo>
                  <a:cubicBezTo>
                    <a:pt x="198" y="265"/>
                    <a:pt x="198" y="265"/>
                    <a:pt x="198" y="265"/>
                  </a:cubicBezTo>
                  <a:cubicBezTo>
                    <a:pt x="164" y="298"/>
                    <a:pt x="164" y="298"/>
                    <a:pt x="164" y="298"/>
                  </a:cubicBezTo>
                  <a:cubicBezTo>
                    <a:pt x="131" y="265"/>
                    <a:pt x="131" y="265"/>
                    <a:pt x="131" y="265"/>
                  </a:cubicBezTo>
                  <a:cubicBezTo>
                    <a:pt x="26" y="156"/>
                    <a:pt x="26" y="156"/>
                    <a:pt x="26" y="156"/>
                  </a:cubicBezTo>
                  <a:cubicBezTo>
                    <a:pt x="26" y="156"/>
                    <a:pt x="26" y="156"/>
                    <a:pt x="26" y="156"/>
                  </a:cubicBezTo>
                  <a:cubicBezTo>
                    <a:pt x="10" y="140"/>
                    <a:pt x="0" y="117"/>
                    <a:pt x="0" y="92"/>
                  </a:cubicBezTo>
                  <a:cubicBezTo>
                    <a:pt x="0" y="42"/>
                    <a:pt x="41" y="0"/>
                    <a:pt x="92" y="0"/>
                  </a:cubicBezTo>
                  <a:cubicBezTo>
                    <a:pt x="121" y="0"/>
                    <a:pt x="147" y="14"/>
                    <a:pt x="164" y="35"/>
                  </a:cubicBezTo>
                  <a:cubicBezTo>
                    <a:pt x="181" y="14"/>
                    <a:pt x="207" y="0"/>
                    <a:pt x="236" y="0"/>
                  </a:cubicBezTo>
                  <a:cubicBezTo>
                    <a:pt x="287" y="0"/>
                    <a:pt x="328" y="42"/>
                    <a:pt x="328" y="92"/>
                  </a:cubicBezTo>
                  <a:cubicBezTo>
                    <a:pt x="328" y="100"/>
                    <a:pt x="327" y="107"/>
                    <a:pt x="326" y="114"/>
                  </a:cubicBezTo>
                  <a:moveTo>
                    <a:pt x="287" y="226"/>
                  </a:moveTo>
                  <a:cubicBezTo>
                    <a:pt x="287" y="172"/>
                    <a:pt x="287" y="172"/>
                    <a:pt x="287" y="172"/>
                  </a:cubicBezTo>
                  <a:cubicBezTo>
                    <a:pt x="233" y="172"/>
                    <a:pt x="233" y="172"/>
                    <a:pt x="233" y="172"/>
                  </a:cubicBezTo>
                </a:path>
              </a:pathLst>
            </a:custGeom>
            <a:noFill/>
            <a:ln w="15875" cap="sq">
              <a:solidFill>
                <a:srgbClr val="00205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179285" tIns="0" rIns="89642" bIns="44821" numCol="1" anchor="ctr"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grpSp>
      <p:grpSp>
        <p:nvGrpSpPr>
          <p:cNvPr id="34" name="Group 33">
            <a:extLst>
              <a:ext uri="{FF2B5EF4-FFF2-40B4-BE49-F238E27FC236}">
                <a16:creationId xmlns:a16="http://schemas.microsoft.com/office/drawing/2014/main" xmlns="" id="{A7308EF5-32DA-4224-B1A8-BC0391C4EA32}"/>
              </a:ext>
            </a:extLst>
          </p:cNvPr>
          <p:cNvGrpSpPr/>
          <p:nvPr/>
        </p:nvGrpSpPr>
        <p:grpSpPr>
          <a:xfrm>
            <a:off x="6886226" y="3213114"/>
            <a:ext cx="1488065" cy="1488065"/>
            <a:chOff x="7490335" y="1822235"/>
            <a:chExt cx="1517904" cy="1517904"/>
          </a:xfrm>
        </p:grpSpPr>
        <p:sp useBgFill="1">
          <p:nvSpPr>
            <p:cNvPr id="35" name="TextBox 34">
              <a:extLst>
                <a:ext uri="{FF2B5EF4-FFF2-40B4-BE49-F238E27FC236}">
                  <a16:creationId xmlns:a16="http://schemas.microsoft.com/office/drawing/2014/main" xmlns="" id="{DA0AADEE-01BB-4EBB-95B9-21C0A5F0085D}"/>
                </a:ext>
              </a:extLst>
            </p:cNvPr>
            <p:cNvSpPr txBox="1"/>
            <p:nvPr/>
          </p:nvSpPr>
          <p:spPr>
            <a:xfrm>
              <a:off x="7490335" y="1822235"/>
              <a:ext cx="1517904" cy="1517904"/>
            </a:xfrm>
            <a:prstGeom prst="ellipse">
              <a:avLst/>
            </a:prstGeom>
            <a:ln w="9525">
              <a:solidFill>
                <a:srgbClr val="002050"/>
              </a:solidFill>
            </a:ln>
          </p:spPr>
          <p:txBody>
            <a:bodyPr wrap="square" lIns="0" tIns="0" rIns="0" bIns="0" rtlCol="0" anchor="ctr" anchorCtr="0">
              <a:noAutofit/>
            </a:bodyPr>
            <a:lstStyle>
              <a:defPPr>
                <a:defRPr lang="en-US"/>
              </a:defPPr>
              <a:lvl1pPr>
                <a:defRPr sz="1788"/>
              </a:lvl1pPr>
            </a:lstStyle>
            <a:p>
              <a:pPr marL="0" marR="0" lvl="0" indent="0" algn="ctr" defTabSz="914314" eaLnBrk="1" fontAlgn="auto" latinLnBrk="0" hangingPunct="1">
                <a:lnSpc>
                  <a:spcPct val="100000"/>
                </a:lnSpc>
                <a:spcBef>
                  <a:spcPts val="0"/>
                </a:spcBef>
                <a:spcAft>
                  <a:spcPts val="0"/>
                </a:spcAft>
                <a:buClrTx/>
                <a:buSzTx/>
                <a:buFontTx/>
                <a:buNone/>
                <a:tabLst/>
                <a:defRPr/>
              </a:pPr>
              <a:r>
                <a:rPr kumimoji="0" lang="en-US" sz="1753" b="1" i="0" u="none" strike="noStrike" kern="0" cap="none" spc="0" normalizeH="0" baseline="0" noProof="0" dirty="0">
                  <a:ln>
                    <a:noFill/>
                  </a:ln>
                  <a:solidFill>
                    <a:srgbClr val="737373"/>
                  </a:solidFill>
                  <a:effectLst/>
                  <a:uLnTx/>
                  <a:uFillTx/>
                  <a:latin typeface="Segoe UI Semilight"/>
                </a:rPr>
                <a:t/>
              </a:r>
              <a:br>
                <a:rPr kumimoji="0" lang="en-US" sz="1753" b="1" i="0" u="none" strike="noStrike" kern="0" cap="none" spc="0" normalizeH="0" baseline="0" noProof="0" dirty="0">
                  <a:ln>
                    <a:noFill/>
                  </a:ln>
                  <a:solidFill>
                    <a:srgbClr val="737373"/>
                  </a:solidFill>
                  <a:effectLst/>
                  <a:uLnTx/>
                  <a:uFillTx/>
                  <a:latin typeface="Segoe UI Semilight"/>
                </a:rPr>
              </a:br>
              <a:r>
                <a:rPr kumimoji="0" lang="ru-RU" sz="1753" b="1" i="0" u="none" strike="noStrike" kern="0" cap="none" spc="0" normalizeH="0" baseline="0" noProof="0" dirty="0">
                  <a:ln>
                    <a:noFill/>
                  </a:ln>
                  <a:solidFill>
                    <a:srgbClr val="737373"/>
                  </a:solidFill>
                  <a:effectLst/>
                  <a:uLnTx/>
                  <a:uFillTx/>
                  <a:latin typeface="Segoe UI Semilight"/>
                </a:rPr>
                <a:t>Данные</a:t>
              </a:r>
              <a:r>
                <a:rPr kumimoji="0" lang="en-US" sz="1753" b="1" i="0" u="none" strike="noStrike" kern="0" cap="none" spc="0" normalizeH="0" baseline="0" noProof="0" dirty="0">
                  <a:ln>
                    <a:noFill/>
                  </a:ln>
                  <a:solidFill>
                    <a:srgbClr val="002050"/>
                  </a:solidFill>
                  <a:effectLst/>
                  <a:uLnTx/>
                  <a:uFillTx/>
                  <a:latin typeface="Segoe UI Light"/>
                </a:rPr>
                <a:t> </a:t>
              </a:r>
              <a:br>
                <a:rPr kumimoji="0" lang="en-US" sz="1753" b="1" i="0" u="none" strike="noStrike" kern="0" cap="none" spc="0" normalizeH="0" baseline="0" noProof="0" dirty="0">
                  <a:ln>
                    <a:noFill/>
                  </a:ln>
                  <a:solidFill>
                    <a:srgbClr val="002050"/>
                  </a:solidFill>
                  <a:effectLst/>
                  <a:uLnTx/>
                  <a:uFillTx/>
                  <a:latin typeface="Segoe UI Light"/>
                </a:rPr>
              </a:br>
              <a:r>
                <a:rPr kumimoji="0" lang="en-US" sz="1753" b="1" i="0" u="none" strike="noStrike" kern="0" cap="none" spc="0" normalizeH="0" baseline="0" noProof="0" dirty="0">
                  <a:ln>
                    <a:noFill/>
                  </a:ln>
                  <a:solidFill>
                    <a:srgbClr val="002050"/>
                  </a:solidFill>
                  <a:effectLst/>
                  <a:uLnTx/>
                  <a:uFillTx/>
                  <a:latin typeface="Segoe UI Light"/>
                </a:rPr>
                <a:t>&amp; </a:t>
              </a:r>
              <a:r>
                <a:rPr lang="ru-RU" sz="1753" b="1" kern="0" dirty="0">
                  <a:solidFill>
                    <a:srgbClr val="002050"/>
                  </a:solidFill>
                  <a:latin typeface="Segoe UI Light"/>
                </a:rPr>
                <a:t>ИИ</a:t>
              </a:r>
              <a:endParaRPr kumimoji="0" lang="en-US" sz="1753" b="1" i="0" u="none" strike="noStrike" kern="0" cap="none" spc="0" normalizeH="0" baseline="0" noProof="0" dirty="0">
                <a:ln>
                  <a:noFill/>
                </a:ln>
                <a:solidFill>
                  <a:srgbClr val="002050"/>
                </a:solidFill>
                <a:effectLst/>
                <a:uLnTx/>
                <a:uFillTx/>
                <a:latin typeface="Segoe UI Light"/>
              </a:endParaRPr>
            </a:p>
          </p:txBody>
        </p:sp>
        <p:sp>
          <p:nvSpPr>
            <p:cNvPr id="36" name="brain_2">
              <a:extLst>
                <a:ext uri="{FF2B5EF4-FFF2-40B4-BE49-F238E27FC236}">
                  <a16:creationId xmlns:a16="http://schemas.microsoft.com/office/drawing/2014/main" xmlns="" id="{64ED451B-A28E-49B6-9054-09F3D3E117AE}"/>
                </a:ext>
              </a:extLst>
            </p:cNvPr>
            <p:cNvSpPr>
              <a:spLocks noChangeAspect="1" noEditPoints="1"/>
            </p:cNvSpPr>
            <p:nvPr/>
          </p:nvSpPr>
          <p:spPr bwMode="auto">
            <a:xfrm>
              <a:off x="7976547" y="2009771"/>
              <a:ext cx="545479" cy="365760"/>
            </a:xfrm>
            <a:custGeom>
              <a:avLst/>
              <a:gdLst>
                <a:gd name="T0" fmla="*/ 379 w 440"/>
                <a:gd name="T1" fmla="*/ 133 h 295"/>
                <a:gd name="T2" fmla="*/ 379 w 440"/>
                <a:gd name="T3" fmla="*/ 169 h 295"/>
                <a:gd name="T4" fmla="*/ 259 w 440"/>
                <a:gd name="T5" fmla="*/ 181 h 295"/>
                <a:gd name="T6" fmla="*/ 295 w 440"/>
                <a:gd name="T7" fmla="*/ 181 h 295"/>
                <a:gd name="T8" fmla="*/ 259 w 440"/>
                <a:gd name="T9" fmla="*/ 181 h 295"/>
                <a:gd name="T10" fmla="*/ 114 w 440"/>
                <a:gd name="T11" fmla="*/ 179 h 295"/>
                <a:gd name="T12" fmla="*/ 78 w 440"/>
                <a:gd name="T13" fmla="*/ 169 h 295"/>
                <a:gd name="T14" fmla="*/ 235 w 440"/>
                <a:gd name="T15" fmla="*/ 88 h 295"/>
                <a:gd name="T16" fmla="*/ 192 w 440"/>
                <a:gd name="T17" fmla="*/ 79 h 295"/>
                <a:gd name="T18" fmla="*/ 174 w 440"/>
                <a:gd name="T19" fmla="*/ 97 h 295"/>
                <a:gd name="T20" fmla="*/ 174 w 440"/>
                <a:gd name="T21" fmla="*/ 61 h 295"/>
                <a:gd name="T22" fmla="*/ 277 w 440"/>
                <a:gd name="T23" fmla="*/ 85 h 295"/>
                <a:gd name="T24" fmla="*/ 313 w 440"/>
                <a:gd name="T25" fmla="*/ 85 h 295"/>
                <a:gd name="T26" fmla="*/ 277 w 440"/>
                <a:gd name="T27" fmla="*/ 85 h 295"/>
                <a:gd name="T28" fmla="*/ 168 w 440"/>
                <a:gd name="T29" fmla="*/ 205 h 295"/>
                <a:gd name="T30" fmla="*/ 168 w 440"/>
                <a:gd name="T31" fmla="*/ 169 h 295"/>
                <a:gd name="T32" fmla="*/ 42 w 440"/>
                <a:gd name="T33" fmla="*/ 169 h 295"/>
                <a:gd name="T34" fmla="*/ 78 w 440"/>
                <a:gd name="T35" fmla="*/ 169 h 295"/>
                <a:gd name="T36" fmla="*/ 42 w 440"/>
                <a:gd name="T37" fmla="*/ 169 h 295"/>
                <a:gd name="T38" fmla="*/ 284 w 440"/>
                <a:gd name="T39" fmla="*/ 121 h 295"/>
                <a:gd name="T40" fmla="*/ 295 w 440"/>
                <a:gd name="T41" fmla="*/ 103 h 295"/>
                <a:gd name="T42" fmla="*/ 114 w 440"/>
                <a:gd name="T43" fmla="*/ 125 h 295"/>
                <a:gd name="T44" fmla="*/ 143 w 440"/>
                <a:gd name="T45" fmla="*/ 133 h 295"/>
                <a:gd name="T46" fmla="*/ 168 w 440"/>
                <a:gd name="T47" fmla="*/ 144 h 295"/>
                <a:gd name="T48" fmla="*/ 361 w 440"/>
                <a:gd name="T49" fmla="*/ 151 h 295"/>
                <a:gd name="T50" fmla="*/ 331 w 440"/>
                <a:gd name="T51" fmla="*/ 160 h 295"/>
                <a:gd name="T52" fmla="*/ 331 w 440"/>
                <a:gd name="T53" fmla="*/ 243 h 295"/>
                <a:gd name="T54" fmla="*/ 321 w 440"/>
                <a:gd name="T55" fmla="*/ 181 h 295"/>
                <a:gd name="T56" fmla="*/ 358 w 440"/>
                <a:gd name="T57" fmla="*/ 206 h 295"/>
                <a:gd name="T58" fmla="*/ 440 w 440"/>
                <a:gd name="T59" fmla="*/ 163 h 295"/>
                <a:gd name="T60" fmla="*/ 388 w 440"/>
                <a:gd name="T61" fmla="*/ 110 h 295"/>
                <a:gd name="T62" fmla="*/ 227 w 440"/>
                <a:gd name="T63" fmla="*/ 30 h 295"/>
                <a:gd name="T64" fmla="*/ 68 w 440"/>
                <a:gd name="T65" fmla="*/ 103 h 295"/>
                <a:gd name="T66" fmla="*/ 4 w 440"/>
                <a:gd name="T67" fmla="*/ 165 h 295"/>
                <a:gd name="T68" fmla="*/ 164 w 440"/>
                <a:gd name="T69" fmla="*/ 237 h 295"/>
                <a:gd name="T70" fmla="*/ 358 w 440"/>
                <a:gd name="T71" fmla="*/ 20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0" h="295">
                  <a:moveTo>
                    <a:pt x="361" y="151"/>
                  </a:moveTo>
                  <a:cubicBezTo>
                    <a:pt x="361" y="141"/>
                    <a:pt x="369" y="133"/>
                    <a:pt x="379" y="133"/>
                  </a:cubicBezTo>
                  <a:cubicBezTo>
                    <a:pt x="389" y="133"/>
                    <a:pt x="397" y="141"/>
                    <a:pt x="397" y="151"/>
                  </a:cubicBezTo>
                  <a:cubicBezTo>
                    <a:pt x="397" y="161"/>
                    <a:pt x="389" y="169"/>
                    <a:pt x="379" y="169"/>
                  </a:cubicBezTo>
                  <a:cubicBezTo>
                    <a:pt x="369" y="169"/>
                    <a:pt x="361" y="161"/>
                    <a:pt x="361" y="151"/>
                  </a:cubicBezTo>
                  <a:close/>
                  <a:moveTo>
                    <a:pt x="259" y="181"/>
                  </a:moveTo>
                  <a:cubicBezTo>
                    <a:pt x="259" y="191"/>
                    <a:pt x="267" y="199"/>
                    <a:pt x="277" y="199"/>
                  </a:cubicBezTo>
                  <a:cubicBezTo>
                    <a:pt x="287" y="199"/>
                    <a:pt x="295" y="191"/>
                    <a:pt x="295" y="181"/>
                  </a:cubicBezTo>
                  <a:cubicBezTo>
                    <a:pt x="295" y="171"/>
                    <a:pt x="287" y="163"/>
                    <a:pt x="277" y="163"/>
                  </a:cubicBezTo>
                  <a:cubicBezTo>
                    <a:pt x="267" y="163"/>
                    <a:pt x="259" y="171"/>
                    <a:pt x="259" y="181"/>
                  </a:cubicBezTo>
                  <a:close/>
                  <a:moveTo>
                    <a:pt x="114" y="239"/>
                  </a:moveTo>
                  <a:cubicBezTo>
                    <a:pt x="114" y="179"/>
                    <a:pt x="114" y="179"/>
                    <a:pt x="114" y="179"/>
                  </a:cubicBezTo>
                  <a:cubicBezTo>
                    <a:pt x="114" y="179"/>
                    <a:pt x="109" y="169"/>
                    <a:pt x="104" y="169"/>
                  </a:cubicBezTo>
                  <a:cubicBezTo>
                    <a:pt x="104" y="169"/>
                    <a:pt x="104" y="169"/>
                    <a:pt x="78" y="169"/>
                  </a:cubicBezTo>
                  <a:moveTo>
                    <a:pt x="235" y="260"/>
                  </a:moveTo>
                  <a:cubicBezTo>
                    <a:pt x="235" y="260"/>
                    <a:pt x="235" y="260"/>
                    <a:pt x="235" y="88"/>
                  </a:cubicBezTo>
                  <a:cubicBezTo>
                    <a:pt x="235" y="82"/>
                    <a:pt x="231" y="79"/>
                    <a:pt x="225" y="79"/>
                  </a:cubicBezTo>
                  <a:cubicBezTo>
                    <a:pt x="225" y="79"/>
                    <a:pt x="225" y="79"/>
                    <a:pt x="192" y="79"/>
                  </a:cubicBezTo>
                  <a:moveTo>
                    <a:pt x="156" y="79"/>
                  </a:moveTo>
                  <a:cubicBezTo>
                    <a:pt x="156" y="89"/>
                    <a:pt x="164" y="97"/>
                    <a:pt x="174" y="97"/>
                  </a:cubicBezTo>
                  <a:cubicBezTo>
                    <a:pt x="184" y="97"/>
                    <a:pt x="192" y="89"/>
                    <a:pt x="192" y="79"/>
                  </a:cubicBezTo>
                  <a:cubicBezTo>
                    <a:pt x="192" y="69"/>
                    <a:pt x="184" y="61"/>
                    <a:pt x="174" y="61"/>
                  </a:cubicBezTo>
                  <a:cubicBezTo>
                    <a:pt x="164" y="61"/>
                    <a:pt x="156" y="69"/>
                    <a:pt x="156" y="79"/>
                  </a:cubicBezTo>
                  <a:close/>
                  <a:moveTo>
                    <a:pt x="277" y="85"/>
                  </a:moveTo>
                  <a:cubicBezTo>
                    <a:pt x="277" y="95"/>
                    <a:pt x="285" y="103"/>
                    <a:pt x="295" y="103"/>
                  </a:cubicBezTo>
                  <a:cubicBezTo>
                    <a:pt x="305" y="103"/>
                    <a:pt x="313" y="95"/>
                    <a:pt x="313" y="85"/>
                  </a:cubicBezTo>
                  <a:cubicBezTo>
                    <a:pt x="313" y="75"/>
                    <a:pt x="305" y="67"/>
                    <a:pt x="295" y="67"/>
                  </a:cubicBezTo>
                  <a:cubicBezTo>
                    <a:pt x="285" y="67"/>
                    <a:pt x="277" y="75"/>
                    <a:pt x="277" y="85"/>
                  </a:cubicBezTo>
                  <a:close/>
                  <a:moveTo>
                    <a:pt x="150" y="187"/>
                  </a:moveTo>
                  <a:cubicBezTo>
                    <a:pt x="150" y="197"/>
                    <a:pt x="158" y="205"/>
                    <a:pt x="168" y="205"/>
                  </a:cubicBezTo>
                  <a:cubicBezTo>
                    <a:pt x="178" y="205"/>
                    <a:pt x="186" y="197"/>
                    <a:pt x="186" y="187"/>
                  </a:cubicBezTo>
                  <a:cubicBezTo>
                    <a:pt x="186" y="177"/>
                    <a:pt x="178" y="169"/>
                    <a:pt x="168" y="169"/>
                  </a:cubicBezTo>
                  <a:cubicBezTo>
                    <a:pt x="158" y="169"/>
                    <a:pt x="150" y="177"/>
                    <a:pt x="150" y="187"/>
                  </a:cubicBezTo>
                  <a:close/>
                  <a:moveTo>
                    <a:pt x="42" y="169"/>
                  </a:moveTo>
                  <a:cubicBezTo>
                    <a:pt x="42" y="179"/>
                    <a:pt x="50" y="187"/>
                    <a:pt x="60" y="187"/>
                  </a:cubicBezTo>
                  <a:cubicBezTo>
                    <a:pt x="70" y="187"/>
                    <a:pt x="78" y="179"/>
                    <a:pt x="78" y="169"/>
                  </a:cubicBezTo>
                  <a:cubicBezTo>
                    <a:pt x="78" y="159"/>
                    <a:pt x="70" y="151"/>
                    <a:pt x="60" y="151"/>
                  </a:cubicBezTo>
                  <a:cubicBezTo>
                    <a:pt x="50" y="151"/>
                    <a:pt x="42" y="159"/>
                    <a:pt x="42" y="169"/>
                  </a:cubicBezTo>
                  <a:close/>
                  <a:moveTo>
                    <a:pt x="235" y="121"/>
                  </a:moveTo>
                  <a:cubicBezTo>
                    <a:pt x="235" y="121"/>
                    <a:pt x="235" y="121"/>
                    <a:pt x="284" y="121"/>
                  </a:cubicBezTo>
                  <a:cubicBezTo>
                    <a:pt x="290" y="121"/>
                    <a:pt x="295" y="117"/>
                    <a:pt x="295" y="112"/>
                  </a:cubicBezTo>
                  <a:cubicBezTo>
                    <a:pt x="295" y="112"/>
                    <a:pt x="295" y="112"/>
                    <a:pt x="295" y="103"/>
                  </a:cubicBezTo>
                  <a:moveTo>
                    <a:pt x="114" y="49"/>
                  </a:moveTo>
                  <a:cubicBezTo>
                    <a:pt x="114" y="49"/>
                    <a:pt x="114" y="51"/>
                    <a:pt x="114" y="125"/>
                  </a:cubicBezTo>
                  <a:cubicBezTo>
                    <a:pt x="114" y="130"/>
                    <a:pt x="118" y="133"/>
                    <a:pt x="123" y="133"/>
                  </a:cubicBezTo>
                  <a:cubicBezTo>
                    <a:pt x="123" y="133"/>
                    <a:pt x="123" y="133"/>
                    <a:pt x="143" y="133"/>
                  </a:cubicBezTo>
                  <a:cubicBezTo>
                    <a:pt x="143" y="133"/>
                    <a:pt x="143" y="133"/>
                    <a:pt x="158" y="133"/>
                  </a:cubicBezTo>
                  <a:cubicBezTo>
                    <a:pt x="163" y="133"/>
                    <a:pt x="168" y="139"/>
                    <a:pt x="168" y="144"/>
                  </a:cubicBezTo>
                  <a:cubicBezTo>
                    <a:pt x="168" y="144"/>
                    <a:pt x="168" y="144"/>
                    <a:pt x="168" y="169"/>
                  </a:cubicBezTo>
                  <a:moveTo>
                    <a:pt x="361" y="151"/>
                  </a:moveTo>
                  <a:cubicBezTo>
                    <a:pt x="361" y="151"/>
                    <a:pt x="361" y="151"/>
                    <a:pt x="340" y="151"/>
                  </a:cubicBezTo>
                  <a:cubicBezTo>
                    <a:pt x="335" y="151"/>
                    <a:pt x="331" y="155"/>
                    <a:pt x="331" y="160"/>
                  </a:cubicBezTo>
                  <a:cubicBezTo>
                    <a:pt x="331" y="160"/>
                    <a:pt x="331" y="160"/>
                    <a:pt x="331" y="205"/>
                  </a:cubicBezTo>
                  <a:moveTo>
                    <a:pt x="331" y="243"/>
                  </a:moveTo>
                  <a:cubicBezTo>
                    <a:pt x="331" y="243"/>
                    <a:pt x="331" y="243"/>
                    <a:pt x="331" y="190"/>
                  </a:cubicBezTo>
                  <a:cubicBezTo>
                    <a:pt x="331" y="185"/>
                    <a:pt x="327" y="181"/>
                    <a:pt x="321" y="181"/>
                  </a:cubicBezTo>
                  <a:cubicBezTo>
                    <a:pt x="321" y="181"/>
                    <a:pt x="321" y="181"/>
                    <a:pt x="295" y="181"/>
                  </a:cubicBezTo>
                  <a:moveTo>
                    <a:pt x="358" y="206"/>
                  </a:moveTo>
                  <a:cubicBezTo>
                    <a:pt x="367" y="212"/>
                    <a:pt x="377" y="215"/>
                    <a:pt x="388" y="215"/>
                  </a:cubicBezTo>
                  <a:cubicBezTo>
                    <a:pt x="417" y="215"/>
                    <a:pt x="440" y="192"/>
                    <a:pt x="440" y="163"/>
                  </a:cubicBezTo>
                  <a:cubicBezTo>
                    <a:pt x="440" y="134"/>
                    <a:pt x="417" y="111"/>
                    <a:pt x="388" y="111"/>
                  </a:cubicBezTo>
                  <a:cubicBezTo>
                    <a:pt x="388" y="110"/>
                    <a:pt x="388" y="110"/>
                    <a:pt x="388" y="110"/>
                  </a:cubicBezTo>
                  <a:cubicBezTo>
                    <a:pt x="388" y="110"/>
                    <a:pt x="379" y="38"/>
                    <a:pt x="310" y="41"/>
                  </a:cubicBezTo>
                  <a:cubicBezTo>
                    <a:pt x="310" y="41"/>
                    <a:pt x="275" y="4"/>
                    <a:pt x="227" y="30"/>
                  </a:cubicBezTo>
                  <a:cubicBezTo>
                    <a:pt x="227" y="30"/>
                    <a:pt x="183" y="0"/>
                    <a:pt x="146" y="53"/>
                  </a:cubicBezTo>
                  <a:cubicBezTo>
                    <a:pt x="146" y="53"/>
                    <a:pt x="79" y="26"/>
                    <a:pt x="68" y="103"/>
                  </a:cubicBezTo>
                  <a:cubicBezTo>
                    <a:pt x="68" y="103"/>
                    <a:pt x="68" y="103"/>
                    <a:pt x="68" y="103"/>
                  </a:cubicBezTo>
                  <a:cubicBezTo>
                    <a:pt x="68" y="103"/>
                    <a:pt x="7" y="116"/>
                    <a:pt x="4" y="165"/>
                  </a:cubicBezTo>
                  <a:cubicBezTo>
                    <a:pt x="0" y="213"/>
                    <a:pt x="42" y="247"/>
                    <a:pt x="87" y="215"/>
                  </a:cubicBezTo>
                  <a:cubicBezTo>
                    <a:pt x="87" y="215"/>
                    <a:pt x="120" y="263"/>
                    <a:pt x="164" y="237"/>
                  </a:cubicBezTo>
                  <a:cubicBezTo>
                    <a:pt x="164" y="237"/>
                    <a:pt x="222" y="295"/>
                    <a:pt x="270" y="235"/>
                  </a:cubicBezTo>
                  <a:cubicBezTo>
                    <a:pt x="270" y="235"/>
                    <a:pt x="329" y="282"/>
                    <a:pt x="358" y="206"/>
                  </a:cubicBezTo>
                  <a:close/>
                </a:path>
              </a:pathLst>
            </a:custGeom>
            <a:noFill/>
            <a:ln w="15875" cap="sq">
              <a:solidFill>
                <a:srgbClr val="00205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737373"/>
                </a:solidFill>
                <a:effectLst/>
                <a:uLnTx/>
                <a:uFillTx/>
                <a:latin typeface="Segoe UI Semilight"/>
              </a:endParaRPr>
            </a:p>
          </p:txBody>
        </p:sp>
      </p:grpSp>
      <p:grpSp>
        <p:nvGrpSpPr>
          <p:cNvPr id="37" name="Group 36">
            <a:extLst>
              <a:ext uri="{FF2B5EF4-FFF2-40B4-BE49-F238E27FC236}">
                <a16:creationId xmlns:a16="http://schemas.microsoft.com/office/drawing/2014/main" xmlns="" id="{C30E8859-B097-431D-8B39-999763922699}"/>
              </a:ext>
            </a:extLst>
          </p:cNvPr>
          <p:cNvGrpSpPr/>
          <p:nvPr/>
        </p:nvGrpSpPr>
        <p:grpSpPr>
          <a:xfrm>
            <a:off x="637961" y="3294510"/>
            <a:ext cx="3315056" cy="563766"/>
            <a:chOff x="456897" y="2228869"/>
            <a:chExt cx="3381530" cy="575071"/>
          </a:xfrm>
        </p:grpSpPr>
        <p:sp>
          <p:nvSpPr>
            <p:cNvPr id="38" name="object 5">
              <a:extLst>
                <a:ext uri="{FF2B5EF4-FFF2-40B4-BE49-F238E27FC236}">
                  <a16:creationId xmlns:a16="http://schemas.microsoft.com/office/drawing/2014/main" xmlns="" id="{DDC61192-E52F-48DB-B211-631B2BACE2D0}"/>
                </a:ext>
              </a:extLst>
            </p:cNvPr>
            <p:cNvSpPr txBox="1"/>
            <p:nvPr/>
          </p:nvSpPr>
          <p:spPr>
            <a:xfrm>
              <a:off x="456925" y="2228869"/>
              <a:ext cx="2904688" cy="326720"/>
            </a:xfrm>
            <a:prstGeom prst="rect">
              <a:avLst/>
            </a:prstGeom>
          </p:spPr>
          <p:txBody>
            <a:bodyPr vert="horz" wrap="square" lIns="0" tIns="12399" rIns="0" bIns="0" rtlCol="0">
              <a:spAutoFit/>
            </a:bodyPr>
            <a:lstStyle/>
            <a:p>
              <a:pPr marL="12399" defTabSz="914314">
                <a:spcBef>
                  <a:spcPts val="98"/>
                </a:spcBef>
                <a:defRPr/>
              </a:pPr>
              <a:r>
                <a:rPr lang="ru-RU" sz="2000" b="1" spc="-29" dirty="0">
                  <a:solidFill>
                    <a:srgbClr val="0078D7"/>
                  </a:solidFill>
                  <a:latin typeface="Segoe UI Light"/>
                  <a:cs typeface="Segoe UI Light"/>
                </a:rPr>
                <a:t>Клиническая аналитика</a:t>
              </a:r>
              <a:r>
                <a:rPr lang="en-US" sz="2000" b="1" spc="-29" dirty="0">
                  <a:solidFill>
                    <a:srgbClr val="0078D7"/>
                  </a:solidFill>
                  <a:latin typeface="Segoe UI Light"/>
                  <a:cs typeface="Segoe UI Light"/>
                </a:rPr>
                <a:t>: </a:t>
              </a:r>
            </a:p>
          </p:txBody>
        </p:sp>
        <p:sp>
          <p:nvSpPr>
            <p:cNvPr id="39" name="object 6">
              <a:extLst>
                <a:ext uri="{FF2B5EF4-FFF2-40B4-BE49-F238E27FC236}">
                  <a16:creationId xmlns:a16="http://schemas.microsoft.com/office/drawing/2014/main" xmlns="" id="{FD9825A4-B55C-4A51-80A3-A3FEC3E999FE}"/>
                </a:ext>
              </a:extLst>
            </p:cNvPr>
            <p:cNvSpPr txBox="1"/>
            <p:nvPr/>
          </p:nvSpPr>
          <p:spPr>
            <a:xfrm>
              <a:off x="456897" y="2566696"/>
              <a:ext cx="3381530" cy="237244"/>
            </a:xfrm>
            <a:prstGeom prst="rect">
              <a:avLst/>
            </a:prstGeom>
          </p:spPr>
          <p:txBody>
            <a:bodyPr vert="horz" wrap="square" lIns="0" tIns="12399" rIns="0" bIns="0" rtlCol="0">
              <a:spAutoFit/>
            </a:bodyPr>
            <a:lstStyle/>
            <a:p>
              <a:pPr marL="12399" marR="65713" defTabSz="914314">
                <a:lnSpc>
                  <a:spcPct val="111100"/>
                </a:lnSpc>
                <a:spcBef>
                  <a:spcPts val="98"/>
                </a:spcBef>
                <a:defRPr/>
              </a:pPr>
              <a:r>
                <a:rPr lang="ru-RU" sz="1400" spc="-5" dirty="0">
                  <a:solidFill>
                    <a:srgbClr val="353535"/>
                  </a:solidFill>
                  <a:latin typeface="Segoe UI Light"/>
                  <a:cs typeface="Segoe UI Light"/>
                </a:rPr>
                <a:t>Трансформация данных в предсказание</a:t>
              </a:r>
              <a:endParaRPr lang="en-US" sz="1400" spc="-5" dirty="0">
                <a:solidFill>
                  <a:srgbClr val="353535"/>
                </a:solidFill>
                <a:latin typeface="Segoe UI Light"/>
                <a:cs typeface="Segoe UI Light"/>
              </a:endParaRPr>
            </a:p>
          </p:txBody>
        </p:sp>
      </p:grpSp>
      <p:grpSp>
        <p:nvGrpSpPr>
          <p:cNvPr id="40" name="Group 39">
            <a:extLst>
              <a:ext uri="{FF2B5EF4-FFF2-40B4-BE49-F238E27FC236}">
                <a16:creationId xmlns:a16="http://schemas.microsoft.com/office/drawing/2014/main" xmlns="" id="{6C0AD100-C59C-4685-940F-D891BF9ABAF1}"/>
              </a:ext>
            </a:extLst>
          </p:cNvPr>
          <p:cNvGrpSpPr/>
          <p:nvPr/>
        </p:nvGrpSpPr>
        <p:grpSpPr>
          <a:xfrm>
            <a:off x="4348554" y="3383393"/>
            <a:ext cx="1344637" cy="1344637"/>
            <a:chOff x="4435751" y="3072602"/>
            <a:chExt cx="1371600" cy="1371600"/>
          </a:xfrm>
        </p:grpSpPr>
        <p:sp>
          <p:nvSpPr>
            <p:cNvPr id="41" name="TextBox 40">
              <a:hlinkClick r:id="rId8" action="ppaction://hlinksldjump"/>
              <a:extLst>
                <a:ext uri="{FF2B5EF4-FFF2-40B4-BE49-F238E27FC236}">
                  <a16:creationId xmlns:a16="http://schemas.microsoft.com/office/drawing/2014/main" xmlns="" id="{9942E347-C5FF-4A8C-8E9F-043F6F39D256}"/>
                </a:ext>
              </a:extLst>
            </p:cNvPr>
            <p:cNvSpPr txBox="1"/>
            <p:nvPr/>
          </p:nvSpPr>
          <p:spPr>
            <a:xfrm>
              <a:off x="4435751" y="3072602"/>
              <a:ext cx="1371600" cy="1371600"/>
            </a:xfrm>
            <a:prstGeom prst="ellipse">
              <a:avLst/>
            </a:prstGeom>
            <a:gradFill flip="none" rotWithShape="1">
              <a:gsLst>
                <a:gs pos="0">
                  <a:srgbClr val="EAEAEA"/>
                </a:gs>
                <a:gs pos="55000">
                  <a:srgbClr val="002050">
                    <a:lumMod val="10000"/>
                    <a:lumOff val="90000"/>
                  </a:srgbClr>
                </a:gs>
                <a:gs pos="45000">
                  <a:srgbClr val="EAEAEA"/>
                </a:gs>
                <a:gs pos="100000">
                  <a:srgbClr val="002050">
                    <a:lumMod val="10000"/>
                    <a:lumOff val="90000"/>
                  </a:srgbClr>
                </a:gs>
              </a:gsLst>
              <a:lin ang="16200000" scaled="1"/>
              <a:tileRect/>
            </a:gradFill>
          </p:spPr>
          <p:txBody>
            <a:bodyPr wrap="none" lIns="0" tIns="0" rIns="0" bIns="0" rtlCol="0" anchor="ctr">
              <a:noAutofit/>
            </a:bodyPr>
            <a:lstStyle>
              <a:defPPr>
                <a:defRPr lang="en-US"/>
              </a:defPPr>
              <a:lvl1pPr marR="0" lvl="0" indent="0" algn="ctr" defTabSz="932597" fontAlgn="auto">
                <a:lnSpc>
                  <a:spcPct val="90000"/>
                </a:lnSpc>
                <a:spcBef>
                  <a:spcPts val="0"/>
                </a:spcBef>
                <a:spcAft>
                  <a:spcPts val="0"/>
                </a:spcAft>
                <a:buClrTx/>
                <a:buSzTx/>
                <a:buFontTx/>
                <a:buNone/>
                <a:tabLst/>
                <a:defRPr kumimoji="0" sz="1224" b="0" i="0" u="none" strike="noStrike" cap="none" spc="0" normalizeH="0" baseline="0">
                  <a:ln>
                    <a:noFill/>
                  </a:ln>
                  <a:solidFill>
                    <a:srgbClr val="353535"/>
                  </a:solidFill>
                  <a:effectLst/>
                  <a:uLnTx/>
                  <a:uFillTx/>
                  <a:latin typeface="Segoe UI" panose="020B0502040204020203" pitchFamily="34" charset="0"/>
                  <a:cs typeface="Segoe UI" panose="020B0502040204020203" pitchFamily="34" charset="0"/>
                </a:defRPr>
              </a:lvl1pPr>
            </a:lstStyle>
            <a:p>
              <a:pPr marL="0" marR="0" lvl="0" indent="0" algn="ctr" defTabSz="914225"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
              </a:r>
              <a:br>
                <a:rPr kumimoji="0" lang="en-US"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en-US"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
              </a:r>
              <a:br>
                <a:rPr kumimoji="0" lang="en-US"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ru-RU"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Планирование</a:t>
              </a:r>
              <a:br>
                <a:rPr kumimoji="0" lang="ru-RU"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ru-RU"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потока</a:t>
              </a:r>
              <a:br>
                <a:rPr kumimoji="0" lang="ru-RU"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ru-RU"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пациентов и</a:t>
              </a:r>
              <a:br>
                <a:rPr kumimoji="0" lang="ru-RU"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ru-RU"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госпитализации</a:t>
              </a:r>
              <a:endParaRPr kumimoji="0" lang="en-US"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endParaRPr>
            </a:p>
          </p:txBody>
        </p:sp>
        <p:sp>
          <p:nvSpPr>
            <p:cNvPr id="42" name="speedometer_2">
              <a:extLst>
                <a:ext uri="{FF2B5EF4-FFF2-40B4-BE49-F238E27FC236}">
                  <a16:creationId xmlns:a16="http://schemas.microsoft.com/office/drawing/2014/main" xmlns="" id="{35C17382-3EB1-47F4-B308-26BED76D0260}"/>
                </a:ext>
              </a:extLst>
            </p:cNvPr>
            <p:cNvSpPr>
              <a:spLocks noChangeAspect="1" noEditPoints="1"/>
            </p:cNvSpPr>
            <p:nvPr/>
          </p:nvSpPr>
          <p:spPr bwMode="auto">
            <a:xfrm>
              <a:off x="4938671" y="3155806"/>
              <a:ext cx="365760" cy="365760"/>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15875" cap="sq">
              <a:solidFill>
                <a:srgbClr val="353535"/>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179285" tIns="0" rIns="89642" bIns="44821" numCol="1" anchor="ctr"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Semilight"/>
              </a:endParaRPr>
            </a:p>
          </p:txBody>
        </p:sp>
      </p:grpSp>
      <p:grpSp>
        <p:nvGrpSpPr>
          <p:cNvPr id="43" name="Group 42">
            <a:extLst>
              <a:ext uri="{FF2B5EF4-FFF2-40B4-BE49-F238E27FC236}">
                <a16:creationId xmlns:a16="http://schemas.microsoft.com/office/drawing/2014/main" xmlns="" id="{DE9231E0-0123-4449-912B-FEACB58DDE9F}"/>
              </a:ext>
            </a:extLst>
          </p:cNvPr>
          <p:cNvGrpSpPr/>
          <p:nvPr/>
        </p:nvGrpSpPr>
        <p:grpSpPr>
          <a:xfrm>
            <a:off x="4845073" y="1882709"/>
            <a:ext cx="1344637" cy="1344637"/>
            <a:chOff x="4942226" y="1541826"/>
            <a:chExt cx="1371600" cy="1371600"/>
          </a:xfrm>
        </p:grpSpPr>
        <p:sp>
          <p:nvSpPr>
            <p:cNvPr id="44" name="TextBox 43">
              <a:hlinkClick r:id="rId5" action="ppaction://hlinksldjump"/>
              <a:extLst>
                <a:ext uri="{FF2B5EF4-FFF2-40B4-BE49-F238E27FC236}">
                  <a16:creationId xmlns:a16="http://schemas.microsoft.com/office/drawing/2014/main" xmlns="" id="{0ED21ECD-D99E-4AD6-AB90-4C46F756B1D1}"/>
                </a:ext>
              </a:extLst>
            </p:cNvPr>
            <p:cNvSpPr txBox="1"/>
            <p:nvPr/>
          </p:nvSpPr>
          <p:spPr>
            <a:xfrm>
              <a:off x="4942226" y="1541826"/>
              <a:ext cx="1371600" cy="1371600"/>
            </a:xfrm>
            <a:prstGeom prst="ellipse">
              <a:avLst/>
            </a:prstGeom>
            <a:solidFill>
              <a:srgbClr val="D4E5FF"/>
            </a:solidFill>
          </p:spPr>
          <p:txBody>
            <a:bodyPr wrap="none" lIns="0" tIns="0" rIns="0" bIns="0" rtlCol="0" anchor="ctr">
              <a:noAutofit/>
            </a:bodyPr>
            <a:lstStyle>
              <a:defPPr>
                <a:defRPr lang="en-US"/>
              </a:defPPr>
              <a:lvl1pPr defTabSz="932597">
                <a:defRPr sz="1224">
                  <a:solidFill>
                    <a:schemeClr val="accent2"/>
                  </a:solidFill>
                  <a:latin typeface="Segoe UI" panose="020B0502040204020203" pitchFamily="34" charset="0"/>
                  <a:cs typeface="Segoe UI" panose="020B0502040204020203" pitchFamily="34" charset="0"/>
                </a:defRPr>
              </a:lvl1pPr>
            </a:lstStyle>
            <a:p>
              <a:pPr marL="0" marR="0" lvl="0" indent="0" algn="ctr" defTabSz="914225"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
              </a:r>
              <a:br>
                <a:rPr kumimoji="0" lang="en-US"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en-US"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
              </a:r>
              <a:br>
                <a:rPr kumimoji="0" lang="en-US"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ru-RU"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Анализ</a:t>
              </a:r>
              <a:br>
                <a:rPr kumimoji="0" lang="ru-RU"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ru-RU" sz="1200" b="0" i="0" u="none" strike="noStrike" kern="0" cap="none" spc="0" normalizeH="0" baseline="0" noProof="0" dirty="0" err="1">
                  <a:ln>
                    <a:noFill/>
                  </a:ln>
                  <a:solidFill>
                    <a:srgbClr val="353535"/>
                  </a:solidFill>
                  <a:effectLst/>
                  <a:uLnTx/>
                  <a:uFillTx/>
                  <a:latin typeface="Segoe UI" panose="020B0502040204020203" pitchFamily="34" charset="0"/>
                  <a:cs typeface="Segoe UI" panose="020B0502040204020203" pitchFamily="34" charset="0"/>
                </a:rPr>
                <a:t>эл.историй</a:t>
              </a:r>
              <a:r>
                <a:rPr kumimoji="0" lang="ru-RU"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
              </a:r>
              <a:br>
                <a:rPr kumimoji="0" lang="ru-RU"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ru-RU"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болезней</a:t>
              </a:r>
              <a:br>
                <a:rPr kumimoji="0" lang="ru-RU"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br>
              <a:r>
                <a:rPr kumimoji="0" lang="ru-RU"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rPr>
                <a:t>и трендов</a:t>
              </a:r>
              <a:endParaRPr kumimoji="0" lang="en-US" sz="1200" b="0" i="0" u="none" strike="noStrike" kern="0" cap="none" spc="0" normalizeH="0" baseline="0" noProof="0" dirty="0">
                <a:ln>
                  <a:noFill/>
                </a:ln>
                <a:solidFill>
                  <a:srgbClr val="353535"/>
                </a:solidFill>
                <a:effectLst/>
                <a:uLnTx/>
                <a:uFillTx/>
                <a:latin typeface="Segoe UI" panose="020B0502040204020203" pitchFamily="34" charset="0"/>
                <a:cs typeface="Segoe UI" panose="020B0502040204020203" pitchFamily="34" charset="0"/>
              </a:endParaRPr>
            </a:p>
          </p:txBody>
        </p:sp>
        <p:sp>
          <p:nvSpPr>
            <p:cNvPr id="45" name="graph_9">
              <a:extLst>
                <a:ext uri="{FF2B5EF4-FFF2-40B4-BE49-F238E27FC236}">
                  <a16:creationId xmlns:a16="http://schemas.microsoft.com/office/drawing/2014/main" xmlns="" id="{1D7E6E6B-694C-4FC7-A296-986412ADFEA0}"/>
                </a:ext>
              </a:extLst>
            </p:cNvPr>
            <p:cNvSpPr>
              <a:spLocks noChangeAspect="1" noEditPoints="1"/>
            </p:cNvSpPr>
            <p:nvPr/>
          </p:nvSpPr>
          <p:spPr bwMode="auto">
            <a:xfrm>
              <a:off x="5425354" y="1616880"/>
              <a:ext cx="405344" cy="365760"/>
            </a:xfrm>
            <a:custGeom>
              <a:avLst/>
              <a:gdLst>
                <a:gd name="T0" fmla="*/ 352 w 352"/>
                <a:gd name="T1" fmla="*/ 318 h 318"/>
                <a:gd name="T2" fmla="*/ 0 w 352"/>
                <a:gd name="T3" fmla="*/ 318 h 318"/>
                <a:gd name="T4" fmla="*/ 0 w 352"/>
                <a:gd name="T5" fmla="*/ 0 h 318"/>
                <a:gd name="T6" fmla="*/ 266 w 352"/>
                <a:gd name="T7" fmla="*/ 105 h 318"/>
                <a:gd name="T8" fmla="*/ 286 w 352"/>
                <a:gd name="T9" fmla="*/ 126 h 318"/>
                <a:gd name="T10" fmla="*/ 307 w 352"/>
                <a:gd name="T11" fmla="*/ 105 h 318"/>
                <a:gd name="T12" fmla="*/ 286 w 352"/>
                <a:gd name="T13" fmla="*/ 84 h 318"/>
                <a:gd name="T14" fmla="*/ 266 w 352"/>
                <a:gd name="T15" fmla="*/ 105 h 318"/>
                <a:gd name="T16" fmla="*/ 57 w 352"/>
                <a:gd name="T17" fmla="*/ 252 h 318"/>
                <a:gd name="T18" fmla="*/ 100 w 352"/>
                <a:gd name="T19" fmla="*/ 188 h 318"/>
                <a:gd name="T20" fmla="*/ 200 w 352"/>
                <a:gd name="T21" fmla="*/ 205 h 318"/>
                <a:gd name="T22" fmla="*/ 134 w 352"/>
                <a:gd name="T23" fmla="*/ 181 h 318"/>
                <a:gd name="T24" fmla="*/ 236 w 352"/>
                <a:gd name="T25" fmla="*/ 187 h 318"/>
                <a:gd name="T26" fmla="*/ 276 w 352"/>
                <a:gd name="T27" fmla="*/ 123 h 318"/>
                <a:gd name="T28" fmla="*/ 200 w 352"/>
                <a:gd name="T29" fmla="*/ 201 h 318"/>
                <a:gd name="T30" fmla="*/ 221 w 352"/>
                <a:gd name="T31" fmla="*/ 222 h 318"/>
                <a:gd name="T32" fmla="*/ 241 w 352"/>
                <a:gd name="T33" fmla="*/ 201 h 318"/>
                <a:gd name="T34" fmla="*/ 221 w 352"/>
                <a:gd name="T35" fmla="*/ 180 h 318"/>
                <a:gd name="T36" fmla="*/ 200 w 352"/>
                <a:gd name="T37" fmla="*/ 201 h 318"/>
                <a:gd name="T38" fmla="*/ 200 w 352"/>
                <a:gd name="T39" fmla="*/ 201 h 318"/>
                <a:gd name="T40" fmla="*/ 94 w 352"/>
                <a:gd name="T41" fmla="*/ 174 h 318"/>
                <a:gd name="T42" fmla="*/ 115 w 352"/>
                <a:gd name="T43" fmla="*/ 194 h 318"/>
                <a:gd name="T44" fmla="*/ 136 w 352"/>
                <a:gd name="T45" fmla="*/ 174 h 318"/>
                <a:gd name="T46" fmla="*/ 115 w 352"/>
                <a:gd name="T47" fmla="*/ 153 h 318"/>
                <a:gd name="T48" fmla="*/ 94 w 352"/>
                <a:gd name="T49" fmla="*/ 174 h 318"/>
                <a:gd name="T50" fmla="*/ 94 w 352"/>
                <a:gd name="T51" fmla="*/ 174 h 318"/>
                <a:gd name="T52" fmla="*/ 25 w 352"/>
                <a:gd name="T53" fmla="*/ 269 h 318"/>
                <a:gd name="T54" fmla="*/ 46 w 352"/>
                <a:gd name="T55" fmla="*/ 289 h 318"/>
                <a:gd name="T56" fmla="*/ 66 w 352"/>
                <a:gd name="T57" fmla="*/ 269 h 318"/>
                <a:gd name="T58" fmla="*/ 46 w 352"/>
                <a:gd name="T59" fmla="*/ 248 h 318"/>
                <a:gd name="T60" fmla="*/ 25 w 352"/>
                <a:gd name="T61" fmla="*/ 269 h 318"/>
                <a:gd name="T62" fmla="*/ 25 w 352"/>
                <a:gd name="T63" fmla="*/ 26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2" h="318">
                  <a:moveTo>
                    <a:pt x="352" y="318"/>
                  </a:moveTo>
                  <a:cubicBezTo>
                    <a:pt x="0" y="318"/>
                    <a:pt x="0" y="318"/>
                    <a:pt x="0" y="318"/>
                  </a:cubicBezTo>
                  <a:cubicBezTo>
                    <a:pt x="0" y="0"/>
                    <a:pt x="0" y="0"/>
                    <a:pt x="0" y="0"/>
                  </a:cubicBezTo>
                  <a:moveTo>
                    <a:pt x="266" y="105"/>
                  </a:moveTo>
                  <a:cubicBezTo>
                    <a:pt x="266" y="116"/>
                    <a:pt x="275" y="126"/>
                    <a:pt x="286" y="126"/>
                  </a:cubicBezTo>
                  <a:cubicBezTo>
                    <a:pt x="298" y="126"/>
                    <a:pt x="307" y="116"/>
                    <a:pt x="307" y="105"/>
                  </a:cubicBezTo>
                  <a:cubicBezTo>
                    <a:pt x="307" y="93"/>
                    <a:pt x="298" y="84"/>
                    <a:pt x="286" y="84"/>
                  </a:cubicBezTo>
                  <a:cubicBezTo>
                    <a:pt x="275" y="84"/>
                    <a:pt x="266" y="93"/>
                    <a:pt x="266" y="105"/>
                  </a:cubicBezTo>
                  <a:close/>
                  <a:moveTo>
                    <a:pt x="57" y="252"/>
                  </a:moveTo>
                  <a:cubicBezTo>
                    <a:pt x="100" y="188"/>
                    <a:pt x="100" y="188"/>
                    <a:pt x="100" y="188"/>
                  </a:cubicBezTo>
                  <a:moveTo>
                    <a:pt x="200" y="205"/>
                  </a:moveTo>
                  <a:cubicBezTo>
                    <a:pt x="134" y="181"/>
                    <a:pt x="134" y="181"/>
                    <a:pt x="134" y="181"/>
                  </a:cubicBezTo>
                  <a:moveTo>
                    <a:pt x="236" y="187"/>
                  </a:moveTo>
                  <a:cubicBezTo>
                    <a:pt x="276" y="123"/>
                    <a:pt x="276" y="123"/>
                    <a:pt x="276" y="123"/>
                  </a:cubicBezTo>
                  <a:moveTo>
                    <a:pt x="200" y="201"/>
                  </a:moveTo>
                  <a:cubicBezTo>
                    <a:pt x="200" y="213"/>
                    <a:pt x="209" y="222"/>
                    <a:pt x="221" y="222"/>
                  </a:cubicBezTo>
                  <a:cubicBezTo>
                    <a:pt x="232" y="222"/>
                    <a:pt x="241" y="213"/>
                    <a:pt x="241" y="201"/>
                  </a:cubicBezTo>
                  <a:cubicBezTo>
                    <a:pt x="241" y="190"/>
                    <a:pt x="232" y="180"/>
                    <a:pt x="221" y="180"/>
                  </a:cubicBezTo>
                  <a:cubicBezTo>
                    <a:pt x="209" y="180"/>
                    <a:pt x="200" y="190"/>
                    <a:pt x="200" y="201"/>
                  </a:cubicBezTo>
                  <a:cubicBezTo>
                    <a:pt x="200" y="201"/>
                    <a:pt x="200" y="201"/>
                    <a:pt x="200" y="201"/>
                  </a:cubicBezTo>
                  <a:moveTo>
                    <a:pt x="94" y="174"/>
                  </a:moveTo>
                  <a:cubicBezTo>
                    <a:pt x="94" y="185"/>
                    <a:pt x="104" y="194"/>
                    <a:pt x="115" y="194"/>
                  </a:cubicBezTo>
                  <a:cubicBezTo>
                    <a:pt x="127" y="194"/>
                    <a:pt x="136" y="185"/>
                    <a:pt x="136" y="174"/>
                  </a:cubicBezTo>
                  <a:cubicBezTo>
                    <a:pt x="136" y="162"/>
                    <a:pt x="127" y="153"/>
                    <a:pt x="115" y="153"/>
                  </a:cubicBezTo>
                  <a:cubicBezTo>
                    <a:pt x="104" y="153"/>
                    <a:pt x="94" y="162"/>
                    <a:pt x="94" y="174"/>
                  </a:cubicBezTo>
                  <a:cubicBezTo>
                    <a:pt x="94" y="174"/>
                    <a:pt x="94" y="174"/>
                    <a:pt x="94" y="174"/>
                  </a:cubicBezTo>
                  <a:moveTo>
                    <a:pt x="25" y="269"/>
                  </a:moveTo>
                  <a:cubicBezTo>
                    <a:pt x="25" y="280"/>
                    <a:pt x="34" y="289"/>
                    <a:pt x="46" y="289"/>
                  </a:cubicBezTo>
                  <a:cubicBezTo>
                    <a:pt x="57" y="289"/>
                    <a:pt x="66" y="280"/>
                    <a:pt x="66" y="269"/>
                  </a:cubicBezTo>
                  <a:cubicBezTo>
                    <a:pt x="66" y="257"/>
                    <a:pt x="57" y="248"/>
                    <a:pt x="46" y="248"/>
                  </a:cubicBezTo>
                  <a:cubicBezTo>
                    <a:pt x="34" y="248"/>
                    <a:pt x="25" y="257"/>
                    <a:pt x="25" y="269"/>
                  </a:cubicBezTo>
                  <a:cubicBezTo>
                    <a:pt x="25" y="269"/>
                    <a:pt x="25" y="269"/>
                    <a:pt x="25" y="269"/>
                  </a:cubicBezTo>
                </a:path>
              </a:pathLst>
            </a:custGeom>
            <a:noFill/>
            <a:ln w="15875" cap="sq">
              <a:solidFill>
                <a:srgbClr val="002050"/>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defTabSz="91431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gradFill>
                  <a:gsLst>
                    <a:gs pos="0">
                      <a:srgbClr val="505050"/>
                    </a:gs>
                    <a:gs pos="100000">
                      <a:srgbClr val="505050"/>
                    </a:gs>
                  </a:gsLst>
                </a:gradFill>
                <a:effectLst/>
                <a:uLnTx/>
                <a:uFillTx/>
                <a:latin typeface="Segoe UI Semilight"/>
              </a:endParaRPr>
            </a:p>
          </p:txBody>
        </p:sp>
      </p:grpSp>
    </p:spTree>
    <p:extLst>
      <p:ext uri="{BB962C8B-B14F-4D97-AF65-F5344CB8AC3E}">
        <p14:creationId xmlns:p14="http://schemas.microsoft.com/office/powerpoint/2010/main" xmlns="" val="17517833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407631-B9A7-453A-9D25-4DCC40FD6769}"/>
              </a:ext>
            </a:extLst>
          </p:cNvPr>
          <p:cNvSpPr>
            <a:spLocks noGrp="1"/>
          </p:cNvSpPr>
          <p:nvPr>
            <p:ph type="title"/>
          </p:nvPr>
        </p:nvSpPr>
        <p:spPr>
          <a:xfrm>
            <a:off x="695999" y="22454"/>
            <a:ext cx="10657800" cy="719209"/>
          </a:xfrm>
        </p:spPr>
        <p:txBody>
          <a:bodyPr/>
          <a:lstStyle/>
          <a:p>
            <a:r>
              <a:rPr lang="en-US" dirty="0"/>
              <a:t>AI / CC / ML / DL / MR / IoT / Big Data</a:t>
            </a:r>
            <a:endParaRPr lang="ru-RU" dirty="0"/>
          </a:p>
        </p:txBody>
      </p:sp>
      <p:graphicFrame>
        <p:nvGraphicFramePr>
          <p:cNvPr id="3" name="Diagram 2">
            <a:extLst>
              <a:ext uri="{FF2B5EF4-FFF2-40B4-BE49-F238E27FC236}">
                <a16:creationId xmlns:a16="http://schemas.microsoft.com/office/drawing/2014/main" xmlns="" id="{13CE93AE-EF9F-42E0-A343-16443361D819}"/>
              </a:ext>
            </a:extLst>
          </p:cNvPr>
          <p:cNvGraphicFramePr/>
          <p:nvPr>
            <p:extLst>
              <p:ext uri="{D42A27DB-BD31-4B8C-83A1-F6EECF244321}">
                <p14:modId xmlns:p14="http://schemas.microsoft.com/office/powerpoint/2010/main" xmlns="" val="1882133061"/>
              </p:ext>
            </p:extLst>
          </p:nvPr>
        </p:nvGraphicFramePr>
        <p:xfrm>
          <a:off x="-1186245" y="1685677"/>
          <a:ext cx="7909829" cy="5149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xmlns="" id="{408B87F1-0F1A-4FC4-B53E-45DB3AD7492D}"/>
              </a:ext>
            </a:extLst>
          </p:cNvPr>
          <p:cNvSpPr/>
          <p:nvPr/>
        </p:nvSpPr>
        <p:spPr>
          <a:xfrm>
            <a:off x="6040467" y="2539136"/>
            <a:ext cx="2427124" cy="56095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00"/>
                </a:solidFill>
                <a:effectLst/>
                <a:uLnTx/>
                <a:uFillTx/>
                <a:latin typeface="Segoe UI"/>
                <a:ea typeface="+mn-ea"/>
                <a:cs typeface="+mn-cs"/>
              </a:rPr>
              <a:t>Смешанная реальность</a:t>
            </a:r>
          </a:p>
        </p:txBody>
      </p:sp>
      <p:sp>
        <p:nvSpPr>
          <p:cNvPr id="5" name="Rectangle 4">
            <a:extLst>
              <a:ext uri="{FF2B5EF4-FFF2-40B4-BE49-F238E27FC236}">
                <a16:creationId xmlns:a16="http://schemas.microsoft.com/office/drawing/2014/main" xmlns="" id="{0A1E7596-4CBD-4EB5-A6C2-6F290590C2EC}"/>
              </a:ext>
            </a:extLst>
          </p:cNvPr>
          <p:cNvSpPr/>
          <p:nvPr/>
        </p:nvSpPr>
        <p:spPr>
          <a:xfrm>
            <a:off x="6024900" y="3789334"/>
            <a:ext cx="2427124" cy="53803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egoe UI"/>
                <a:ea typeface="+mn-ea"/>
                <a:cs typeface="+mn-cs"/>
              </a:rPr>
              <a:t>IoT</a:t>
            </a:r>
            <a:endParaRPr kumimoji="0" lang="ru-RU" sz="1600" b="1" i="0" u="none" strike="noStrike" kern="1200" cap="none" spc="0" normalizeH="0" baseline="0" noProof="0" dirty="0">
              <a:ln>
                <a:noFill/>
              </a:ln>
              <a:solidFill>
                <a:srgbClr val="000000"/>
              </a:solidFill>
              <a:effectLst/>
              <a:uLnTx/>
              <a:uFillTx/>
              <a:latin typeface="Segoe UI"/>
              <a:ea typeface="+mn-ea"/>
              <a:cs typeface="+mn-cs"/>
            </a:endParaRPr>
          </a:p>
        </p:txBody>
      </p:sp>
      <p:sp>
        <p:nvSpPr>
          <p:cNvPr id="6" name="Cross 5">
            <a:extLst>
              <a:ext uri="{FF2B5EF4-FFF2-40B4-BE49-F238E27FC236}">
                <a16:creationId xmlns:a16="http://schemas.microsoft.com/office/drawing/2014/main" xmlns="" id="{85A391F4-132D-4FB5-9453-C0106DC2C27B}"/>
              </a:ext>
            </a:extLst>
          </p:cNvPr>
          <p:cNvSpPr/>
          <p:nvPr/>
        </p:nvSpPr>
        <p:spPr>
          <a:xfrm>
            <a:off x="5292661" y="2619244"/>
            <a:ext cx="495171" cy="443527"/>
          </a:xfrm>
          <a:prstGeom prst="plus">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Segoe UI"/>
              <a:ea typeface="+mn-ea"/>
              <a:cs typeface="+mn-cs"/>
            </a:endParaRPr>
          </a:p>
        </p:txBody>
      </p:sp>
      <p:sp>
        <p:nvSpPr>
          <p:cNvPr id="7" name="Cross 6">
            <a:extLst>
              <a:ext uri="{FF2B5EF4-FFF2-40B4-BE49-F238E27FC236}">
                <a16:creationId xmlns:a16="http://schemas.microsoft.com/office/drawing/2014/main" xmlns="" id="{D5FD2DB5-F337-42F9-9394-B24AA872F7B9}"/>
              </a:ext>
            </a:extLst>
          </p:cNvPr>
          <p:cNvSpPr/>
          <p:nvPr/>
        </p:nvSpPr>
        <p:spPr>
          <a:xfrm>
            <a:off x="5345183" y="3789334"/>
            <a:ext cx="495171" cy="538038"/>
          </a:xfrm>
          <a:prstGeom prst="plus">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Segoe UI"/>
              <a:ea typeface="+mn-ea"/>
              <a:cs typeface="+mn-cs"/>
            </a:endParaRPr>
          </a:p>
        </p:txBody>
      </p:sp>
      <p:sp>
        <p:nvSpPr>
          <p:cNvPr id="8" name="Cross 7">
            <a:extLst>
              <a:ext uri="{FF2B5EF4-FFF2-40B4-BE49-F238E27FC236}">
                <a16:creationId xmlns:a16="http://schemas.microsoft.com/office/drawing/2014/main" xmlns="" id="{A5DEAC8D-EF31-4ABE-8D07-BBA8BA44BD47}"/>
              </a:ext>
            </a:extLst>
          </p:cNvPr>
          <p:cNvSpPr/>
          <p:nvPr/>
        </p:nvSpPr>
        <p:spPr>
          <a:xfrm>
            <a:off x="5292662" y="5131193"/>
            <a:ext cx="495171" cy="538038"/>
          </a:xfrm>
          <a:prstGeom prst="plus">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Segoe UI"/>
              <a:ea typeface="+mn-ea"/>
              <a:cs typeface="+mn-cs"/>
            </a:endParaRPr>
          </a:p>
        </p:txBody>
      </p:sp>
      <p:sp>
        <p:nvSpPr>
          <p:cNvPr id="9" name="Rectangle 8">
            <a:extLst>
              <a:ext uri="{FF2B5EF4-FFF2-40B4-BE49-F238E27FC236}">
                <a16:creationId xmlns:a16="http://schemas.microsoft.com/office/drawing/2014/main" xmlns="" id="{84A84C4E-8EFA-46A1-A6A9-9BD5880F5B67}"/>
              </a:ext>
            </a:extLst>
          </p:cNvPr>
          <p:cNvSpPr/>
          <p:nvPr/>
        </p:nvSpPr>
        <p:spPr>
          <a:xfrm>
            <a:off x="6024899" y="5130213"/>
            <a:ext cx="2427124" cy="462976"/>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srgbClr val="000000"/>
                </a:solidFill>
                <a:effectLst/>
                <a:uLnTx/>
                <a:uFillTx/>
                <a:latin typeface="Segoe UI"/>
                <a:ea typeface="+mn-ea"/>
                <a:cs typeface="+mn-cs"/>
              </a:rPr>
              <a:t>Большие данные</a:t>
            </a:r>
          </a:p>
        </p:txBody>
      </p:sp>
      <p:sp>
        <p:nvSpPr>
          <p:cNvPr id="10" name="TextBox 9">
            <a:extLst>
              <a:ext uri="{FF2B5EF4-FFF2-40B4-BE49-F238E27FC236}">
                <a16:creationId xmlns:a16="http://schemas.microsoft.com/office/drawing/2014/main" xmlns="" id="{61108006-538D-4A47-B916-FBB853A11DF3}"/>
              </a:ext>
            </a:extLst>
          </p:cNvPr>
          <p:cNvSpPr txBox="1"/>
          <p:nvPr/>
        </p:nvSpPr>
        <p:spPr>
          <a:xfrm>
            <a:off x="4265129" y="6130012"/>
            <a:ext cx="7729417" cy="560954"/>
          </a:xfrm>
          <a:prstGeom prst="rect">
            <a:avLst/>
          </a:prstGeom>
        </p:spPr>
        <p:txBody>
          <a:bodyPr vert="horz" wrap="none" lIns="91440" tIns="91440" rIns="91440" bIns="91440" rtlCol="0" anchor="t">
            <a:noAutofit/>
          </a:bodyPr>
          <a:lstStyle/>
          <a:p>
            <a:pPr lvl="0">
              <a:defRPr/>
            </a:pPr>
            <a:r>
              <a:rPr kumimoji="0" lang="en-US" sz="1600" b="1" i="0" u="none" strike="noStrike" kern="1200" cap="none" spc="0" normalizeH="0" baseline="0" noProof="0" dirty="0">
                <a:ln>
                  <a:noFill/>
                </a:ln>
                <a:solidFill>
                  <a:srgbClr val="000000"/>
                </a:solidFill>
                <a:effectLst/>
                <a:uLnTx/>
                <a:uFillTx/>
                <a:latin typeface="Segoe UI" pitchFamily="34" charset="0"/>
                <a:ea typeface="Segoe UI" pitchFamily="34" charset="0"/>
                <a:cs typeface="Segoe UI" pitchFamily="34" charset="0"/>
              </a:rPr>
              <a:t>AI</a:t>
            </a:r>
            <a:r>
              <a:rPr kumimoji="0" lang="ru-RU" sz="1600" b="1" i="0" u="none" strike="noStrike" kern="1200" cap="none" spc="0" normalizeH="0" baseline="0" noProof="0" dirty="0">
                <a:ln>
                  <a:noFill/>
                </a:ln>
                <a:solidFill>
                  <a:srgbClr val="000000"/>
                </a:solidFill>
                <a:effectLst/>
                <a:uLnTx/>
                <a:uFillTx/>
                <a:latin typeface="Segoe UI" pitchFamily="34" charset="0"/>
                <a:ea typeface="Segoe UI" pitchFamily="34" charset="0"/>
                <a:cs typeface="Segoe UI" pitchFamily="34" charset="0"/>
              </a:rPr>
              <a:t> </a:t>
            </a:r>
            <a:r>
              <a:rPr kumimoji="0" lang="en-US" sz="1600" b="1" i="0" u="none" strike="noStrike" kern="1200" cap="none" spc="0" normalizeH="0" baseline="0" noProof="0" dirty="0">
                <a:ln>
                  <a:noFill/>
                </a:ln>
                <a:solidFill>
                  <a:srgbClr val="000000"/>
                </a:solidFill>
                <a:effectLst/>
                <a:uLnTx/>
                <a:uFillTx/>
                <a:latin typeface="Segoe UI" pitchFamily="34" charset="0"/>
                <a:ea typeface="Segoe UI" pitchFamily="34" charset="0"/>
                <a:cs typeface="Segoe UI" pitchFamily="34" charset="0"/>
              </a:rPr>
              <a:t>/</a:t>
            </a:r>
            <a:r>
              <a:rPr kumimoji="0" lang="ru-RU" sz="1600" b="1" i="0" u="none" strike="noStrike" kern="1200" cap="none" spc="0" normalizeH="0" baseline="0" noProof="0" dirty="0">
                <a:ln>
                  <a:noFill/>
                </a:ln>
                <a:solidFill>
                  <a:srgbClr val="000000"/>
                </a:solidFill>
                <a:effectLst/>
                <a:uLnTx/>
                <a:uFillTx/>
                <a:latin typeface="Segoe UI" pitchFamily="34" charset="0"/>
                <a:ea typeface="Segoe UI" pitchFamily="34" charset="0"/>
                <a:cs typeface="Segoe UI" pitchFamily="34" charset="0"/>
              </a:rPr>
              <a:t> </a:t>
            </a:r>
            <a:r>
              <a:rPr kumimoji="0" lang="en-US" sz="1600" b="1" i="0" u="none" strike="noStrike" kern="1200" cap="none" spc="0" normalizeH="0" baseline="0" noProof="0" dirty="0">
                <a:ln>
                  <a:noFill/>
                </a:ln>
                <a:solidFill>
                  <a:srgbClr val="000000"/>
                </a:solidFill>
                <a:effectLst/>
                <a:uLnTx/>
                <a:uFillTx/>
                <a:latin typeface="Segoe UI" pitchFamily="34" charset="0"/>
                <a:ea typeface="Segoe UI" pitchFamily="34" charset="0"/>
                <a:cs typeface="Segoe UI" pitchFamily="34" charset="0"/>
              </a:rPr>
              <a:t>CC / ML / DL –</a:t>
            </a:r>
            <a:br>
              <a:rPr kumimoji="0" lang="en-US" sz="1600" b="1" i="0" u="none" strike="noStrike" kern="1200" cap="none" spc="0" normalizeH="0" baseline="0" noProof="0" dirty="0">
                <a:ln>
                  <a:noFill/>
                </a:ln>
                <a:solidFill>
                  <a:srgbClr val="000000"/>
                </a:solidFill>
                <a:effectLst/>
                <a:uLnTx/>
                <a:uFillTx/>
                <a:latin typeface="Segoe UI" pitchFamily="34" charset="0"/>
                <a:ea typeface="Segoe UI" pitchFamily="34" charset="0"/>
                <a:cs typeface="Segoe UI" pitchFamily="34" charset="0"/>
              </a:rPr>
            </a:br>
            <a:r>
              <a:rPr kumimoji="0" lang="en-US" sz="1600" b="1" i="0" u="none" strike="noStrike" kern="1200" cap="none" spc="0" normalizeH="0" baseline="0" noProof="0" dirty="0">
                <a:ln>
                  <a:noFill/>
                </a:ln>
                <a:solidFill>
                  <a:srgbClr val="000000"/>
                </a:solidFill>
                <a:effectLst/>
                <a:uLnTx/>
                <a:uFillTx/>
                <a:latin typeface="Segoe UI" pitchFamily="34" charset="0"/>
                <a:ea typeface="Segoe UI" pitchFamily="34" charset="0"/>
                <a:cs typeface="Segoe UI" pitchFamily="34" charset="0"/>
              </a:rPr>
              <a:t>Artificial Intelligence /</a:t>
            </a:r>
            <a:r>
              <a:rPr lang="en-US" sz="1600" b="1" dirty="0">
                <a:solidFill>
                  <a:srgbClr val="000000"/>
                </a:solidFill>
                <a:latin typeface="Segoe UI" pitchFamily="34" charset="0"/>
                <a:ea typeface="Segoe UI" pitchFamily="34" charset="0"/>
                <a:cs typeface="Segoe UI" pitchFamily="34" charset="0"/>
              </a:rPr>
              <a:t> Cognitive Computing / Machine Learning / Deep Learning</a:t>
            </a:r>
            <a:endParaRPr kumimoji="0" lang="ru-RU" sz="1600" b="1" i="0" u="none" strike="noStrike" kern="1200" cap="none" spc="0" normalizeH="0" baseline="0" noProof="0" dirty="0" err="1">
              <a:ln>
                <a:noFill/>
              </a:ln>
              <a:solidFill>
                <a:srgbClr val="000000"/>
              </a:solidFill>
              <a:effectLst/>
              <a:uLnTx/>
              <a:uFillTx/>
              <a:latin typeface="Segoe UI" pitchFamily="34" charset="0"/>
              <a:ea typeface="Segoe UI" pitchFamily="34" charset="0"/>
              <a:cs typeface="Segoe UI" pitchFamily="34" charset="0"/>
            </a:endParaRPr>
          </a:p>
        </p:txBody>
      </p:sp>
      <p:sp>
        <p:nvSpPr>
          <p:cNvPr id="11" name="TextBox 10">
            <a:extLst>
              <a:ext uri="{FF2B5EF4-FFF2-40B4-BE49-F238E27FC236}">
                <a16:creationId xmlns:a16="http://schemas.microsoft.com/office/drawing/2014/main" xmlns="" id="{96EE6D76-B186-41C2-B3E8-E8DDEDC0004B}"/>
              </a:ext>
            </a:extLst>
          </p:cNvPr>
          <p:cNvSpPr txBox="1"/>
          <p:nvPr/>
        </p:nvSpPr>
        <p:spPr>
          <a:xfrm>
            <a:off x="501033" y="699017"/>
            <a:ext cx="11516499" cy="923330"/>
          </a:xfrm>
          <a:prstGeom prst="rect">
            <a:avLst/>
          </a:prstGeom>
          <a:noFill/>
        </p:spPr>
        <p:txBody>
          <a:bodyPr wrap="square" rtlCol="0">
            <a:spAutoFit/>
          </a:bodyPr>
          <a:lstStyle/>
          <a:p>
            <a:r>
              <a:rPr lang="ru-RU" b="1" dirty="0"/>
              <a:t>ИИ – это не одна технология, а зонтичный термин, объединяющий несколько технологий, таких как машинное обучение, глубокое обучение, компьютерное зрение, обработка естественного языка </a:t>
            </a:r>
            <a:r>
              <a:rPr lang="en-US" b="1" dirty="0"/>
              <a:t>(NLP)</a:t>
            </a:r>
            <a:r>
              <a:rPr lang="ru-RU" b="1" dirty="0"/>
              <a:t> и др., которые индивидуально или в совокупности делают приложение «умным»</a:t>
            </a:r>
            <a:endParaRPr lang="en-US" b="1" dirty="0"/>
          </a:p>
        </p:txBody>
      </p:sp>
      <p:pic>
        <p:nvPicPr>
          <p:cNvPr id="12" name="Picture 11">
            <a:extLst>
              <a:ext uri="{FF2B5EF4-FFF2-40B4-BE49-F238E27FC236}">
                <a16:creationId xmlns:a16="http://schemas.microsoft.com/office/drawing/2014/main" xmlns="" id="{4D6456B9-0A68-40E8-9B4E-FF975FAF0D89}"/>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8771495" y="2287516"/>
            <a:ext cx="3246037" cy="2164295"/>
          </a:xfrm>
          <a:prstGeom prst="rect">
            <a:avLst/>
          </a:prstGeom>
        </p:spPr>
      </p:pic>
      <p:sp>
        <p:nvSpPr>
          <p:cNvPr id="13" name="TextBox 12">
            <a:extLst>
              <a:ext uri="{FF2B5EF4-FFF2-40B4-BE49-F238E27FC236}">
                <a16:creationId xmlns:a16="http://schemas.microsoft.com/office/drawing/2014/main" xmlns="" id="{5E51DAC6-0126-46FC-A1C4-9B86488DF6C7}"/>
              </a:ext>
            </a:extLst>
          </p:cNvPr>
          <p:cNvSpPr txBox="1"/>
          <p:nvPr/>
        </p:nvSpPr>
        <p:spPr>
          <a:xfrm>
            <a:off x="8836407" y="4596391"/>
            <a:ext cx="3091982" cy="954107"/>
          </a:xfrm>
          <a:prstGeom prst="rect">
            <a:avLst/>
          </a:prstGeom>
          <a:noFill/>
        </p:spPr>
        <p:txBody>
          <a:bodyPr wrap="square" rtlCol="0">
            <a:spAutoFit/>
          </a:bodyPr>
          <a:lstStyle/>
          <a:p>
            <a:r>
              <a:rPr lang="en-US" sz="1400" b="1" dirty="0">
                <a:solidFill>
                  <a:prstClr val="black"/>
                </a:solidFill>
                <a:latin typeface="Calibri" panose="020F0502020204030204"/>
              </a:rPr>
              <a:t>The Future Computed. Artificial Intelligence and its role in society</a:t>
            </a:r>
            <a:br>
              <a:rPr lang="en-US" sz="1400" b="1" dirty="0">
                <a:solidFill>
                  <a:prstClr val="black"/>
                </a:solidFill>
                <a:latin typeface="Calibri" panose="020F0502020204030204"/>
              </a:rPr>
            </a:br>
            <a:r>
              <a:rPr lang="en-US" sz="1400" b="1" dirty="0">
                <a:solidFill>
                  <a:prstClr val="black"/>
                </a:solidFill>
                <a:latin typeface="Calibri" panose="020F0502020204030204"/>
              </a:rPr>
              <a:t>(</a:t>
            </a:r>
            <a:r>
              <a:rPr lang="ru-RU" sz="1400" b="1" dirty="0">
                <a:solidFill>
                  <a:prstClr val="black"/>
                </a:solidFill>
                <a:latin typeface="Calibri" panose="020F0502020204030204"/>
              </a:rPr>
              <a:t>Будущее вычислено. Искусственный интеллект и его роль в обществе)</a:t>
            </a:r>
          </a:p>
        </p:txBody>
      </p:sp>
      <p:sp>
        <p:nvSpPr>
          <p:cNvPr id="14" name="TextBox 13">
            <a:extLst>
              <a:ext uri="{FF2B5EF4-FFF2-40B4-BE49-F238E27FC236}">
                <a16:creationId xmlns:a16="http://schemas.microsoft.com/office/drawing/2014/main" xmlns="" id="{5EBDAD7B-B866-4EA2-845B-9CADB6948CA0}"/>
              </a:ext>
            </a:extLst>
          </p:cNvPr>
          <p:cNvSpPr txBox="1"/>
          <p:nvPr/>
        </p:nvSpPr>
        <p:spPr>
          <a:xfrm>
            <a:off x="8689089" y="5578645"/>
            <a:ext cx="3568787" cy="523220"/>
          </a:xfrm>
          <a:prstGeom prst="rect">
            <a:avLst/>
          </a:prstGeom>
          <a:noFill/>
        </p:spPr>
        <p:txBody>
          <a:bodyPr wrap="square" rtlCol="0">
            <a:spAutoFit/>
          </a:bodyPr>
          <a:lstStyle/>
          <a:p>
            <a:r>
              <a:rPr lang="ru-RU" sz="1400" dirty="0">
                <a:solidFill>
                  <a:prstClr val="black"/>
                </a:solidFill>
                <a:latin typeface="Calibri" panose="020F0502020204030204"/>
              </a:rPr>
              <a:t>Доступна по ссылке: </a:t>
            </a:r>
            <a:r>
              <a:rPr lang="en-US" sz="1400" dirty="0">
                <a:solidFill>
                  <a:prstClr val="black"/>
                </a:solidFill>
                <a:latin typeface="Calibri" panose="020F0502020204030204"/>
                <a:hlinkClick r:id="rId9"/>
              </a:rPr>
              <a:t>https://news.microsoft.com/futurecomputed/</a:t>
            </a:r>
            <a:r>
              <a:rPr lang="ru-RU" sz="1400" dirty="0">
                <a:solidFill>
                  <a:prstClr val="black"/>
                </a:solidFill>
                <a:latin typeface="Calibri" panose="020F0502020204030204"/>
              </a:rPr>
              <a:t> </a:t>
            </a:r>
          </a:p>
        </p:txBody>
      </p:sp>
      <p:sp>
        <p:nvSpPr>
          <p:cNvPr id="15" name="TextBox 14">
            <a:extLst>
              <a:ext uri="{FF2B5EF4-FFF2-40B4-BE49-F238E27FC236}">
                <a16:creationId xmlns:a16="http://schemas.microsoft.com/office/drawing/2014/main" xmlns="" id="{1419700A-4C59-452D-9C54-3B32888E8FA7}"/>
              </a:ext>
            </a:extLst>
          </p:cNvPr>
          <p:cNvSpPr txBox="1"/>
          <p:nvPr/>
        </p:nvSpPr>
        <p:spPr>
          <a:xfrm>
            <a:off x="4727245" y="1628434"/>
            <a:ext cx="7449555" cy="646331"/>
          </a:xfrm>
          <a:prstGeom prst="rect">
            <a:avLst/>
          </a:prstGeom>
          <a:noFill/>
        </p:spPr>
        <p:txBody>
          <a:bodyPr wrap="square" rtlCol="0">
            <a:spAutoFit/>
          </a:bodyPr>
          <a:lstStyle/>
          <a:p>
            <a:r>
              <a:rPr lang="ru-RU" b="1" dirty="0"/>
              <a:t>Мы хотим демократизировать ИИ, так, как мы это сделали с персональным компьютером, доступным сегодня каждому</a:t>
            </a:r>
            <a:endParaRPr lang="en-US" b="1" dirty="0"/>
          </a:p>
        </p:txBody>
      </p:sp>
      <p:sp>
        <p:nvSpPr>
          <p:cNvPr id="16" name="TextBox 15">
            <a:extLst>
              <a:ext uri="{FF2B5EF4-FFF2-40B4-BE49-F238E27FC236}">
                <a16:creationId xmlns:a16="http://schemas.microsoft.com/office/drawing/2014/main" xmlns="" id="{1CB2A1D6-2370-4795-ABD1-7941F1661663}"/>
              </a:ext>
            </a:extLst>
          </p:cNvPr>
          <p:cNvSpPr txBox="1"/>
          <p:nvPr/>
        </p:nvSpPr>
        <p:spPr>
          <a:xfrm>
            <a:off x="9028277" y="2354470"/>
            <a:ext cx="2708242" cy="369332"/>
          </a:xfrm>
          <a:prstGeom prst="rect">
            <a:avLst/>
          </a:prstGeom>
          <a:noFill/>
        </p:spPr>
        <p:txBody>
          <a:bodyPr wrap="none" rtlCol="0">
            <a:spAutoFit/>
          </a:bodyPr>
          <a:lstStyle/>
          <a:p>
            <a:r>
              <a:rPr lang="ru-RU" dirty="0"/>
              <a:t>Опубликована 17.01.2018</a:t>
            </a:r>
          </a:p>
        </p:txBody>
      </p:sp>
    </p:spTree>
    <p:extLst>
      <p:ext uri="{BB962C8B-B14F-4D97-AF65-F5344CB8AC3E}">
        <p14:creationId xmlns:p14="http://schemas.microsoft.com/office/powerpoint/2010/main" xmlns="" val="184837121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T_TILE" val="YES"/>
</p:tagLst>
</file>

<file path=ppt/tags/tag2.xml><?xml version="1.0" encoding="utf-8"?>
<p:tagLst xmlns:a="http://schemas.openxmlformats.org/drawingml/2006/main" xmlns:r="http://schemas.openxmlformats.org/officeDocument/2006/relationships" xmlns:p="http://schemas.openxmlformats.org/presentationml/2006/main">
  <p:tag name="MT_TILE" val="YES"/>
</p:tagLst>
</file>

<file path=ppt/tags/tag3.xml><?xml version="1.0" encoding="utf-8"?>
<p:tagLst xmlns:a="http://schemas.openxmlformats.org/drawingml/2006/main" xmlns:r="http://schemas.openxmlformats.org/officeDocument/2006/relationships" xmlns:p="http://schemas.openxmlformats.org/presentationml/2006/main">
  <p:tag name="MT_TILE" val="YES"/>
</p:tagLst>
</file>

<file path=ppt/tags/tag4.xml><?xml version="1.0" encoding="utf-8"?>
<p:tagLst xmlns:a="http://schemas.openxmlformats.org/drawingml/2006/main" xmlns:r="http://schemas.openxmlformats.org/officeDocument/2006/relationships" xmlns:p="http://schemas.openxmlformats.org/presentationml/2006/main">
  <p:tag name="MT_TILE" val="YES"/>
</p:tagLst>
</file>

<file path=ppt/tags/tag5.xml><?xml version="1.0" encoding="utf-8"?>
<p:tagLst xmlns:a="http://schemas.openxmlformats.org/drawingml/2006/main" xmlns:r="http://schemas.openxmlformats.org/officeDocument/2006/relationships" xmlns:p="http://schemas.openxmlformats.org/presentationml/2006/main">
  <p:tag name="MT_TILE" val="YES"/>
</p:tagLst>
</file>

<file path=ppt/tags/tag6.xml><?xml version="1.0" encoding="utf-8"?>
<p:tagLst xmlns:a="http://schemas.openxmlformats.org/drawingml/2006/main" xmlns:r="http://schemas.openxmlformats.org/officeDocument/2006/relationships" xmlns:p="http://schemas.openxmlformats.org/presentationml/2006/main">
  <p:tag name="MT_TILE" val="YES"/>
</p:tagLst>
</file>

<file path=ppt/theme/theme1.xml><?xml version="1.0" encoding="utf-8"?>
<a:theme xmlns:a="http://schemas.openxmlformats.org/drawingml/2006/main" name="7_FY15 Enterprise identity theme">
  <a:themeElements>
    <a:clrScheme name="Custom 12">
      <a:dk1>
        <a:srgbClr val="505050"/>
      </a:dk1>
      <a:lt1>
        <a:sysClr val="window" lastClr="FFFFFF"/>
      </a:lt1>
      <a:dk2>
        <a:srgbClr val="0072C6"/>
      </a:dk2>
      <a:lt2>
        <a:srgbClr val="000000"/>
      </a:lt2>
      <a:accent1>
        <a:srgbClr val="107C10"/>
      </a:accent1>
      <a:accent2>
        <a:srgbClr val="FFB900"/>
      </a:accent2>
      <a:accent3>
        <a:srgbClr val="D83B01"/>
      </a:accent3>
      <a:accent4>
        <a:srgbClr val="00BCF2"/>
      </a:accent4>
      <a:accent5>
        <a:srgbClr val="002050"/>
      </a:accent5>
      <a:accent6>
        <a:srgbClr val="5C2D91"/>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xmlns="" name="FY16 WWPS Presentation Template_16x9" id="{143B29EF-9CF5-4CB9-A297-2524E9B94B23}" vid="{105B2C23-C650-4887-B48B-F738915B7D48}"/>
    </a:ext>
  </a:extLst>
</a:theme>
</file>

<file path=ppt/theme/theme10.xml><?xml version="1.0" encoding="utf-8"?>
<a:theme xmlns:a="http://schemas.openxmlformats.org/drawingml/2006/main" name="4_FY14 WWPS Gov light theme">
  <a:themeElements>
    <a:clrScheme name="GOV">
      <a:dk1>
        <a:srgbClr val="505050"/>
      </a:dk1>
      <a:lt1>
        <a:sysClr val="window" lastClr="FFFFFF"/>
      </a:lt1>
      <a:dk2>
        <a:srgbClr val="002050"/>
      </a:dk2>
      <a:lt2>
        <a:srgbClr val="002050"/>
      </a:lt2>
      <a:accent1>
        <a:srgbClr val="002050"/>
      </a:accent1>
      <a:accent2>
        <a:srgbClr val="0072C6"/>
      </a:accent2>
      <a:accent3>
        <a:srgbClr val="6DC2E9"/>
      </a:accent3>
      <a:accent4>
        <a:srgbClr val="00188F"/>
      </a:accent4>
      <a:accent5>
        <a:srgbClr val="008272"/>
      </a:accent5>
      <a:accent6>
        <a:srgbClr val="00B294"/>
      </a:accent6>
      <a:hlink>
        <a:srgbClr val="00188F"/>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chor="t">
        <a:noAutofit/>
      </a:bodyPr>
      <a:lstStyle>
        <a:defPPr marL="171450" indent="-171450">
          <a:buClr>
            <a:schemeClr val="accent4"/>
          </a:buClr>
          <a:buFont typeface="Wingdings" pitchFamily="2" charset="2"/>
          <a:buChar char="§"/>
          <a:defRPr sz="1200" dirty="0" err="1" smtClean="0">
            <a:solidFill>
              <a:schemeClr val="bg1"/>
            </a:solidFill>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xmlns="" name="Presentation1" id="{9DA321C1-E3F7-4A0A-B047-7DEBBE4616E1}" vid="{C613CC57-A0E7-44DA-AD40-6CA0D4C7D861}"/>
    </a:ext>
  </a:extLst>
</a:theme>
</file>

<file path=ppt/theme/theme11.xml><?xml version="1.0" encoding="utf-8"?>
<a:theme xmlns:a="http://schemas.openxmlformats.org/drawingml/2006/main" name="1_3-30410_WPC_Breakout_Template_16x9">
  <a:themeElements>
    <a:clrScheme name="Custom 168">
      <a:dk1>
        <a:srgbClr val="505050"/>
      </a:dk1>
      <a:lt1>
        <a:srgbClr val="FFFFFF"/>
      </a:lt1>
      <a:dk2>
        <a:srgbClr val="68217A"/>
      </a:dk2>
      <a:lt2>
        <a:srgbClr val="D2D2D2"/>
      </a:lt2>
      <a:accent1>
        <a:srgbClr val="68217A"/>
      </a:accent1>
      <a:accent2>
        <a:srgbClr val="0072C6"/>
      </a:accent2>
      <a:accent3>
        <a:srgbClr val="008272"/>
      </a:accent3>
      <a:accent4>
        <a:srgbClr val="00BCF2"/>
      </a:accent4>
      <a:accent5>
        <a:srgbClr val="7FBA00"/>
      </a:accent5>
      <a:accent6>
        <a:srgbClr val="FF8C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WPC2014_Breakout_Template" id="{05803226-E895-444D-AC31-08C8159FD2DC}" vid="{8CA560D4-A20D-4E73-B92F-CCB706538E30}"/>
    </a:ext>
  </a:extLst>
</a:theme>
</file>

<file path=ppt/theme/theme12.xml><?xml version="1.0" encoding="utf-8"?>
<a:theme xmlns:a="http://schemas.openxmlformats.org/drawingml/2006/main" name="White_Slides">
  <a:themeElements>
    <a:clrScheme name="CityNext FY15">
      <a:dk1>
        <a:srgbClr val="002050"/>
      </a:dk1>
      <a:lt1>
        <a:srgbClr val="00BCF2"/>
      </a:lt1>
      <a:dk2>
        <a:srgbClr val="009E49"/>
      </a:dk2>
      <a:lt2>
        <a:srgbClr val="FFFFFF"/>
      </a:lt2>
      <a:accent1>
        <a:srgbClr val="B4009E"/>
      </a:accent1>
      <a:accent2>
        <a:srgbClr val="68217A"/>
      </a:accent2>
      <a:accent3>
        <a:srgbClr val="4668C5"/>
      </a:accent3>
      <a:accent4>
        <a:srgbClr val="007233"/>
      </a:accent4>
      <a:accent5>
        <a:srgbClr val="008272"/>
      </a:accent5>
      <a:accent6>
        <a:srgbClr val="00D8CC"/>
      </a:accent6>
      <a:hlink>
        <a:srgbClr val="4668C5"/>
      </a:hlink>
      <a:folHlink>
        <a:srgbClr val="002050"/>
      </a:folHlink>
    </a:clrScheme>
    <a:fontScheme name="CityNext 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solidFill>
          <a:schemeClr val="bg2">
            <a:alpha val="85000"/>
          </a:schemeClr>
        </a:solidFill>
      </a:spPr>
      <a:bodyPr vert="horz" lIns="274320" tIns="182880" rIns="91440" bIns="45720" rtlCol="0">
        <a:normAutofit/>
      </a:bodyPr>
      <a:lstStyle>
        <a:defPPr>
          <a:defRPr sz="2500" dirty="0">
            <a:solidFill>
              <a:schemeClr val="tx1"/>
            </a:solidFill>
            <a:latin typeface="+mj-lt"/>
          </a:defRPr>
        </a:defPPr>
      </a:lstStyle>
    </a:txDef>
  </a:objectDefaults>
  <a:extraClrSchemeLst/>
</a:theme>
</file>

<file path=ppt/theme/theme13.xml><?xml version="1.0" encoding="utf-8"?>
<a:theme xmlns:a="http://schemas.openxmlformats.org/drawingml/2006/main" name="1_CityNext Master">
  <a:themeElements>
    <a:clrScheme name="CityNext FY15">
      <a:dk1>
        <a:srgbClr val="002050"/>
      </a:dk1>
      <a:lt1>
        <a:srgbClr val="00BCF2"/>
      </a:lt1>
      <a:dk2>
        <a:srgbClr val="009E49"/>
      </a:dk2>
      <a:lt2>
        <a:srgbClr val="FFFFFF"/>
      </a:lt2>
      <a:accent1>
        <a:srgbClr val="B4009E"/>
      </a:accent1>
      <a:accent2>
        <a:srgbClr val="68217A"/>
      </a:accent2>
      <a:accent3>
        <a:srgbClr val="4668C5"/>
      </a:accent3>
      <a:accent4>
        <a:srgbClr val="007233"/>
      </a:accent4>
      <a:accent5>
        <a:srgbClr val="008272"/>
      </a:accent5>
      <a:accent6>
        <a:srgbClr val="00D8CC"/>
      </a:accent6>
      <a:hlink>
        <a:srgbClr val="4668C5"/>
      </a:hlink>
      <a:folHlink>
        <a:srgbClr val="002050"/>
      </a:folHlink>
    </a:clrScheme>
    <a:fontScheme name="CityNext 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solidFill>
          <a:schemeClr val="bg2">
            <a:alpha val="85000"/>
          </a:schemeClr>
        </a:solidFill>
      </a:spPr>
      <a:bodyPr vert="horz" lIns="274320" tIns="182880" rIns="91440" bIns="45720" rtlCol="0">
        <a:normAutofit/>
      </a:bodyPr>
      <a:lstStyle>
        <a:defPPr>
          <a:defRPr sz="2500" dirty="0">
            <a:solidFill>
              <a:schemeClr val="tx1"/>
            </a:solidFill>
            <a:latin typeface="+mj-lt"/>
          </a:defRPr>
        </a:defPPr>
      </a:lstStyle>
    </a:txDef>
  </a:objectDefaults>
  <a:extraClrSchemeLst/>
</a:theme>
</file>

<file path=ppt/theme/theme14.xml><?xml version="1.0" encoding="utf-8"?>
<a:theme xmlns:a="http://schemas.openxmlformats.org/drawingml/2006/main" name="Blue_Slides">
  <a:themeElements>
    <a:clrScheme name="CityNext FY15">
      <a:dk1>
        <a:srgbClr val="002050"/>
      </a:dk1>
      <a:lt1>
        <a:srgbClr val="00BCF2"/>
      </a:lt1>
      <a:dk2>
        <a:srgbClr val="009E49"/>
      </a:dk2>
      <a:lt2>
        <a:srgbClr val="FFFFFF"/>
      </a:lt2>
      <a:accent1>
        <a:srgbClr val="B4009E"/>
      </a:accent1>
      <a:accent2>
        <a:srgbClr val="68217A"/>
      </a:accent2>
      <a:accent3>
        <a:srgbClr val="4668C5"/>
      </a:accent3>
      <a:accent4>
        <a:srgbClr val="007233"/>
      </a:accent4>
      <a:accent5>
        <a:srgbClr val="008272"/>
      </a:accent5>
      <a:accent6>
        <a:srgbClr val="00D8CC"/>
      </a:accent6>
      <a:hlink>
        <a:srgbClr val="4668C5"/>
      </a:hlink>
      <a:folHlink>
        <a:srgbClr val="002050"/>
      </a:folHlink>
    </a:clrScheme>
    <a:fontScheme name="CityNext 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2">
            <a:alpha val="85000"/>
          </a:schemeClr>
        </a:solidFill>
      </a:spPr>
      <a:bodyPr vert="horz" lIns="274320" tIns="182880" rIns="91440" bIns="45720" rtlCol="0">
        <a:normAutofit/>
      </a:bodyPr>
      <a:lstStyle>
        <a:defPPr>
          <a:defRPr sz="2500" dirty="0">
            <a:solidFill>
              <a:schemeClr val="tx1"/>
            </a:solidFill>
            <a:latin typeface="+mj-lt"/>
          </a:defRPr>
        </a:defPPr>
      </a:lstStyle>
    </a:txDef>
  </a:objectDefaults>
  <a:extraClrSchemeLst/>
</a:theme>
</file>

<file path=ppt/theme/theme15.xml><?xml version="1.0" encoding="utf-8"?>
<a:theme xmlns:a="http://schemas.openxmlformats.org/drawingml/2006/main" name="MSVID_White_16x9_2012-08-18">
  <a:themeElements>
    <a:clrScheme name="Enterprise_14">
      <a:dk1>
        <a:srgbClr val="292929"/>
      </a:dk1>
      <a:lt1>
        <a:srgbClr val="FFFFFF"/>
      </a:lt1>
      <a:dk2>
        <a:srgbClr val="505050"/>
      </a:dk2>
      <a:lt2>
        <a:srgbClr val="DDDDDD"/>
      </a:lt2>
      <a:accent1>
        <a:srgbClr val="002050"/>
      </a:accent1>
      <a:accent2>
        <a:srgbClr val="0072C6"/>
      </a:accent2>
      <a:accent3>
        <a:srgbClr val="7FBA00"/>
      </a:accent3>
      <a:accent4>
        <a:srgbClr val="DC5000"/>
      </a:accent4>
      <a:accent5>
        <a:srgbClr val="FFB900"/>
      </a:accent5>
      <a:accent6>
        <a:srgbClr val="00BCF2"/>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16.xml><?xml version="1.0" encoding="utf-8"?>
<a:theme xmlns:a="http://schemas.openxmlformats.org/drawingml/2006/main" name="1_3-30680_Worldwide Partner Conference 2015 ">
  <a:themeElements>
    <a:clrScheme name="Custom 2">
      <a:dk1>
        <a:srgbClr val="505050"/>
      </a:dk1>
      <a:lt1>
        <a:srgbClr val="FFFFFF"/>
      </a:lt1>
      <a:dk2>
        <a:srgbClr val="008272"/>
      </a:dk2>
      <a:lt2>
        <a:srgbClr val="D2D2D2"/>
      </a:lt2>
      <a:accent1>
        <a:srgbClr val="FF8C00"/>
      </a:accent1>
      <a:accent2>
        <a:srgbClr val="004B50"/>
      </a:accent2>
      <a:accent3>
        <a:srgbClr val="008272"/>
      </a:accent3>
      <a:accent4>
        <a:srgbClr val="505050"/>
      </a:accent4>
      <a:accent5>
        <a:srgbClr val="737373"/>
      </a:accent5>
      <a:accent6>
        <a:srgbClr val="0000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17">
                  <a:schemeClr val="accent6"/>
                </a:gs>
                <a:gs pos="100000">
                  <a:schemeClr val="accent6"/>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Worldwide_Partner_Conference_Template.potx" id="{8FB49EC0-2A0D-4F34-8931-56B239D0E325}" vid="{5F253718-F1D7-4EF8-9084-8B94E6CEAB70}"/>
    </a:ext>
  </a:extLst>
</a:theme>
</file>

<file path=ppt/theme/theme17.xml><?xml version="1.0" encoding="utf-8"?>
<a:theme xmlns:a="http://schemas.openxmlformats.org/drawingml/2006/main" name="1_Cover_B">
  <a:themeElements>
    <a:clrScheme name="CityNext FY15">
      <a:dk1>
        <a:srgbClr val="002050"/>
      </a:dk1>
      <a:lt1>
        <a:srgbClr val="00BCF2"/>
      </a:lt1>
      <a:dk2>
        <a:srgbClr val="009E49"/>
      </a:dk2>
      <a:lt2>
        <a:srgbClr val="FFFFFF"/>
      </a:lt2>
      <a:accent1>
        <a:srgbClr val="B4009E"/>
      </a:accent1>
      <a:accent2>
        <a:srgbClr val="68217A"/>
      </a:accent2>
      <a:accent3>
        <a:srgbClr val="4668C5"/>
      </a:accent3>
      <a:accent4>
        <a:srgbClr val="007233"/>
      </a:accent4>
      <a:accent5>
        <a:srgbClr val="008272"/>
      </a:accent5>
      <a:accent6>
        <a:srgbClr val="00D8CC"/>
      </a:accent6>
      <a:hlink>
        <a:srgbClr val="4668C5"/>
      </a:hlink>
      <a:folHlink>
        <a:srgbClr val="002050"/>
      </a:folHlink>
    </a:clrScheme>
    <a:fontScheme name="CityNext 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2">
            <a:alpha val="85000"/>
          </a:schemeClr>
        </a:solidFill>
      </a:spPr>
      <a:bodyPr vert="horz" lIns="274320" tIns="182880" rIns="91440" bIns="45720" rtlCol="0">
        <a:normAutofit/>
      </a:bodyPr>
      <a:lstStyle>
        <a:defPPr>
          <a:defRPr sz="2500" dirty="0">
            <a:solidFill>
              <a:schemeClr val="tx1"/>
            </a:solidFill>
            <a:latin typeface="+mj-lt"/>
          </a:defRPr>
        </a:defPPr>
      </a:lstStyle>
    </a:txDef>
  </a:objectDefaults>
  <a:extraClrSchemeLst/>
</a:theme>
</file>

<file path=ppt/theme/theme18.xml><?xml version="1.0" encoding="utf-8"?>
<a:theme xmlns:a="http://schemas.openxmlformats.org/drawingml/2006/main" name="3-30410_WPC_Breakout_Template_16x9">
  <a:themeElements>
    <a:clrScheme name="Custom 168">
      <a:dk1>
        <a:srgbClr val="505050"/>
      </a:dk1>
      <a:lt1>
        <a:srgbClr val="FFFFFF"/>
      </a:lt1>
      <a:dk2>
        <a:srgbClr val="68217A"/>
      </a:dk2>
      <a:lt2>
        <a:srgbClr val="D2D2D2"/>
      </a:lt2>
      <a:accent1>
        <a:srgbClr val="68217A"/>
      </a:accent1>
      <a:accent2>
        <a:srgbClr val="0072C6"/>
      </a:accent2>
      <a:accent3>
        <a:srgbClr val="008272"/>
      </a:accent3>
      <a:accent4>
        <a:srgbClr val="00BCF2"/>
      </a:accent4>
      <a:accent5>
        <a:srgbClr val="7FBA00"/>
      </a:accent5>
      <a:accent6>
        <a:srgbClr val="FF8C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WPC2014_Breakout_Template" id="{05803226-E895-444D-AC31-08C8159FD2DC}" vid="{8CA560D4-A20D-4E73-B92F-CCB706538E30}"/>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FY15 Enterprise identity theme">
  <a:themeElements>
    <a:clrScheme name="GOV">
      <a:dk1>
        <a:srgbClr val="505050"/>
      </a:dk1>
      <a:lt1>
        <a:sysClr val="window" lastClr="FFFFFF"/>
      </a:lt1>
      <a:dk2>
        <a:srgbClr val="002050"/>
      </a:dk2>
      <a:lt2>
        <a:srgbClr val="002050"/>
      </a:lt2>
      <a:accent1>
        <a:srgbClr val="002050"/>
      </a:accent1>
      <a:accent2>
        <a:srgbClr val="0072C6"/>
      </a:accent2>
      <a:accent3>
        <a:srgbClr val="6DC2E9"/>
      </a:accent3>
      <a:accent4>
        <a:srgbClr val="00188F"/>
      </a:accent4>
      <a:accent5>
        <a:srgbClr val="008272"/>
      </a:accent5>
      <a:accent6>
        <a:srgbClr val="00B294"/>
      </a:accent6>
      <a:hlink>
        <a:srgbClr val="00188F"/>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xmlns="" name="FY15 EPG Presentation Template_External_16x9_Light" id="{02C1EF95-F625-4D1A-A9C0-7B9640DFA217}" vid="{66D4A03C-A44C-46AD-A0EB-45C928C94694}"/>
    </a:ext>
  </a:extLst>
</a:theme>
</file>

<file path=ppt/theme/theme20.xml><?xml version="1.0" encoding="utf-8"?>
<a:theme xmlns:a="http://schemas.openxmlformats.org/drawingml/2006/main" name="1_COLOR TEMPLATE">
  <a:themeElements>
    <a:clrScheme name="Custom 11">
      <a:dk1>
        <a:srgbClr val="505050"/>
      </a:dk1>
      <a:lt1>
        <a:srgbClr val="FFFFFF"/>
      </a:lt1>
      <a:dk2>
        <a:srgbClr val="002050"/>
      </a:dk2>
      <a:lt2>
        <a:srgbClr val="CDF4FF"/>
      </a:lt2>
      <a:accent1>
        <a:srgbClr val="0078D7"/>
      </a:accent1>
      <a:accent2>
        <a:srgbClr val="D83B01"/>
      </a:accent2>
      <a:accent3>
        <a:srgbClr val="107C10"/>
      </a:accent3>
      <a:accent4>
        <a:srgbClr val="B4009E"/>
      </a:accent4>
      <a:accent5>
        <a:srgbClr val="5C2D91"/>
      </a:accent5>
      <a:accent6>
        <a:srgbClr val="008272"/>
      </a:accent6>
      <a:hlink>
        <a:srgbClr val="CDF4FF"/>
      </a:hlink>
      <a:folHlink>
        <a:srgbClr val="CDF4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Product_Brand_template_16-9_Business_DARK_BLUE_1.potx" id="{0F2C6A5A-CB9F-44E8-92D9-A9A1E28D15E7}" vid="{2D6B5C47-15D3-4853-A69E-31534ABCEC61}"/>
    </a:ext>
  </a:extLst>
</a:theme>
</file>

<file path=ppt/theme/theme21.xml><?xml version="1.0" encoding="utf-8"?>
<a:theme xmlns:a="http://schemas.openxmlformats.org/drawingml/2006/main" name="WHITE TEMPLATE">
  <a:themeElements>
    <a:clrScheme name="Custom 10">
      <a:dk1>
        <a:srgbClr val="505050"/>
      </a:dk1>
      <a:lt1>
        <a:srgbClr val="FFFFFF"/>
      </a:lt1>
      <a:dk2>
        <a:srgbClr val="002050"/>
      </a:dk2>
      <a:lt2>
        <a:srgbClr val="9BD2FF"/>
      </a:lt2>
      <a:accent1>
        <a:srgbClr val="002050"/>
      </a:accent1>
      <a:accent2>
        <a:srgbClr val="0078D7"/>
      </a:accent2>
      <a:accent3>
        <a:srgbClr val="D83B01"/>
      </a:accent3>
      <a:accent4>
        <a:srgbClr val="107C10"/>
      </a:accent4>
      <a:accent5>
        <a:srgbClr val="B4009E"/>
      </a:accent5>
      <a:accent6>
        <a:srgbClr val="5C2D9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Product_Brand_template_16-9_Business_DARK_BLUE_1.potx" id="{0F2C6A5A-CB9F-44E8-92D9-A9A1E28D15E7}" vid="{A4D9B076-5107-4411-861E-DAA166B5186B}"/>
    </a:ext>
  </a:extLst>
</a:theme>
</file>

<file path=ppt/theme/theme22.xml><?xml version="1.0" encoding="utf-8"?>
<a:theme xmlns:a="http://schemas.openxmlformats.org/drawingml/2006/main" name="USPS Metro Template A 11x17">
  <a:themeElements>
    <a:clrScheme name="MS Services USPS Metro Template">
      <a:dk1>
        <a:srgbClr val="414141"/>
      </a:dk1>
      <a:lt1>
        <a:srgbClr val="FFFFFF"/>
      </a:lt1>
      <a:dk2>
        <a:srgbClr val="0071BC"/>
      </a:dk2>
      <a:lt2>
        <a:srgbClr val="D7D7D7"/>
      </a:lt2>
      <a:accent1>
        <a:srgbClr val="00AEEF"/>
      </a:accent1>
      <a:accent2>
        <a:srgbClr val="8CC600"/>
      </a:accent2>
      <a:accent3>
        <a:srgbClr val="FFBE00"/>
      </a:accent3>
      <a:accent4>
        <a:srgbClr val="910091"/>
      </a:accent4>
      <a:accent5>
        <a:srgbClr val="FF8A00"/>
      </a:accent5>
      <a:accent6>
        <a:srgbClr val="5CD3FF"/>
      </a:accent6>
      <a:hlink>
        <a:srgbClr val="25C1FF"/>
      </a:hlink>
      <a:folHlink>
        <a:srgbClr val="25C1FF"/>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effectLst/>
      </a:spPr>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defPPr algn="ctr" defTabSz="1228732" fontAlgn="base">
          <a:lnSpc>
            <a:spcPct val="90000"/>
          </a:lnSpc>
          <a:spcBef>
            <a:spcPct val="0"/>
          </a:spcBef>
          <a:spcAft>
            <a:spcPct val="0"/>
          </a:spcAft>
          <a:defRPr sz="3200" spc="-7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lnSpc>
            <a:spcPct val="90000"/>
          </a:lnSpc>
          <a:defRPr sz="5400" dirty="0" err="1" smtClean="0">
            <a:gradFill>
              <a:gsLst>
                <a:gs pos="0">
                  <a:schemeClr val="tx1">
                    <a:lumMod val="75000"/>
                    <a:lumOff val="25000"/>
                  </a:schemeClr>
                </a:gs>
                <a:gs pos="80000">
                  <a:schemeClr val="tx1">
                    <a:lumMod val="65000"/>
                    <a:lumOff val="35000"/>
                  </a:schemeClr>
                </a:gs>
              </a:gsLst>
              <a:lin ang="16200000" scaled="0"/>
            </a:gradFill>
            <a:latin typeface="+mj-lt"/>
          </a:defRPr>
        </a:defPPr>
      </a:lstStyle>
    </a:txDef>
  </a:objectDefaults>
  <a:extraClrSchemeLst/>
  <a:extLst>
    <a:ext uri="{05A4C25C-085E-4340-85A3-A5531E510DB2}">
      <thm15:themeFamily xmlns:thm15="http://schemas.microsoft.com/office/thememl/2012/main" xmlns="" name="cybersecurity-threats-and-ms-capabilities" id="{F30E3E49-0A64-4561-9296-E6FE5DE662FB}" vid="{EA39A7AE-150D-4EDC-B6DB-5E7B60A9EB7A}"/>
    </a:ext>
  </a:extLst>
</a:theme>
</file>

<file path=ppt/theme/theme23.xml><?xml version="1.0" encoding="utf-8"?>
<a:theme xmlns:a="http://schemas.openxmlformats.org/drawingml/2006/main" name="1_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24.xml><?xml version="1.0" encoding="utf-8"?>
<a:theme xmlns:a="http://schemas.openxmlformats.org/drawingml/2006/main" name="2_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25.xml><?xml version="1.0" encoding="utf-8"?>
<a:theme xmlns:a="http://schemas.openxmlformats.org/drawingml/2006/main" name="6_5-50010_PRISM_FY17_Keynote_Template">
  <a:themeElements>
    <a:clrScheme name="PRISM FY17">
      <a:dk1>
        <a:srgbClr val="505050"/>
      </a:dk1>
      <a:lt1>
        <a:srgbClr val="FFFFFF"/>
      </a:lt1>
      <a:dk2>
        <a:srgbClr val="002050"/>
      </a:dk2>
      <a:lt2>
        <a:srgbClr val="EAEAEA"/>
      </a:lt2>
      <a:accent1>
        <a:srgbClr val="002050"/>
      </a:accent1>
      <a:accent2>
        <a:srgbClr val="0078D7"/>
      </a:accent2>
      <a:accent3>
        <a:srgbClr val="008A00"/>
      </a:accent3>
      <a:accent4>
        <a:srgbClr val="00188F"/>
      </a:accent4>
      <a:accent5>
        <a:srgbClr val="5C2D91"/>
      </a:accent5>
      <a:accent6>
        <a:srgbClr val="B4009E"/>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5439">
                  <a:srgbClr val="F8F8F8"/>
                </a:gs>
                <a:gs pos="10000">
                  <a:srgbClr val="F8F8F8"/>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PRISM_FY17_Keynote_16x9_Template [Read-Only]" id="{79FB01E3-7D21-4DA3-B979-F4362D254FDB}" vid="{44C6C81A-969D-4D71-AA96-BD400D3C8B50}"/>
    </a:ext>
  </a:extLst>
</a:theme>
</file>

<file path=ppt/theme/theme26.xml><?xml version="1.0" encoding="utf-8"?>
<a:theme xmlns:a="http://schemas.openxmlformats.org/drawingml/2006/main" name="5-30702_GA_Summit_2016_Template">
  <a:themeElements>
    <a:clrScheme name="Custom 5">
      <a:dk1>
        <a:srgbClr val="505050"/>
      </a:dk1>
      <a:lt1>
        <a:srgbClr val="FFFFFF"/>
      </a:lt1>
      <a:dk2>
        <a:srgbClr val="002050"/>
      </a:dk2>
      <a:lt2>
        <a:srgbClr val="CDF4FF"/>
      </a:lt2>
      <a:accent1>
        <a:srgbClr val="0080D6"/>
      </a:accent1>
      <a:accent2>
        <a:srgbClr val="D83B01"/>
      </a:accent2>
      <a:accent3>
        <a:srgbClr val="5C2D91"/>
      </a:accent3>
      <a:accent4>
        <a:srgbClr val="00188F"/>
      </a:accent4>
      <a:accent5>
        <a:srgbClr val="B4009E"/>
      </a:accent5>
      <a:accent6>
        <a:srgbClr val="107C10"/>
      </a:accent6>
      <a:hlink>
        <a:srgbClr val="0080D6"/>
      </a:hlink>
      <a:folHlink>
        <a:srgbClr val="7F7F7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Microsoft_GAS_Template_2016.potx" id="{43132ED9-403B-401F-846B-99AFC3AEC1B3}" vid="{4CAACC2A-F0E5-4984-8CC6-F9B43AB5FB7E}"/>
    </a:ext>
  </a:extLst>
</a:theme>
</file>

<file path=ppt/theme/theme27.xml><?xml version="1.0" encoding="utf-8"?>
<a:theme xmlns:a="http://schemas.openxmlformats.org/drawingml/2006/main" name="11_Custom Design">
  <a:themeElements>
    <a:clrScheme name="IOT colors">
      <a:dk1>
        <a:sysClr val="windowText" lastClr="000000"/>
      </a:dk1>
      <a:lt1>
        <a:sysClr val="window" lastClr="FFFFFF"/>
      </a:lt1>
      <a:dk2>
        <a:srgbClr val="000000"/>
      </a:dk2>
      <a:lt2>
        <a:srgbClr val="F8F8F8"/>
      </a:lt2>
      <a:accent1>
        <a:srgbClr val="00188F"/>
      </a:accent1>
      <a:accent2>
        <a:srgbClr val="DC3C00"/>
      </a:accent2>
      <a:accent3>
        <a:srgbClr val="008272"/>
      </a:accent3>
      <a:accent4>
        <a:srgbClr val="68217A"/>
      </a:accent4>
      <a:accent5>
        <a:srgbClr val="737373"/>
      </a:accent5>
      <a:accent6>
        <a:srgbClr val="505050"/>
      </a:accent6>
      <a:hlink>
        <a:srgbClr val="5F5F5F"/>
      </a:hlink>
      <a:folHlink>
        <a:srgbClr val="919191"/>
      </a:folHlink>
    </a:clrScheme>
    <a:fontScheme name="Custom 6">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8_FY15 Enterprise identity theme">
  <a:themeElements>
    <a:clrScheme name="Custom 12">
      <a:dk1>
        <a:srgbClr val="505050"/>
      </a:dk1>
      <a:lt1>
        <a:sysClr val="window" lastClr="FFFFFF"/>
      </a:lt1>
      <a:dk2>
        <a:srgbClr val="0072C6"/>
      </a:dk2>
      <a:lt2>
        <a:srgbClr val="000000"/>
      </a:lt2>
      <a:accent1>
        <a:srgbClr val="107C10"/>
      </a:accent1>
      <a:accent2>
        <a:srgbClr val="FFB900"/>
      </a:accent2>
      <a:accent3>
        <a:srgbClr val="D83B01"/>
      </a:accent3>
      <a:accent4>
        <a:srgbClr val="00BCF2"/>
      </a:accent4>
      <a:accent5>
        <a:srgbClr val="002050"/>
      </a:accent5>
      <a:accent6>
        <a:srgbClr val="5C2D91"/>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xmlns="" name="FY16 WWPS Presentation Template_16x9" id="{143B29EF-9CF5-4CB9-A297-2524E9B94B23}" vid="{105B2C23-C650-4887-B48B-F738915B7D48}"/>
    </a:ext>
  </a:extLst>
</a:theme>
</file>

<file path=ppt/theme/theme29.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Microsoft_Ignite_2015_Breakout_Template.potx" id="{1A2CE55D-C0EF-4064-A39F-620642E032AA}" vid="{A3A9C9DA-6617-4D3E-A382-CDB23C8F3BF1}"/>
    </a:ext>
  </a:extLst>
</a:theme>
</file>

<file path=ppt/theme/theme3.xml><?xml version="1.0" encoding="utf-8"?>
<a:theme xmlns:a="http://schemas.openxmlformats.org/drawingml/2006/main" name="1_5-30055_Office Template 2012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30.xml><?xml version="1.0" encoding="utf-8"?>
<a:theme xmlns:a="http://schemas.openxmlformats.org/drawingml/2006/main" name="Azure_Tour_2015_TEMPLATE">
  <a:themeElements>
    <a:clrScheme name="MSVID Purple">
      <a:dk1>
        <a:srgbClr val="505050"/>
      </a:dk1>
      <a:lt1>
        <a:srgbClr val="FFFFFF"/>
      </a:lt1>
      <a:dk2>
        <a:srgbClr val="5C2D91"/>
      </a:dk2>
      <a:lt2>
        <a:srgbClr val="E7DCF4"/>
      </a:lt2>
      <a:accent1>
        <a:srgbClr val="32145A"/>
      </a:accent1>
      <a:accent2>
        <a:srgbClr val="B4009E"/>
      </a:accent2>
      <a:accent3>
        <a:srgbClr val="107C10"/>
      </a:accent3>
      <a:accent4>
        <a:srgbClr val="0078D7"/>
      </a:accent4>
      <a:accent5>
        <a:srgbClr val="008272"/>
      </a:accent5>
      <a:accent6>
        <a:srgbClr val="D83B01"/>
      </a:accent6>
      <a:hlink>
        <a:srgbClr val="E7DCF4"/>
      </a:hlink>
      <a:folHlink>
        <a:srgbClr val="E7DCF4"/>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Presentation1" id="{C33DE3FA-4ADE-4533-AABA-2C70F8EE952B}" vid="{78FAE8E9-9DFD-4C39-B3B2-274A43131B09}"/>
    </a:ext>
  </a:extLst>
</a:theme>
</file>

<file path=ppt/theme/theme31.xml><?xml version="1.0" encoding="utf-8"?>
<a:theme xmlns:a="http://schemas.openxmlformats.org/drawingml/2006/main" name="FY17 EMPOWER Campaign Theme">
  <a:themeElements>
    <a:clrScheme name="Custom 30">
      <a:dk1>
        <a:srgbClr val="505050"/>
      </a:dk1>
      <a:lt1>
        <a:sysClr val="window" lastClr="FFFFFF"/>
      </a:lt1>
      <a:dk2>
        <a:srgbClr val="0078D7"/>
      </a:dk2>
      <a:lt2>
        <a:srgbClr val="000000"/>
      </a:lt2>
      <a:accent1>
        <a:srgbClr val="107C10"/>
      </a:accent1>
      <a:accent2>
        <a:srgbClr val="FF8C00"/>
      </a:accent2>
      <a:accent3>
        <a:srgbClr val="D83B01"/>
      </a:accent3>
      <a:accent4>
        <a:srgbClr val="00BCF2"/>
      </a:accent4>
      <a:accent5>
        <a:srgbClr val="002050"/>
      </a:accent5>
      <a:accent6>
        <a:srgbClr val="5C2D91"/>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xmlns="" name="FY17 EMPOWER Campaign Theme" id="{DE8F8296-BCDF-4D9D-9667-B0F9BFC0919B}" vid="{C48D4A6D-5D25-4B80-8FFE-70A0D4B280A9}"/>
    </a:ext>
  </a:extLst>
</a:theme>
</file>

<file path=ppt/theme/theme32.xml><?xml version="1.0" encoding="utf-8"?>
<a:theme xmlns:a="http://schemas.openxmlformats.org/drawingml/2006/main" name="Cloud OS Network Russia Template 16-9">
  <a:themeElements>
    <a:clrScheme name="Custom 3">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00B0F0"/>
      </a:hlink>
      <a:folHlink>
        <a:srgbClr val="85DFD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Product_Brand_template_16-9_Consumer_BLUE_1.potx" id="{17387F48-ACC9-43B9-A599-1D0BE16E2BC7}" vid="{A151D920-7B85-4E3C-BB92-7FF13171D09D}"/>
    </a:ext>
  </a:extLst>
</a:theme>
</file>

<file path=ppt/theme/theme33.xml><?xml version="1.0" encoding="utf-8"?>
<a:theme xmlns:a="http://schemas.openxmlformats.org/drawingml/2006/main" name="1_FY17 EMPOWER Campaign Theme">
  <a:themeElements>
    <a:clrScheme name="Custom 30">
      <a:dk1>
        <a:srgbClr val="505050"/>
      </a:dk1>
      <a:lt1>
        <a:sysClr val="window" lastClr="FFFFFF"/>
      </a:lt1>
      <a:dk2>
        <a:srgbClr val="0078D7"/>
      </a:dk2>
      <a:lt2>
        <a:srgbClr val="000000"/>
      </a:lt2>
      <a:accent1>
        <a:srgbClr val="107C10"/>
      </a:accent1>
      <a:accent2>
        <a:srgbClr val="FF8C00"/>
      </a:accent2>
      <a:accent3>
        <a:srgbClr val="D83B01"/>
      </a:accent3>
      <a:accent4>
        <a:srgbClr val="00BCF2"/>
      </a:accent4>
      <a:accent5>
        <a:srgbClr val="002050"/>
      </a:accent5>
      <a:accent6>
        <a:srgbClr val="5C2D91"/>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xmlns="" name="FY17 EMPOWER Campaign Theme" id="{DE8F8296-BCDF-4D9D-9667-B0F9BFC0919B}" vid="{C48D4A6D-5D25-4B80-8FFE-70A0D4B280A9}"/>
    </a:ext>
  </a:extLst>
</a:theme>
</file>

<file path=ppt/theme/theme34.xml><?xml version="1.0" encoding="utf-8"?>
<a:theme xmlns:a="http://schemas.openxmlformats.org/drawingml/2006/main" name="5_Office Theme">
  <a:themeElements>
    <a:clrScheme name="DevCon 2016">
      <a:dk1>
        <a:srgbClr val="000000"/>
      </a:dk1>
      <a:lt1>
        <a:sysClr val="window" lastClr="FFFFFF"/>
      </a:lt1>
      <a:dk2>
        <a:srgbClr val="00984A"/>
      </a:dk2>
      <a:lt2>
        <a:srgbClr val="D2D2D2"/>
      </a:lt2>
      <a:accent1>
        <a:srgbClr val="0078D7"/>
      </a:accent1>
      <a:accent2>
        <a:srgbClr val="00BCF2"/>
      </a:accent2>
      <a:accent3>
        <a:srgbClr val="5C2D91"/>
      </a:accent3>
      <a:accent4>
        <a:srgbClr val="D83B01"/>
      </a:accent4>
      <a:accent5>
        <a:srgbClr val="00B294"/>
      </a:accent5>
      <a:accent6>
        <a:srgbClr val="585858"/>
      </a:accent6>
      <a:hlink>
        <a:srgbClr val="00BCF2"/>
      </a:hlink>
      <a:folHlink>
        <a:srgbClr val="B4A0FF"/>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5.xml><?xml version="1.0" encoding="utf-8"?>
<a:theme xmlns:a="http://schemas.openxmlformats.org/drawingml/2006/main" name="9_FY15 Enterprise identity theme">
  <a:themeElements>
    <a:clrScheme name="Custom 12">
      <a:dk1>
        <a:srgbClr val="505050"/>
      </a:dk1>
      <a:lt1>
        <a:sysClr val="window" lastClr="FFFFFF"/>
      </a:lt1>
      <a:dk2>
        <a:srgbClr val="0072C6"/>
      </a:dk2>
      <a:lt2>
        <a:srgbClr val="000000"/>
      </a:lt2>
      <a:accent1>
        <a:srgbClr val="107C10"/>
      </a:accent1>
      <a:accent2>
        <a:srgbClr val="FFB900"/>
      </a:accent2>
      <a:accent3>
        <a:srgbClr val="D83B01"/>
      </a:accent3>
      <a:accent4>
        <a:srgbClr val="00BCF2"/>
      </a:accent4>
      <a:accent5>
        <a:srgbClr val="002050"/>
      </a:accent5>
      <a:accent6>
        <a:srgbClr val="5C2D91"/>
      </a:accent6>
      <a:hlink>
        <a:srgbClr val="969696"/>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xmlns="" name="FY16 WWPS Presentation Template_16x9" id="{143B29EF-9CF5-4CB9-A297-2524E9B94B23}" vid="{105B2C23-C650-4887-B48B-F738915B7D48}"/>
    </a:ext>
  </a:extLst>
</a:theme>
</file>

<file path=ppt/theme/theme36.xml><?xml version="1.0" encoding="utf-8"?>
<a:theme xmlns:a="http://schemas.openxmlformats.org/drawingml/2006/main" name="8_WindowsEmbedded_16x9_ratio_INDUSTRY_Windows_Frame_Template">
  <a:themeElements>
    <a:clrScheme name="Infographic Blues">
      <a:dk1>
        <a:srgbClr val="1B3B41"/>
      </a:dk1>
      <a:lt1>
        <a:srgbClr val="FFFFFF"/>
      </a:lt1>
      <a:dk2>
        <a:srgbClr val="255059"/>
      </a:dk2>
      <a:lt2>
        <a:srgbClr val="CADFE8"/>
      </a:lt2>
      <a:accent1>
        <a:srgbClr val="00BCF2"/>
      </a:accent1>
      <a:accent2>
        <a:srgbClr val="8DC548"/>
      </a:accent2>
      <a:accent3>
        <a:srgbClr val="FF8C00"/>
      </a:accent3>
      <a:accent4>
        <a:srgbClr val="5B99AD"/>
      </a:accent4>
      <a:accent5>
        <a:srgbClr val="45A2C3"/>
      </a:accent5>
      <a:accent6>
        <a:srgbClr val="0081A4"/>
      </a:accent6>
      <a:hlink>
        <a:srgbClr val="00708E"/>
      </a:hlink>
      <a:folHlink>
        <a:srgbClr val="00607A"/>
      </a:folHlink>
    </a:clrScheme>
    <a:fontScheme name="Microsoft Corporate Font">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algn="ctr" defTabSz="914099" fontAlgn="base">
          <a:spcBef>
            <a:spcPct val="0"/>
          </a:spcBef>
          <a:spcAft>
            <a:spcPct val="0"/>
          </a:spcAft>
          <a:defRPr sz="2200" spc="-100" dirty="0">
            <a:ln w="3175">
              <a:noFill/>
            </a:ln>
            <a:gradFill flip="none" rotWithShape="1">
              <a:gsLst>
                <a:gs pos="0">
                  <a:schemeClr val="tx1">
                    <a:lumMod val="65000"/>
                    <a:lumOff val="35000"/>
                  </a:schemeClr>
                </a:gs>
                <a:gs pos="86000">
                  <a:schemeClr val="tx1">
                    <a:lumMod val="65000"/>
                    <a:lumOff val="35000"/>
                  </a:schemeClr>
                </a:gs>
              </a:gsLst>
              <a:lin ang="5400000" scaled="0"/>
              <a:tileRect/>
            </a:gradFill>
            <a:cs typeface="Arial" charset="0"/>
          </a:defRPr>
        </a:defPPr>
      </a:lstStyle>
      <a:style>
        <a:lnRef idx="1">
          <a:schemeClr val="accent2"/>
        </a:lnRef>
        <a:fillRef idx="3">
          <a:schemeClr val="accent2"/>
        </a:fillRef>
        <a:effectRef idx="2">
          <a:schemeClr val="accent2"/>
        </a:effectRef>
        <a:fontRef idx="minor">
          <a:schemeClr val="lt1"/>
        </a:fontRef>
      </a:style>
    </a:spDef>
    <a:txDef>
      <a:spPr>
        <a:noFill/>
        <a:ln>
          <a:noFill/>
          <a:headEnd type="none" w="med" len="med"/>
          <a:tailEnd type="none" w="med" len="med"/>
        </a:ln>
      </a:spPr>
      <a:bodyPr wrap="square" lIns="0" tIns="0" rIns="0" bIns="0" rtlCol="0">
        <a:spAutoFit/>
      </a:bodyPr>
      <a:lstStyle>
        <a:defPPr>
          <a:defRPr sz="2000" spc="-38" dirty="0">
            <a:gradFill>
              <a:gsLst>
                <a:gs pos="0">
                  <a:schemeClr val="tx1">
                    <a:lumMod val="65000"/>
                    <a:lumOff val="35000"/>
                  </a:schemeClr>
                </a:gs>
                <a:gs pos="86000">
                  <a:schemeClr val="tx1">
                    <a:lumMod val="65000"/>
                    <a:lumOff val="35000"/>
                  </a:schemeClr>
                </a:gs>
              </a:gsLst>
              <a:lin ang="5400000" scaled="0"/>
            </a:gradFill>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xmlns="" name="ISS Customer Pitch Deck 2013 01 24.potx" id="{98F65FCB-7210-43A2-95FD-88471CB8214C}" vid="{F236E82B-087F-4A21-A492-A3B0294A2790}"/>
    </a:ext>
  </a:extLst>
</a:theme>
</file>

<file path=ppt/theme/theme37.xml><?xml version="1.0" encoding="utf-8"?>
<a:theme xmlns:a="http://schemas.openxmlformats.org/drawingml/2006/main" name="MSVID_White_16x9_2012-06_26_v10">
  <a:themeElements>
    <a:clrScheme name="WPC2012 theme">
      <a:dk1>
        <a:srgbClr val="000000"/>
      </a:dk1>
      <a:lt1>
        <a:srgbClr val="FFFFFF"/>
      </a:lt1>
      <a:dk2>
        <a:srgbClr val="002841"/>
      </a:dk2>
      <a:lt2>
        <a:srgbClr val="86EBFF"/>
      </a:lt2>
      <a:accent1>
        <a:srgbClr val="003F72"/>
      </a:accent1>
      <a:accent2>
        <a:srgbClr val="F9461C"/>
      </a:accent2>
      <a:accent3>
        <a:srgbClr val="BB133E"/>
      </a:accent3>
      <a:accent4>
        <a:srgbClr val="00ADD0"/>
      </a:accent4>
      <a:accent5>
        <a:srgbClr val="61C250"/>
      </a:accent5>
      <a:accent6>
        <a:srgbClr val="009E49"/>
      </a:accent6>
      <a:hlink>
        <a:srgbClr val="86EBFF"/>
      </a:hlink>
      <a:folHlink>
        <a:srgbClr val="C4C4C4"/>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94C8"/>
        </a:solidFill>
      </a:spPr>
      <a:bodyPr vert="horz" wrap="square" lIns="182880" tIns="182880" rIns="182862" bIns="182880" rtlCol="0" anchor="t" anchorCtr="0">
        <a:noAutofit/>
      </a:bodyPr>
      <a:lstStyle>
        <a:defPPr algn="ctr">
          <a:lnSpc>
            <a:spcPct val="90000"/>
          </a:lnSpc>
          <a:spcBef>
            <a:spcPct val="0"/>
          </a:spcBef>
          <a:defRPr sz="6600" spc="-100" dirty="0" smtClean="0">
            <a:ln w="3175">
              <a:noFill/>
            </a:ln>
            <a:gradFill>
              <a:gsLst>
                <a:gs pos="0">
                  <a:srgbClr val="FFFFFF"/>
                </a:gs>
                <a:gs pos="100000">
                  <a:srgbClr val="FFFFFF"/>
                </a:gs>
              </a:gsLst>
              <a:lin ang="5400000" scaled="0"/>
            </a:gradFill>
            <a:latin typeface="+mj-lt"/>
            <a:cs typeface="Arial" charset="0"/>
          </a:defRPr>
        </a:defPPr>
      </a:lst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oAutofit/>
      </a:bodyPr>
      <a:lstStyle>
        <a:defPPr>
          <a:defRPr sz="2400" spc="-70" dirty="0" err="1" smtClean="0">
            <a:gradFill>
              <a:gsLst>
                <a:gs pos="2917">
                  <a:schemeClr val="tx1"/>
                </a:gs>
                <a:gs pos="30000">
                  <a:schemeClr val="tx1"/>
                </a:gs>
              </a:gsLst>
              <a:lin ang="5400000" scaled="0"/>
            </a:gradFill>
          </a:defRPr>
        </a:defPPr>
      </a:lstStyle>
    </a:txDef>
  </a:objectDefaults>
  <a:extraClrSchemeLst/>
</a:theme>
</file>

<file path=ppt/theme/theme38.xml><?xml version="1.0" encoding="utf-8"?>
<a:theme xmlns:a="http://schemas.openxmlformats.org/drawingml/2006/main" name="1_1WindowsEmbedded_16x9_ratio_MULTI-INDUSTRY_Storyboard">
  <a:themeElements>
    <a:clrScheme name="IoYT - WHITE HTYPELINK">
      <a:dk1>
        <a:sysClr val="windowText" lastClr="000000"/>
      </a:dk1>
      <a:lt1>
        <a:sysClr val="window" lastClr="FFFFFF"/>
      </a:lt1>
      <a:dk2>
        <a:srgbClr val="000000"/>
      </a:dk2>
      <a:lt2>
        <a:srgbClr val="F8F8F8"/>
      </a:lt2>
      <a:accent1>
        <a:srgbClr val="00188F"/>
      </a:accent1>
      <a:accent2>
        <a:srgbClr val="DC3C00"/>
      </a:accent2>
      <a:accent3>
        <a:srgbClr val="008272"/>
      </a:accent3>
      <a:accent4>
        <a:srgbClr val="68217A"/>
      </a:accent4>
      <a:accent5>
        <a:srgbClr val="737373"/>
      </a:accent5>
      <a:accent6>
        <a:srgbClr val="505050"/>
      </a:accent6>
      <a:hlink>
        <a:srgbClr val="FFFFFF"/>
      </a:hlink>
      <a:folHlink>
        <a:srgbClr val="F2F2F2"/>
      </a:folHlink>
    </a:clrScheme>
    <a:fontScheme name="Microsoft Corporate Font">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6"/>
        </a:solidFill>
        <a:ln>
          <a:noFill/>
          <a:headEnd type="none" w="med" len="med"/>
          <a:tailEnd type="none" w="med" len="med"/>
        </a:ln>
        <a:effectLst/>
      </a:spPr>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defPPr defTabSz="914099" fontAlgn="base">
          <a:spcBef>
            <a:spcPct val="0"/>
          </a:spcBef>
          <a:spcAft>
            <a:spcPct val="0"/>
          </a:spcAft>
          <a:defRPr spc="-50" dirty="0" err="1" smtClean="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txDef>
      <a:spPr>
        <a:noFill/>
        <a:ln>
          <a:noFill/>
          <a:headEnd type="none" w="med" len="med"/>
          <a:tailEnd type="none" w="med" len="med"/>
        </a:ln>
      </a:spPr>
      <a:bodyPr wrap="square" lIns="0" tIns="0" rIns="0" bIns="0" rtlCol="0">
        <a:spAutoFit/>
      </a:bodyPr>
      <a:lstStyle>
        <a:defPPr>
          <a:defRPr sz="2000" spc="-38" dirty="0">
            <a:gradFill>
              <a:gsLst>
                <a:gs pos="0">
                  <a:schemeClr val="tx1">
                    <a:lumMod val="65000"/>
                    <a:lumOff val="35000"/>
                  </a:schemeClr>
                </a:gs>
                <a:gs pos="86000">
                  <a:schemeClr val="tx1">
                    <a:lumMod val="65000"/>
                    <a:lumOff val="35000"/>
                  </a:schemeClr>
                </a:gs>
              </a:gsLst>
              <a:lin ang="5400000" scaled="0"/>
            </a:gradFill>
            <a:latin typeface="Segoe UI" pitchFamily="34" charset="0"/>
            <a:ea typeface="Segoe UI" pitchFamily="34" charset="0"/>
            <a:cs typeface="Segoe UI" pitchFamily="34" charset="0"/>
          </a:defRPr>
        </a:defPPr>
      </a:lstStyle>
    </a:txDef>
  </a:objectDefaults>
  <a:extraClrSchemeLst/>
</a:theme>
</file>

<file path=ppt/theme/theme39.xml><?xml version="1.0" encoding="utf-8"?>
<a:theme xmlns:a="http://schemas.openxmlformats.org/drawingml/2006/main" name="2_5-30055_Office Template 2012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4.xml><?xml version="1.0" encoding="utf-8"?>
<a:theme xmlns:a="http://schemas.openxmlformats.org/drawingml/2006/main" name="FY14 WWPS Gov light theme">
  <a:themeElements>
    <a:clrScheme name="GOV">
      <a:dk1>
        <a:srgbClr val="505050"/>
      </a:dk1>
      <a:lt1>
        <a:sysClr val="window" lastClr="FFFFFF"/>
      </a:lt1>
      <a:dk2>
        <a:srgbClr val="002050"/>
      </a:dk2>
      <a:lt2>
        <a:srgbClr val="002050"/>
      </a:lt2>
      <a:accent1>
        <a:srgbClr val="002050"/>
      </a:accent1>
      <a:accent2>
        <a:srgbClr val="0072C6"/>
      </a:accent2>
      <a:accent3>
        <a:srgbClr val="6DC2E9"/>
      </a:accent3>
      <a:accent4>
        <a:srgbClr val="00188F"/>
      </a:accent4>
      <a:accent5>
        <a:srgbClr val="008272"/>
      </a:accent5>
      <a:accent6>
        <a:srgbClr val="00B294"/>
      </a:accent6>
      <a:hlink>
        <a:srgbClr val="00188F"/>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chor="t">
        <a:noAutofit/>
      </a:bodyPr>
      <a:lstStyle>
        <a:defPPr marL="171450" indent="-171450">
          <a:buClr>
            <a:schemeClr val="accent4"/>
          </a:buClr>
          <a:buFont typeface="Wingdings" pitchFamily="2" charset="2"/>
          <a:buChar char="§"/>
          <a:defRPr sz="1200" dirty="0" err="1" smtClean="0">
            <a:solidFill>
              <a:schemeClr val="bg1"/>
            </a:solidFill>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xmlns="" name="Presentation1" id="{9DA321C1-E3F7-4A0A-B047-7DEBBE4616E1}" vid="{C613CC57-A0E7-44DA-AD40-6CA0D4C7D861}"/>
    </a:ext>
  </a:extLst>
</a:theme>
</file>

<file path=ppt/theme/theme40.xml><?xml version="1.0" encoding="utf-8"?>
<a:theme xmlns:a="http://schemas.openxmlformats.org/drawingml/2006/main" name="Тема Office">
  <a:themeElements>
    <a:clrScheme name="Другая 1">
      <a:dk1>
        <a:srgbClr val="0069AA"/>
      </a:dk1>
      <a:lt1>
        <a:sysClr val="window" lastClr="FFFFFF"/>
      </a:lt1>
      <a:dk2>
        <a:srgbClr val="00ABE5"/>
      </a:dk2>
      <a:lt2>
        <a:srgbClr val="00B6BC"/>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1.xml><?xml version="1.0" encoding="utf-8"?>
<a:theme xmlns:a="http://schemas.openxmlformats.org/drawingml/2006/main" name="COLOR TEMPLATE">
  <a:themeElements>
    <a:clrScheme name="Custom 50">
      <a:dk1>
        <a:srgbClr val="505050"/>
      </a:dk1>
      <a:lt1>
        <a:srgbClr val="FFFFFF"/>
      </a:lt1>
      <a:dk2>
        <a:srgbClr val="505050"/>
      </a:dk2>
      <a:lt2>
        <a:srgbClr val="FFFFFF"/>
      </a:lt2>
      <a:accent1>
        <a:srgbClr val="0078D7"/>
      </a:accent1>
      <a:accent2>
        <a:srgbClr val="002050"/>
      </a:accent2>
      <a:accent3>
        <a:srgbClr val="107C10"/>
      </a:accent3>
      <a:accent4>
        <a:srgbClr val="5C2D91"/>
      </a:accent4>
      <a:accent5>
        <a:srgbClr val="008272"/>
      </a:accent5>
      <a:accent6>
        <a:srgbClr val="D83B01"/>
      </a:accent6>
      <a:hlink>
        <a:srgbClr val="CDF4FF"/>
      </a:hlink>
      <a:folHlink>
        <a:srgbClr val="CDF4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MSVID_TT_BRAND_16-9_DARK_Oct_2014.potx" id="{0594634C-A36C-4976-9411-6186375C5432}" vid="{BF1051C7-E1E9-45DF-9D8C-D28359511348}"/>
    </a:ext>
  </a:extLst>
</a:theme>
</file>

<file path=ppt/theme/theme4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ololens_Font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3.xml><?xml version="1.0" encoding="utf-8"?>
<a:theme xmlns:a="http://schemas.openxmlformats.org/drawingml/2006/main" name="3-50107_Microsoft_Data_Amp_Light_Template">
  <a:themeElements>
    <a:clrScheme name="BT - Blue - light gray">
      <a:dk1>
        <a:srgbClr val="353535"/>
      </a:dk1>
      <a:lt1>
        <a:srgbClr val="FFFFFF"/>
      </a:lt1>
      <a:dk2>
        <a:srgbClr val="0078D7"/>
      </a:dk2>
      <a:lt2>
        <a:srgbClr val="E6E6E6"/>
      </a:lt2>
      <a:accent1>
        <a:srgbClr val="0078D7"/>
      </a:accent1>
      <a:accent2>
        <a:srgbClr val="002050"/>
      </a:accent2>
      <a:accent3>
        <a:srgbClr val="00BCF2"/>
      </a:accent3>
      <a:accent4>
        <a:srgbClr val="B4009E"/>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Microsoft_Data_Amp_16x9_Template.potx" id="{82224C3C-5E34-4389-B777-129A9C4B8E16}" vid="{78710138-94B0-4BE5-9C12-12AF259BB045}"/>
    </a:ext>
  </a:extLst>
</a:theme>
</file>

<file path=ppt/theme/theme44.xml><?xml version="1.0" encoding="utf-8"?>
<a:theme xmlns:a="http://schemas.openxmlformats.org/drawingml/2006/main" name="Server and Cloud 2013">
  <a:themeElements>
    <a:clrScheme name="Custom 2">
      <a:dk1>
        <a:srgbClr val="505050"/>
      </a:dk1>
      <a:lt1>
        <a:srgbClr val="FFFFFF"/>
      </a:lt1>
      <a:dk2>
        <a:srgbClr val="008272"/>
      </a:dk2>
      <a:lt2>
        <a:srgbClr val="D2D2D2"/>
      </a:lt2>
      <a:accent1>
        <a:srgbClr val="0072C6"/>
      </a:accent1>
      <a:accent2>
        <a:srgbClr val="DD5900"/>
      </a:accent2>
      <a:accent3>
        <a:srgbClr val="008272"/>
      </a:accent3>
      <a:accent4>
        <a:srgbClr val="68217A"/>
      </a:accent4>
      <a:accent5>
        <a:srgbClr val="002050"/>
      </a:accent5>
      <a:accent6>
        <a:srgbClr val="442359"/>
      </a:accent6>
      <a:hlink>
        <a:srgbClr val="0072C6"/>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STB_Template_16-9_Sept2013_v12.potx" id="{9C7765DE-A674-4011-A212-5D742AF30369}" vid="{5465D01F-9AE6-47ED-AC67-4D8944814AA9}"/>
    </a:ext>
  </a:extLst>
</a:theme>
</file>

<file path=ppt/theme/theme45.xml><?xml version="1.0" encoding="utf-8"?>
<a:theme xmlns:a="http://schemas.openxmlformats.org/drawingml/2006/main" name="5-50113_Microsoft_Ready_Light_Template">
  <a:themeElements>
    <a:clrScheme name="Microsoft Ready Light">
      <a:dk1>
        <a:srgbClr val="353535"/>
      </a:dk1>
      <a:lt1>
        <a:srgbClr val="FFFFFF"/>
      </a:lt1>
      <a:dk2>
        <a:srgbClr val="002050"/>
      </a:dk2>
      <a:lt2>
        <a:srgbClr val="E6E6E6"/>
      </a:lt2>
      <a:accent1>
        <a:srgbClr val="002050"/>
      </a:accent1>
      <a:accent2>
        <a:srgbClr val="00188F"/>
      </a:accent2>
      <a:accent3>
        <a:srgbClr val="0078D7"/>
      </a:accent3>
      <a:accent4>
        <a:srgbClr val="00BCF2"/>
      </a:accent4>
      <a:accent5>
        <a:srgbClr val="00B294"/>
      </a:accent5>
      <a:accent6>
        <a:srgbClr val="BAD80A"/>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Microsoft_Ready_Corenote_Template_16x9.potx" id="{2158D6AA-49D4-4BB6-AA3C-C29B70070A55}" vid="{FE427F9E-C0B6-459E-8BF0-7C7C01F84BF8}"/>
    </a:ext>
  </a:extLst>
</a:theme>
</file>

<file path=ppt/theme/theme46.xml><?xml version="1.0" encoding="utf-8"?>
<a:theme xmlns:a="http://schemas.openxmlformats.org/drawingml/2006/main" name="1_Server and Cloud 2013">
  <a:themeElements>
    <a:clrScheme name="Custom 1">
      <a:dk1>
        <a:srgbClr val="505050"/>
      </a:dk1>
      <a:lt1>
        <a:srgbClr val="FFFFFF"/>
      </a:lt1>
      <a:dk2>
        <a:srgbClr val="008272"/>
      </a:dk2>
      <a:lt2>
        <a:srgbClr val="D2D2D2"/>
      </a:lt2>
      <a:accent1>
        <a:srgbClr val="0072C6"/>
      </a:accent1>
      <a:accent2>
        <a:srgbClr val="DC3C00"/>
      </a:accent2>
      <a:accent3>
        <a:srgbClr val="008272"/>
      </a:accent3>
      <a:accent4>
        <a:srgbClr val="68217A"/>
      </a:accent4>
      <a:accent5>
        <a:srgbClr val="002050"/>
      </a:accent5>
      <a:accent6>
        <a:srgbClr val="442359"/>
      </a:accent6>
      <a:hlink>
        <a:srgbClr val="004ABB"/>
      </a:hlink>
      <a:folHlink>
        <a:srgbClr val="277D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STB_Template_16-9_Sept2013_v12.potx" id="{9C7765DE-A674-4011-A212-5D742AF30369}" vid="{5465D01F-9AE6-47ED-AC67-4D8944814AA9}"/>
    </a:ext>
  </a:extLst>
</a:theme>
</file>

<file path=ppt/theme/theme47.xml><?xml version="1.0" encoding="utf-8"?>
<a:theme xmlns:a="http://schemas.openxmlformats.org/drawingml/2006/main" name="1_FY18 Enterprise">
  <a:themeElements>
    <a:clrScheme name="Custom 2">
      <a:dk1>
        <a:srgbClr val="353535"/>
      </a:dk1>
      <a:lt1>
        <a:srgbClr val="FFFFFF"/>
      </a:lt1>
      <a:dk2>
        <a:srgbClr val="0078D7"/>
      </a:dk2>
      <a:lt2>
        <a:srgbClr val="F2F2F2"/>
      </a:lt2>
      <a:accent1>
        <a:srgbClr val="0078D7"/>
      </a:accent1>
      <a:accent2>
        <a:srgbClr val="002050"/>
      </a:accent2>
      <a:accent3>
        <a:srgbClr val="00BCF2"/>
      </a:accent3>
      <a:accent4>
        <a:srgbClr val="D83B01"/>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FY18 Enterprise" id="{E72F3315-1010-49DB-9886-4D4C2CF5FD95}" vid="{819BFA2A-E2CF-41B2-903A-3ECB1391740E}"/>
    </a:ext>
  </a:extLst>
</a:theme>
</file>

<file path=ppt/theme/theme48.xml><?xml version="1.0" encoding="utf-8"?>
<a:theme xmlns:a="http://schemas.openxmlformats.org/drawingml/2006/main" name="Dark grey [optional]">
  <a:themeElements>
    <a:clrScheme name="Custom 1">
      <a:dk1>
        <a:srgbClr val="000000"/>
      </a:dk1>
      <a:lt1>
        <a:srgbClr val="FFFFFF"/>
      </a:lt1>
      <a:dk2>
        <a:srgbClr val="505050"/>
      </a:dk2>
      <a:lt2>
        <a:srgbClr val="EAEAEA"/>
      </a:lt2>
      <a:accent1>
        <a:srgbClr val="A3BFB7"/>
      </a:accent1>
      <a:accent2>
        <a:srgbClr val="00BCF2"/>
      </a:accent2>
      <a:accent3>
        <a:srgbClr val="8764B8"/>
      </a:accent3>
      <a:accent4>
        <a:srgbClr val="BAD80A"/>
      </a:accent4>
      <a:accent5>
        <a:srgbClr val="FFB900"/>
      </a:accent5>
      <a:accent6>
        <a:srgbClr val="FF8C00"/>
      </a:accent6>
      <a:hlink>
        <a:srgbClr val="BAD80A"/>
      </a:hlink>
      <a:folHlink>
        <a:srgbClr val="E0F75C"/>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Microsoft_Ignite_2015_GS_Template v4.potx" id="{D1DB9AA5-10FC-41A2-8972-0FD5F30AA2CC}" vid="{12378263-3CD4-46A4-B7B7-26FD942968B4}"/>
    </a:ext>
  </a:extLst>
</a:theme>
</file>

<file path=ppt/theme/theme49.xml><?xml version="1.0" encoding="utf-8"?>
<a:theme xmlns:a="http://schemas.openxmlformats.org/drawingml/2006/main" name="5-50111_Build 2017_LIGHT GRAY TEMPLATE">
  <a:themeElements>
    <a:clrScheme name="Build 2017 Colors">
      <a:dk1>
        <a:srgbClr val="505050"/>
      </a:dk1>
      <a:lt1>
        <a:srgbClr val="FFFFFF"/>
      </a:lt1>
      <a:dk2>
        <a:srgbClr val="0078D7"/>
      </a:dk2>
      <a:lt2>
        <a:srgbClr val="EAEAEA"/>
      </a:lt2>
      <a:accent1>
        <a:srgbClr val="0078D7"/>
      </a:accent1>
      <a:accent2>
        <a:srgbClr val="00BCF2"/>
      </a:accent2>
      <a:accent3>
        <a:srgbClr val="505050"/>
      </a:accent3>
      <a:accent4>
        <a:srgbClr val="002050"/>
      </a:accent4>
      <a:accent5>
        <a:srgbClr val="FFB900"/>
      </a:accent5>
      <a:accent6>
        <a:srgbClr val="D2D2D2"/>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Microsoft_Build2017_Template.potx" id="{5417D3E2-C3A5-48BF-8802-FB8B38AE9E9C}" vid="{3B9D3600-BA2F-499E-9B74-B0493B08579C}"/>
    </a:ext>
  </a:extLst>
</a:theme>
</file>

<file path=ppt/theme/theme5.xml><?xml version="1.0" encoding="utf-8"?>
<a:theme xmlns:a="http://schemas.openxmlformats.org/drawingml/2006/main" name="2_FY14 WWPS Gov light theme">
  <a:themeElements>
    <a:clrScheme name="GOV">
      <a:dk1>
        <a:srgbClr val="505050"/>
      </a:dk1>
      <a:lt1>
        <a:sysClr val="window" lastClr="FFFFFF"/>
      </a:lt1>
      <a:dk2>
        <a:srgbClr val="002050"/>
      </a:dk2>
      <a:lt2>
        <a:srgbClr val="002050"/>
      </a:lt2>
      <a:accent1>
        <a:srgbClr val="002050"/>
      </a:accent1>
      <a:accent2>
        <a:srgbClr val="0072C6"/>
      </a:accent2>
      <a:accent3>
        <a:srgbClr val="6DC2E9"/>
      </a:accent3>
      <a:accent4>
        <a:srgbClr val="00188F"/>
      </a:accent4>
      <a:accent5>
        <a:srgbClr val="008272"/>
      </a:accent5>
      <a:accent6>
        <a:srgbClr val="00B294"/>
      </a:accent6>
      <a:hlink>
        <a:srgbClr val="00188F"/>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chor="t">
        <a:noAutofit/>
      </a:bodyPr>
      <a:lstStyle>
        <a:defPPr marL="171450" indent="-171450">
          <a:buClr>
            <a:schemeClr val="accent4"/>
          </a:buClr>
          <a:buFont typeface="Wingdings" pitchFamily="2" charset="2"/>
          <a:buChar char="§"/>
          <a:defRPr sz="1200" dirty="0" err="1" smtClean="0">
            <a:solidFill>
              <a:schemeClr val="bg1"/>
            </a:solidFill>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xmlns="" name="Presentation1" id="{9DA321C1-E3F7-4A0A-B047-7DEBBE4616E1}" vid="{C613CC57-A0E7-44DA-AD40-6CA0D4C7D861}"/>
    </a:ext>
  </a:extLst>
</a:theme>
</file>

<file path=ppt/theme/theme50.xml><?xml version="1.0" encoding="utf-8"?>
<a:theme xmlns:a="http://schemas.openxmlformats.org/drawingml/2006/main" name="1_WHITE TEMPLATE">
  <a:themeElements>
    <a:clrScheme name="TT - Blue with white">
      <a:dk1>
        <a:srgbClr val="353535"/>
      </a:dk1>
      <a:lt1>
        <a:srgbClr val="FFFFFF"/>
      </a:lt1>
      <a:dk2>
        <a:srgbClr val="002050"/>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MSVID_TT_BRAND_16-9_MULTIPLE_MASTERS_Sept_2016.potx" id="{ECBC7363-A966-411C-ADC6-24676D8BE435}" vid="{2BB6782C-6926-424C-BAA7-2F1F2A62E2C2}"/>
    </a:ext>
  </a:extLst>
</a:theme>
</file>

<file path=ppt/theme/theme51.xml><?xml version="1.0" encoding="utf-8"?>
<a:theme xmlns:a="http://schemas.openxmlformats.org/drawingml/2006/main" name="3_FY17 EMPOWER Campaign Theme">
  <a:themeElements>
    <a:clrScheme name="Custom 7">
      <a:dk1>
        <a:srgbClr val="505050"/>
      </a:dk1>
      <a:lt1>
        <a:sysClr val="window" lastClr="FFFFFF"/>
      </a:lt1>
      <a:dk2>
        <a:srgbClr val="0078D7"/>
      </a:dk2>
      <a:lt2>
        <a:srgbClr val="000000"/>
      </a:lt2>
      <a:accent1>
        <a:srgbClr val="107C10"/>
      </a:accent1>
      <a:accent2>
        <a:srgbClr val="FF8C00"/>
      </a:accent2>
      <a:accent3>
        <a:srgbClr val="D83B01"/>
      </a:accent3>
      <a:accent4>
        <a:srgbClr val="00BCF2"/>
      </a:accent4>
      <a:accent5>
        <a:srgbClr val="002050"/>
      </a:accent5>
      <a:accent6>
        <a:srgbClr val="5C2D91"/>
      </a:accent6>
      <a:hlink>
        <a:srgbClr val="505050"/>
      </a:hlink>
      <a:folHlink>
        <a:srgbClr val="505050"/>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noAutofit/>
      </a:bodyPr>
      <a:lstStyle>
        <a:defPPr marL="171450" indent="-171450">
          <a:buFont typeface="Wingdings" pitchFamily="2" charset="2"/>
          <a:buChar char="§"/>
          <a:defRPr sz="1600" dirty="0" err="1"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xmlns="" name="FY17 EMPOWER Campaign Theme" id="{DE8F8296-BCDF-4D9D-9667-B0F9BFC0919B}" vid="{C48D4A6D-5D25-4B80-8FFE-70A0D4B280A9}"/>
    </a:ext>
  </a:extLst>
</a:theme>
</file>

<file path=ppt/theme/theme52.xml><?xml version="1.0" encoding="utf-8"?>
<a:theme xmlns:a="http://schemas.openxmlformats.org/drawingml/2006/main" name="4_KT_Template">
  <a:themeElements>
    <a:clrScheme name="KT_PRISM">
      <a:dk1>
        <a:srgbClr val="505050"/>
      </a:dk1>
      <a:lt1>
        <a:srgbClr val="FFFFFF"/>
      </a:lt1>
      <a:dk2>
        <a:srgbClr val="002050"/>
      </a:dk2>
      <a:lt2>
        <a:srgbClr val="D2D2D2"/>
      </a:lt2>
      <a:accent1>
        <a:srgbClr val="002050"/>
      </a:accent1>
      <a:accent2>
        <a:srgbClr val="0078D7"/>
      </a:accent2>
      <a:accent3>
        <a:srgbClr val="008A00"/>
      </a:accent3>
      <a:accent4>
        <a:srgbClr val="5C2D91"/>
      </a:accent4>
      <a:accent5>
        <a:srgbClr val="00188F"/>
      </a:accent5>
      <a:accent6>
        <a:srgbClr val="B4009E"/>
      </a:accent6>
      <a:hlink>
        <a:srgbClr val="002050"/>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Microsoft_GAS_Template_2015.potx" id="{77454F57-1A18-4866-B5DF-66C4B5493B42}" vid="{29B9C3B6-BA20-4CB7-A6DE-D099B2327F14}"/>
    </a:ext>
  </a:extLst>
</a:theme>
</file>

<file path=ppt/theme/theme53.xml><?xml version="1.0" encoding="utf-8"?>
<a:theme xmlns:a="http://schemas.openxmlformats.org/drawingml/2006/main" name="1_5-50111_Build 2017_LIGHT GRAY TEMPLATE">
  <a:themeElements>
    <a:clrScheme name="Build 2017 Colors">
      <a:dk1>
        <a:srgbClr val="505050"/>
      </a:dk1>
      <a:lt1>
        <a:srgbClr val="FFFFFF"/>
      </a:lt1>
      <a:dk2>
        <a:srgbClr val="0078D7"/>
      </a:dk2>
      <a:lt2>
        <a:srgbClr val="EAEAEA"/>
      </a:lt2>
      <a:accent1>
        <a:srgbClr val="0078D7"/>
      </a:accent1>
      <a:accent2>
        <a:srgbClr val="00BCF2"/>
      </a:accent2>
      <a:accent3>
        <a:srgbClr val="505050"/>
      </a:accent3>
      <a:accent4>
        <a:srgbClr val="002050"/>
      </a:accent4>
      <a:accent5>
        <a:srgbClr val="FFB900"/>
      </a:accent5>
      <a:accent6>
        <a:srgbClr val="D2D2D2"/>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Microsoft_Build2017_Template.potx" id="{5417D3E2-C3A5-48BF-8802-FB8B38AE9E9C}" vid="{3B9D3600-BA2F-499E-9B74-B0493B08579C}"/>
    </a:ext>
  </a:extLst>
</a:theme>
</file>

<file path=ppt/theme/theme54.xml><?xml version="1.0" encoding="utf-8"?>
<a:theme xmlns:a="http://schemas.openxmlformats.org/drawingml/2006/main" name="3_FY16 Health Template">
  <a:themeElements>
    <a:clrScheme name="Health_BOM_2015">
      <a:dk1>
        <a:srgbClr val="505050"/>
      </a:dk1>
      <a:lt1>
        <a:sysClr val="window" lastClr="FFFFFF"/>
      </a:lt1>
      <a:dk2>
        <a:srgbClr val="0078D7"/>
      </a:dk2>
      <a:lt2>
        <a:srgbClr val="737373"/>
      </a:lt2>
      <a:accent1>
        <a:srgbClr val="D2D2D2"/>
      </a:accent1>
      <a:accent2>
        <a:srgbClr val="002050"/>
      </a:accent2>
      <a:accent3>
        <a:srgbClr val="00BCF2"/>
      </a:accent3>
      <a:accent4>
        <a:srgbClr val="5C2D8E"/>
      </a:accent4>
      <a:accent5>
        <a:srgbClr val="00B294"/>
      </a:accent5>
      <a:accent6>
        <a:srgbClr val="107C10"/>
      </a:accent6>
      <a:hlink>
        <a:srgbClr val="002050"/>
      </a:hlink>
      <a:folHlink>
        <a:srgbClr val="93BEFF"/>
      </a:folHlink>
    </a:clrScheme>
    <a:fontScheme name="Microsoft">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Brand_template_16-9_Business_BLUE_1.potx" id="{0EA7D435-389B-4196-94AA-45AC5F75885B}" vid="{34C47BA8-776F-4F5D-958E-FBDD8AA42ECA}"/>
    </a:ext>
  </a:extLst>
</a:theme>
</file>

<file path=ppt/theme/theme55.xml><?xml version="1.0" encoding="utf-8"?>
<a:theme xmlns:a="http://schemas.openxmlformats.org/drawingml/2006/main" name="2_WHITE TEMPLATE">
  <a:themeElements>
    <a:clrScheme name="2016 - Template BLUE, light back">
      <a:dk1>
        <a:srgbClr val="353535"/>
      </a:dk1>
      <a:lt1>
        <a:srgbClr val="FFFFFF"/>
      </a:lt1>
      <a:dk2>
        <a:srgbClr val="0078D7"/>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xmlns="" name="16-9_Business_BLUE_2017_01.potx" id="{85FDBBA0-EF23-4239-B210-6D16F248693D}" vid="{CD38365E-7401-4665-AF36-7000951ED6D4}"/>
    </a:ext>
  </a:extLst>
</a:theme>
</file>

<file path=ppt/theme/theme5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_FY14 WWPS Gov light theme">
  <a:themeElements>
    <a:clrScheme name="GOV">
      <a:dk1>
        <a:srgbClr val="505050"/>
      </a:dk1>
      <a:lt1>
        <a:sysClr val="window" lastClr="FFFFFF"/>
      </a:lt1>
      <a:dk2>
        <a:srgbClr val="002050"/>
      </a:dk2>
      <a:lt2>
        <a:srgbClr val="002050"/>
      </a:lt2>
      <a:accent1>
        <a:srgbClr val="002050"/>
      </a:accent1>
      <a:accent2>
        <a:srgbClr val="0072C6"/>
      </a:accent2>
      <a:accent3>
        <a:srgbClr val="6DC2E9"/>
      </a:accent3>
      <a:accent4>
        <a:srgbClr val="00188F"/>
      </a:accent4>
      <a:accent5>
        <a:srgbClr val="008272"/>
      </a:accent5>
      <a:accent6>
        <a:srgbClr val="00B294"/>
      </a:accent6>
      <a:hlink>
        <a:srgbClr val="00188F"/>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chor="t">
        <a:noAutofit/>
      </a:bodyPr>
      <a:lstStyle>
        <a:defPPr marL="171450" indent="-171450">
          <a:buClr>
            <a:schemeClr val="accent4"/>
          </a:buClr>
          <a:buFont typeface="Wingdings" pitchFamily="2" charset="2"/>
          <a:buChar char="§"/>
          <a:defRPr sz="1200" dirty="0" err="1" smtClean="0">
            <a:solidFill>
              <a:schemeClr val="bg1"/>
            </a:solidFill>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xmlns="" name="Presentation1" id="{9DA321C1-E3F7-4A0A-B047-7DEBBE4616E1}" vid="{C613CC57-A0E7-44DA-AD40-6CA0D4C7D861}"/>
    </a:ext>
  </a:extLst>
</a:theme>
</file>

<file path=ppt/theme/theme7.xml><?xml version="1.0" encoding="utf-8"?>
<a:theme xmlns:a="http://schemas.openxmlformats.org/drawingml/2006/main" name="FY14_EPG_Internal_Template_16x9_White">
  <a:themeElements>
    <a:clrScheme name="EPG Internal Light">
      <a:dk1>
        <a:srgbClr val="000000"/>
      </a:dk1>
      <a:lt1>
        <a:srgbClr val="FFFFFF"/>
      </a:lt1>
      <a:dk2>
        <a:srgbClr val="002050"/>
      </a:dk2>
      <a:lt2>
        <a:srgbClr val="0072C6"/>
      </a:lt2>
      <a:accent1>
        <a:srgbClr val="0072C6"/>
      </a:accent1>
      <a:accent2>
        <a:srgbClr val="00BCF2"/>
      </a:accent2>
      <a:accent3>
        <a:srgbClr val="008A00"/>
      </a:accent3>
      <a:accent4>
        <a:srgbClr val="7FBA00"/>
      </a:accent4>
      <a:accent5>
        <a:srgbClr val="68217A"/>
      </a:accent5>
      <a:accent6>
        <a:srgbClr val="DC3C00"/>
      </a:accent6>
      <a:hlink>
        <a:srgbClr val="43AFFF"/>
      </a:hlink>
      <a:folHlink>
        <a:srgbClr val="82CAFE"/>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182880" tIns="146304" rIns="182880" bIns="146304" numCol="1" rtlCol="0" anchor="t" anchorCtr="0" compatLnSpc="1">
        <a:prstTxWarp prst="textNoShape">
          <a:avLst/>
        </a:prstTxWarp>
      </a:bodyPr>
      <a:lstStyle>
        <a:defPPr defTabSz="932472" fontAlgn="base">
          <a:spcBef>
            <a:spcPct val="0"/>
          </a:spcBef>
          <a:spcAft>
            <a:spcPct val="0"/>
          </a:spcAft>
          <a:defRPr sz="2000" dirty="0">
            <a:gradFill>
              <a:gsLst>
                <a:gs pos="0">
                  <a:schemeClr val="bg1"/>
                </a:gs>
                <a:gs pos="100000">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oAutofit/>
      </a:bodyPr>
      <a:lstStyle>
        <a:defPPr>
          <a:lnSpc>
            <a:spcPct val="90000"/>
          </a:lnSpc>
          <a:defRPr sz="2400" dirty="0" smtClean="0">
            <a:gradFill>
              <a:gsLst>
                <a:gs pos="1250">
                  <a:schemeClr val="tx1"/>
                </a:gs>
                <a:gs pos="99000">
                  <a:schemeClr val="tx1"/>
                </a:gs>
              </a:gsLst>
              <a:lin ang="5400000" scaled="0"/>
            </a:gradFill>
          </a:defRPr>
        </a:defPPr>
      </a:lstStyle>
    </a:txDef>
  </a:objectDefaults>
  <a:extraClrSchemeLst/>
  <a:extLst>
    <a:ext uri="{05A4C25C-085E-4340-85A3-A5531E510DB2}">
      <thm15:themeFamily xmlns:thm15="http://schemas.microsoft.com/office/thememl/2012/main" xmlns="" name="for_review_FY14_EPG_Internal_Template_Light_16x9_v03.potx" id="{6AE41D76-41FF-4D80-854C-F1874BB677F2}" vid="{E5BCD4AF-20DA-4DE6-99A0-3536F3E3D2DC}"/>
    </a:ext>
  </a:extLst>
</a:theme>
</file>

<file path=ppt/theme/theme8.xml><?xml version="1.0" encoding="utf-8"?>
<a:theme xmlns:a="http://schemas.openxmlformats.org/drawingml/2006/main" name="1_FY14_EPG_Internal_Template_16x9_White">
  <a:themeElements>
    <a:clrScheme name="EPG Internal Light">
      <a:dk1>
        <a:srgbClr val="000000"/>
      </a:dk1>
      <a:lt1>
        <a:srgbClr val="FFFFFF"/>
      </a:lt1>
      <a:dk2>
        <a:srgbClr val="002050"/>
      </a:dk2>
      <a:lt2>
        <a:srgbClr val="0072C6"/>
      </a:lt2>
      <a:accent1>
        <a:srgbClr val="0072C6"/>
      </a:accent1>
      <a:accent2>
        <a:srgbClr val="00BCF2"/>
      </a:accent2>
      <a:accent3>
        <a:srgbClr val="008A00"/>
      </a:accent3>
      <a:accent4>
        <a:srgbClr val="7FBA00"/>
      </a:accent4>
      <a:accent5>
        <a:srgbClr val="68217A"/>
      </a:accent5>
      <a:accent6>
        <a:srgbClr val="DC3C00"/>
      </a:accent6>
      <a:hlink>
        <a:srgbClr val="43AFFF"/>
      </a:hlink>
      <a:folHlink>
        <a:srgbClr val="82CAFE"/>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182880" tIns="146304" rIns="182880" bIns="146304" numCol="1" rtlCol="0" anchor="t" anchorCtr="0" compatLnSpc="1">
        <a:prstTxWarp prst="textNoShape">
          <a:avLst/>
        </a:prstTxWarp>
      </a:bodyPr>
      <a:lstStyle>
        <a:defPPr defTabSz="932472" fontAlgn="base">
          <a:spcBef>
            <a:spcPct val="0"/>
          </a:spcBef>
          <a:spcAft>
            <a:spcPct val="0"/>
          </a:spcAft>
          <a:defRPr sz="2000" dirty="0">
            <a:gradFill>
              <a:gsLst>
                <a:gs pos="0">
                  <a:schemeClr val="bg1"/>
                </a:gs>
                <a:gs pos="100000">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oAutofit/>
      </a:bodyPr>
      <a:lstStyle>
        <a:defPPr>
          <a:lnSpc>
            <a:spcPct val="90000"/>
          </a:lnSpc>
          <a:defRPr sz="2400" dirty="0" smtClean="0">
            <a:gradFill>
              <a:gsLst>
                <a:gs pos="1250">
                  <a:schemeClr val="tx1"/>
                </a:gs>
                <a:gs pos="99000">
                  <a:schemeClr val="tx1"/>
                </a:gs>
              </a:gsLst>
              <a:lin ang="5400000" scaled="0"/>
            </a:gradFill>
          </a:defRPr>
        </a:defPPr>
      </a:lstStyle>
    </a:txDef>
  </a:objectDefaults>
  <a:extraClrSchemeLst/>
  <a:extLst>
    <a:ext uri="{05A4C25C-085E-4340-85A3-A5531E510DB2}">
      <thm15:themeFamily xmlns:thm15="http://schemas.microsoft.com/office/thememl/2012/main" xmlns="" name="for_review_FY14_EPG_Internal_Template_Light_16x9_v03.potx" id="{6AE41D76-41FF-4D80-854C-F1874BB677F2}" vid="{E5BCD4AF-20DA-4DE6-99A0-3536F3E3D2DC}"/>
    </a:ext>
  </a:extLst>
</a:theme>
</file>

<file path=ppt/theme/theme9.xml><?xml version="1.0" encoding="utf-8"?>
<a:theme xmlns:a="http://schemas.openxmlformats.org/drawingml/2006/main" name="3_FY14 WWPS Gov light theme">
  <a:themeElements>
    <a:clrScheme name="Custom 8">
      <a:dk1>
        <a:srgbClr val="505050"/>
      </a:dk1>
      <a:lt1>
        <a:sysClr val="window" lastClr="FFFFFF"/>
      </a:lt1>
      <a:dk2>
        <a:srgbClr val="002050"/>
      </a:dk2>
      <a:lt2>
        <a:srgbClr val="002050"/>
      </a:lt2>
      <a:accent1>
        <a:srgbClr val="002050"/>
      </a:accent1>
      <a:accent2>
        <a:srgbClr val="0072C6"/>
      </a:accent2>
      <a:accent3>
        <a:srgbClr val="6DC2E9"/>
      </a:accent3>
      <a:accent4>
        <a:srgbClr val="00188F"/>
      </a:accent4>
      <a:accent5>
        <a:srgbClr val="008272"/>
      </a:accent5>
      <a:accent6>
        <a:srgbClr val="00B294"/>
      </a:accent6>
      <a:hlink>
        <a:srgbClr val="D3E5FF"/>
      </a:hlink>
      <a:folHlink>
        <a:srgbClr val="969696"/>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0" rIns="0" bIns="0" rtlCol="0" anchor="t">
        <a:noAutofit/>
      </a:bodyPr>
      <a:lstStyle>
        <a:defPPr marL="171450" indent="-171450">
          <a:buClr>
            <a:schemeClr val="accent4"/>
          </a:buClr>
          <a:buFont typeface="Wingdings" pitchFamily="2" charset="2"/>
          <a:buChar char="§"/>
          <a:defRPr sz="1200" dirty="0" err="1" smtClean="0">
            <a:solidFill>
              <a:schemeClr val="bg1"/>
            </a:solidFill>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xmlns="" name="Presentation1" id="{9DA321C1-E3F7-4A0A-B047-7DEBBE4616E1}" vid="{C613CC57-A0E7-44DA-AD40-6CA0D4C7D861}"/>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A1431706ADD347943662DF55602887" ma:contentTypeVersion="2" ma:contentTypeDescription="Create a new document." ma:contentTypeScope="" ma:versionID="755e9ca063a14f7d745c77a04a92b232">
  <xsd:schema xmlns:xsd="http://www.w3.org/2001/XMLSchema" xmlns:xs="http://www.w3.org/2001/XMLSchema" xmlns:p="http://schemas.microsoft.com/office/2006/metadata/properties" xmlns:ns2="0bbd3c6f-5fd4-4f9f-86ad-2abecaa7d57b" targetNamespace="http://schemas.microsoft.com/office/2006/metadata/properties" ma:root="true" ma:fieldsID="6b42cc5ed9d0cf93981233155b4d3959" ns2:_="">
    <xsd:import namespace="0bbd3c6f-5fd4-4f9f-86ad-2abecaa7d57b"/>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bd3c6f-5fd4-4f9f-86ad-2abecaa7d5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4D814E-2A66-4290-B4C0-93C982B2AA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bd3c6f-5fd4-4f9f-86ad-2abecaa7d57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C5F9C8-1A66-40AA-857F-985D2779CFA4}">
  <ds:schemaRefs>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0bbd3c6f-5fd4-4f9f-86ad-2abecaa7d57b"/>
    <ds:schemaRef ds:uri="http://www.w3.org/XML/1998/namespace"/>
    <ds:schemaRef ds:uri="http://purl.org/dc/dcmitype/"/>
  </ds:schemaRefs>
</ds:datastoreItem>
</file>

<file path=customXml/itemProps3.xml><?xml version="1.0" encoding="utf-8"?>
<ds:datastoreItem xmlns:ds="http://schemas.openxmlformats.org/officeDocument/2006/customXml" ds:itemID="{FB6A9C99-F70B-4A2A-8F34-62815802F4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FY16 WWPS Presentation Template_16x9</Template>
  <TotalTime>68213</TotalTime>
  <Words>5877</Words>
  <Application>Microsoft Office PowerPoint</Application>
  <PresentationFormat>Произвольный</PresentationFormat>
  <Paragraphs>705</Paragraphs>
  <Slides>36</Slides>
  <Notes>36</Notes>
  <HiddenSlides>0</HiddenSlides>
  <MMClips>0</MMClips>
  <ScaleCrop>false</ScaleCrop>
  <HeadingPairs>
    <vt:vector size="6" baseType="variant">
      <vt:variant>
        <vt:lpstr>Тема</vt:lpstr>
      </vt:variant>
      <vt:variant>
        <vt:i4>55</vt:i4>
      </vt:variant>
      <vt:variant>
        <vt:lpstr>Внедренные серверы OLE</vt:lpstr>
      </vt:variant>
      <vt:variant>
        <vt:i4>1</vt:i4>
      </vt:variant>
      <vt:variant>
        <vt:lpstr>Заголовки слайдов</vt:lpstr>
      </vt:variant>
      <vt:variant>
        <vt:i4>36</vt:i4>
      </vt:variant>
    </vt:vector>
  </HeadingPairs>
  <TitlesOfParts>
    <vt:vector size="92" baseType="lpstr">
      <vt:lpstr>7_FY15 Enterprise identity theme</vt:lpstr>
      <vt:lpstr>FY15 Enterprise identity theme</vt:lpstr>
      <vt:lpstr>1_5-30055_Office Template 2012 - 16x9 - White Background</vt:lpstr>
      <vt:lpstr>FY14 WWPS Gov light theme</vt:lpstr>
      <vt:lpstr>2_FY14 WWPS Gov light theme</vt:lpstr>
      <vt:lpstr>1_FY14 WWPS Gov light theme</vt:lpstr>
      <vt:lpstr>FY14_EPG_Internal_Template_16x9_White</vt:lpstr>
      <vt:lpstr>1_FY14_EPG_Internal_Template_16x9_White</vt:lpstr>
      <vt:lpstr>3_FY14 WWPS Gov light theme</vt:lpstr>
      <vt:lpstr>4_FY14 WWPS Gov light theme</vt:lpstr>
      <vt:lpstr>1_3-30410_WPC_Breakout_Template_16x9</vt:lpstr>
      <vt:lpstr>White_Slides</vt:lpstr>
      <vt:lpstr>1_CityNext Master</vt:lpstr>
      <vt:lpstr>Blue_Slides</vt:lpstr>
      <vt:lpstr>MSVID_White_16x9_2012-08-18</vt:lpstr>
      <vt:lpstr>1_3-30680_Worldwide Partner Conference 2015 </vt:lpstr>
      <vt:lpstr>1_Cover_B</vt:lpstr>
      <vt:lpstr>3-30410_WPC_Breakout_Template_16x9</vt:lpstr>
      <vt:lpstr>Office Theme</vt:lpstr>
      <vt:lpstr>1_COLOR TEMPLATE</vt:lpstr>
      <vt:lpstr>WHITE TEMPLATE</vt:lpstr>
      <vt:lpstr>USPS Metro Template A 11x17</vt:lpstr>
      <vt:lpstr>1_MSVID_White_16x9_2012-08-18</vt:lpstr>
      <vt:lpstr>2_MSVID_White_16x9_2012-08-18</vt:lpstr>
      <vt:lpstr>6_5-50010_PRISM_FY17_Keynote_Template</vt:lpstr>
      <vt:lpstr>5-30702_GA_Summit_2016_Template</vt:lpstr>
      <vt:lpstr>11_Custom Design</vt:lpstr>
      <vt:lpstr>8_FY15 Enterprise identity theme</vt:lpstr>
      <vt:lpstr>5-30610_Microsoft_Ignite_Keynote_Template</vt:lpstr>
      <vt:lpstr>Azure_Tour_2015_TEMPLATE</vt:lpstr>
      <vt:lpstr>FY17 EMPOWER Campaign Theme</vt:lpstr>
      <vt:lpstr>Cloud OS Network Russia Template 16-9</vt:lpstr>
      <vt:lpstr>1_FY17 EMPOWER Campaign Theme</vt:lpstr>
      <vt:lpstr>5_Office Theme</vt:lpstr>
      <vt:lpstr>9_FY15 Enterprise identity theme</vt:lpstr>
      <vt:lpstr>8_WindowsEmbedded_16x9_ratio_INDUSTRY_Windows_Frame_Template</vt:lpstr>
      <vt:lpstr>MSVID_White_16x9_2012-06_26_v10</vt:lpstr>
      <vt:lpstr>1_1WindowsEmbedded_16x9_ratio_MULTI-INDUSTRY_Storyboard</vt:lpstr>
      <vt:lpstr>2_5-30055_Office Template 2012 - 16x9 - White Background</vt:lpstr>
      <vt:lpstr>Тема Office</vt:lpstr>
      <vt:lpstr>COLOR TEMPLATE</vt:lpstr>
      <vt:lpstr>7_Office Theme</vt:lpstr>
      <vt:lpstr>3-50107_Microsoft_Data_Amp_Light_Template</vt:lpstr>
      <vt:lpstr>Server and Cloud 2013</vt:lpstr>
      <vt:lpstr>5-50113_Microsoft_Ready_Light_Template</vt:lpstr>
      <vt:lpstr>1_Server and Cloud 2013</vt:lpstr>
      <vt:lpstr>1_FY18 Enterprise</vt:lpstr>
      <vt:lpstr>Dark grey [optional]</vt:lpstr>
      <vt:lpstr>5-50111_Build 2017_LIGHT GRAY TEMPLATE</vt:lpstr>
      <vt:lpstr>1_WHITE TEMPLATE</vt:lpstr>
      <vt:lpstr>3_FY17 EMPOWER Campaign Theme</vt:lpstr>
      <vt:lpstr>4_KT_Template</vt:lpstr>
      <vt:lpstr>1_5-50111_Build 2017_LIGHT GRAY TEMPLATE</vt:lpstr>
      <vt:lpstr>3_FY16 Health Template</vt:lpstr>
      <vt:lpstr>2_WHITE TEMPLATE</vt:lpstr>
      <vt:lpstr>think-cell Slide</vt:lpstr>
      <vt:lpstr>Слайд 1</vt:lpstr>
      <vt:lpstr>Слайд 2</vt:lpstr>
      <vt:lpstr>Цифровая трансформация в здравоохранении</vt:lpstr>
      <vt:lpstr>Слайд 4</vt:lpstr>
      <vt:lpstr>Слайд 5</vt:lpstr>
      <vt:lpstr>Искусственный Интеллект: воспринимать (чувствовать), понимать, действовать</vt:lpstr>
      <vt:lpstr>Слайд 7</vt:lpstr>
      <vt:lpstr>Две области применения ИИ в здравоохранении : клиническая и операционная эффективность</vt:lpstr>
      <vt:lpstr>AI / CC / ML / DL / MR / IoT / Big Data</vt:lpstr>
      <vt:lpstr>Слайд 10</vt:lpstr>
      <vt:lpstr>Платформа Искусственного Интеллекта Microsoft </vt:lpstr>
      <vt:lpstr>Azure Machine Learning Studio Drag &amp; Drop + лучшие в своем классе алгоритмы + интуитивно понятный интерфейс</vt:lpstr>
      <vt:lpstr>Типовые сценарии использования облачной платформы Microsoft</vt:lpstr>
      <vt:lpstr>Microsoft Healthcare NExT: «Умная медицина» на основе использования технологий искусственного интеллекта (ИИ) и облачных вычислений</vt:lpstr>
      <vt:lpstr>Геномика: объемы данных и требования к вычислительным мощностям в здравоохранении в интересах «точной медицины»</vt:lpstr>
      <vt:lpstr>Microsoft объявил о публичной доступности Microsoft Genomics - сервиса для генетических исследований на основе облачных технологий (28.02.2018)</vt:lpstr>
      <vt:lpstr>InnerEye. Пример возможностей технологий искусственного интеллекта и машинного обучения в медицине</vt:lpstr>
      <vt:lpstr>Галерея демо-шаблонов решений для здравоохранения с использованием технологий машинного обучения</vt:lpstr>
      <vt:lpstr>Office 365: от совместной работы до телемедицины</vt:lpstr>
      <vt:lpstr>Dynamics CRM - система координации оказания услуг пациентам в рамках всей экосистемы системы здравоохранения</vt:lpstr>
      <vt:lpstr>Шаблоны Skype for Business для использования в телемедицине</vt:lpstr>
      <vt:lpstr>Инструментарий для создания роботов (ботов) в интересах здравоохранения “Microsoft’s AI health chatbot technology”</vt:lpstr>
      <vt:lpstr>Сценарии интеллектуальной обработки видео- данных в госпиталях</vt:lpstr>
      <vt:lpstr>Слайд 24</vt:lpstr>
      <vt:lpstr>Детский госпиталь Mercy: описание решения CHAMP</vt:lpstr>
      <vt:lpstr>IRIS – Технологии ИИ для помощи в принятии решений и массовой услуги сканирования сетчатки глаза для ранней идентификации ретинопатии у больных диабетом</vt:lpstr>
      <vt:lpstr>Госпитали в Бразилии используют анализ больших данных для уменьшения длительности пребывания и уровня инфицирования</vt:lpstr>
      <vt:lpstr>Слайд 28</vt:lpstr>
      <vt:lpstr>Microsoft HoloLens помогает врачам</vt:lpstr>
      <vt:lpstr>Video. Тренажер VimedixAR компании CAE  для обучения студентов-медиков проведению ультразвуковых исследований</vt:lpstr>
      <vt:lpstr>Интеллектуальный анализ данных для процессов управления деятельностью лечебно-профилактического учреждения</vt:lpstr>
      <vt:lpstr>Контроль и учет места положения медицинского и иного оборудования в зданиях медучреждений</vt:lpstr>
      <vt:lpstr>Умные здания и медицинские кампусы</vt:lpstr>
      <vt:lpstr>Спасибо!</vt:lpstr>
      <vt:lpstr>Перспективные технологии, играющие важную роль в цифровой трансформации здравоохранения</vt:lpstr>
      <vt:lpstr>Слайд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 FY16 Digital Government Customer Presentation JUL15</dc:title>
  <dc:creator>Tom Crozier (Prime 8)</dc:creator>
  <cp:lastModifiedBy>Михаил</cp:lastModifiedBy>
  <cp:revision>1050</cp:revision>
  <cp:lastPrinted>2016-06-30T05:44:02Z</cp:lastPrinted>
  <dcterms:created xsi:type="dcterms:W3CDTF">2015-06-22T17:28:58Z</dcterms:created>
  <dcterms:modified xsi:type="dcterms:W3CDTF">2018-04-10T07:02:30Z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0x01010008A1431706ADD347943662DF55602887</vt:lpwstr>
  </property>
  <property fmtid="{D5CDD505-2E9C-101B-9397-08002B2CF9AE}" pid="3" name="MSIP_Label_f42aa342-8706-4288-bd11-ebb85995028c_Enabled">
    <vt:lpwstr>True</vt:lpwstr>
  </property>
  <property fmtid="{D5CDD505-2E9C-101B-9397-08002B2CF9AE}" pid="4" name="MSIP_Label_f42aa342-8706-4288-bd11-ebb85995028c_SiteId">
    <vt:lpwstr>72f988bf-86f1-41af-91ab-2d7cd011db47</vt:lpwstr>
  </property>
  <property fmtid="{D5CDD505-2E9C-101B-9397-08002B2CF9AE}" pid="5" name="MSIP_Label_f42aa342-8706-4288-bd11-ebb85995028c_Ref">
    <vt:lpwstr>https://api.informationprotection.azure.com/api/72f988bf-86f1-41af-91ab-2d7cd011db47</vt:lpwstr>
  </property>
  <property fmtid="{D5CDD505-2E9C-101B-9397-08002B2CF9AE}" pid="6" name="MSIP_Label_f42aa342-8706-4288-bd11-ebb85995028c_Owner">
    <vt:lpwstr>adanilin@microsoft.com</vt:lpwstr>
  </property>
  <property fmtid="{D5CDD505-2E9C-101B-9397-08002B2CF9AE}" pid="7" name="MSIP_Label_f42aa342-8706-4288-bd11-ebb85995028c_SetDate">
    <vt:lpwstr>2017-10-02T21:32:18.4618239+03:00</vt:lpwstr>
  </property>
  <property fmtid="{D5CDD505-2E9C-101B-9397-08002B2CF9AE}" pid="8" name="MSIP_Label_f42aa342-8706-4288-bd11-ebb85995028c_Name">
    <vt:lpwstr>General</vt:lpwstr>
  </property>
  <property fmtid="{D5CDD505-2E9C-101B-9397-08002B2CF9AE}" pid="9" name="MSIP_Label_f42aa342-8706-4288-bd11-ebb85995028c_Application">
    <vt:lpwstr>Microsoft Azure Information Protection</vt:lpwstr>
  </property>
  <property fmtid="{D5CDD505-2E9C-101B-9397-08002B2CF9AE}" pid="10" name="MSIP_Label_f42aa342-8706-4288-bd11-ebb85995028c_Extended_MSFT_Method">
    <vt:lpwstr>Automatic</vt:lpwstr>
  </property>
  <property fmtid="{D5CDD505-2E9C-101B-9397-08002B2CF9AE}" pid="11" name="Sensitivity">
    <vt:lpwstr>General</vt:lpwstr>
  </property>
</Properties>
</file>