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Override2.xml" ContentType="application/vnd.openxmlformats-officedocument.themeOverrid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theme/themeOverride3.xml" ContentType="application/vnd.openxmlformats-officedocument.themeOverride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5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86633c32d6904a8a" Type="http://schemas.microsoft.com/office/2006/relationships/ui/extensibility" Target="customUI/customUI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924" r:id="rId2"/>
    <p:sldMasterId id="2147483937" r:id="rId3"/>
    <p:sldMasterId id="2147483950" r:id="rId4"/>
    <p:sldMasterId id="2147483962" r:id="rId5"/>
    <p:sldMasterId id="2147483974" r:id="rId6"/>
    <p:sldMasterId id="2147483986" r:id="rId7"/>
    <p:sldMasterId id="2147483998" r:id="rId8"/>
    <p:sldMasterId id="2147484010" r:id="rId9"/>
    <p:sldMasterId id="2147484022" r:id="rId10"/>
    <p:sldMasterId id="2147484038" r:id="rId11"/>
    <p:sldMasterId id="2147484050" r:id="rId12"/>
    <p:sldMasterId id="2147484062" r:id="rId13"/>
    <p:sldMasterId id="2147484074" r:id="rId14"/>
    <p:sldMasterId id="2147484076" r:id="rId15"/>
    <p:sldMasterId id="2147484089" r:id="rId16"/>
    <p:sldMasterId id="2147484109" r:id="rId17"/>
  </p:sldMasterIdLst>
  <p:notesMasterIdLst>
    <p:notesMasterId r:id="rId35"/>
  </p:notesMasterIdLst>
  <p:handoutMasterIdLst>
    <p:handoutMasterId r:id="rId36"/>
  </p:handoutMasterIdLst>
  <p:sldIdLst>
    <p:sldId id="310" r:id="rId18"/>
    <p:sldId id="378" r:id="rId19"/>
    <p:sldId id="418" r:id="rId20"/>
    <p:sldId id="420" r:id="rId21"/>
    <p:sldId id="417" r:id="rId22"/>
    <p:sldId id="422" r:id="rId23"/>
    <p:sldId id="419" r:id="rId24"/>
    <p:sldId id="424" r:id="rId25"/>
    <p:sldId id="413" r:id="rId26"/>
    <p:sldId id="409" r:id="rId27"/>
    <p:sldId id="410" r:id="rId28"/>
    <p:sldId id="421" r:id="rId29"/>
    <p:sldId id="412" r:id="rId30"/>
    <p:sldId id="401" r:id="rId31"/>
    <p:sldId id="423" r:id="rId32"/>
    <p:sldId id="313" r:id="rId33"/>
    <p:sldId id="324" r:id="rId34"/>
  </p:sldIdLst>
  <p:sldSz cx="9144000" cy="6858000" type="screen4x3"/>
  <p:notesSz cx="10234613" cy="70993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orient="horz" pos="3376">
          <p15:clr>
            <a:srgbClr val="A4A3A4"/>
          </p15:clr>
        </p15:guide>
        <p15:guide id="3" orient="horz" pos="2045">
          <p15:clr>
            <a:srgbClr val="A4A3A4"/>
          </p15:clr>
        </p15:guide>
        <p15:guide id="4" pos="330">
          <p15:clr>
            <a:srgbClr val="A4A3A4"/>
          </p15:clr>
        </p15:guide>
        <p15:guide id="5" pos="5444">
          <p15:clr>
            <a:srgbClr val="A4A3A4"/>
          </p15:clr>
        </p15:guide>
        <p15:guide id="6" pos="1606">
          <p15:clr>
            <a:srgbClr val="A4A3A4"/>
          </p15:clr>
        </p15:guide>
        <p15:guide id="7" pos="2886">
          <p15:clr>
            <a:srgbClr val="A4A3A4"/>
          </p15:clr>
        </p15:guide>
        <p15:guide id="8" pos="41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266">
          <p15:clr>
            <a:srgbClr val="A4A3A4"/>
          </p15:clr>
        </p15:guide>
        <p15:guide id="2" orient="horz" pos="207">
          <p15:clr>
            <a:srgbClr val="A4A3A4"/>
          </p15:clr>
        </p15:guide>
        <p15:guide id="3" pos="205">
          <p15:clr>
            <a:srgbClr val="A4A3A4"/>
          </p15:clr>
        </p15:guide>
        <p15:guide id="4" pos="62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9" autoAdjust="0"/>
    <p:restoredTop sz="88781" autoAdjust="0"/>
  </p:normalViewPr>
  <p:slideViewPr>
    <p:cSldViewPr showGuides="1">
      <p:cViewPr varScale="1">
        <p:scale>
          <a:sx n="66" d="100"/>
          <a:sy n="66" d="100"/>
        </p:scale>
        <p:origin x="1680" y="66"/>
      </p:cViewPr>
      <p:guideLst>
        <p:guide orient="horz" pos="709"/>
        <p:guide orient="horz" pos="3376"/>
        <p:guide orient="horz" pos="2045"/>
        <p:guide pos="330"/>
        <p:guide pos="5444"/>
        <p:guide pos="1606"/>
        <p:guide pos="2886"/>
        <p:guide pos="41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1632" y="-72"/>
      </p:cViewPr>
      <p:guideLst>
        <p:guide orient="horz" pos="4266"/>
        <p:guide orient="horz" pos="207"/>
        <p:guide pos="205"/>
        <p:guide pos="62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viewProps" Target="viewProps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105B7-86C7-4E18-BBB8-1F5D7A1AA6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8153CD-FFBF-4754-A1D8-B96FA1D986F2}">
      <dgm:prSet phldrT="[Текст]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Гистология</a:t>
          </a:r>
          <a:endParaRPr lang="ru-RU" dirty="0">
            <a:solidFill>
              <a:schemeClr val="tx1"/>
            </a:solidFill>
          </a:endParaRPr>
        </a:p>
      </dgm:t>
    </dgm:pt>
    <dgm:pt modelId="{49D7E8C1-367F-4274-BCD2-6BDA24D36112}" type="parTrans" cxnId="{FD89069B-A4CE-42CA-8CF2-96B6ED8A8822}">
      <dgm:prSet/>
      <dgm:spPr/>
      <dgm:t>
        <a:bodyPr/>
        <a:lstStyle/>
        <a:p>
          <a:endParaRPr lang="ru-RU"/>
        </a:p>
      </dgm:t>
    </dgm:pt>
    <dgm:pt modelId="{433C81BF-1C46-435A-86C8-6287CCE021F3}" type="sibTrans" cxnId="{FD89069B-A4CE-42CA-8CF2-96B6ED8A8822}">
      <dgm:prSet/>
      <dgm:spPr/>
      <dgm:t>
        <a:bodyPr/>
        <a:lstStyle/>
        <a:p>
          <a:endParaRPr lang="ru-RU"/>
        </a:p>
      </dgm:t>
    </dgm:pt>
    <dgm:pt modelId="{E96D2E52-1474-455B-A8DB-FBF33065883F}">
      <dgm:prSet phldrT="[Текст]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Микробиология</a:t>
          </a:r>
          <a:endParaRPr lang="ru-RU" dirty="0">
            <a:solidFill>
              <a:schemeClr val="tx1"/>
            </a:solidFill>
          </a:endParaRPr>
        </a:p>
      </dgm:t>
    </dgm:pt>
    <dgm:pt modelId="{958AAB9B-D796-407D-85C0-8FA2D34DB0FB}" type="parTrans" cxnId="{BAC4BA4C-B6CC-432A-BF8C-E5C4EE9927CA}">
      <dgm:prSet/>
      <dgm:spPr/>
      <dgm:t>
        <a:bodyPr/>
        <a:lstStyle/>
        <a:p>
          <a:endParaRPr lang="ru-RU"/>
        </a:p>
      </dgm:t>
    </dgm:pt>
    <dgm:pt modelId="{A7012F1F-B2DE-4D0A-B20D-E4E4B8F85170}" type="sibTrans" cxnId="{BAC4BA4C-B6CC-432A-BF8C-E5C4EE9927CA}">
      <dgm:prSet/>
      <dgm:spPr/>
      <dgm:t>
        <a:bodyPr/>
        <a:lstStyle/>
        <a:p>
          <a:endParaRPr lang="ru-RU"/>
        </a:p>
      </dgm:t>
    </dgm:pt>
    <dgm:pt modelId="{1683A37D-CB38-48DB-9FEA-0F9CDE5649D8}">
      <dgm:prSet phldrT="[Текст]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КДЛ</a:t>
          </a:r>
          <a:endParaRPr lang="ru-RU" dirty="0">
            <a:solidFill>
              <a:schemeClr val="tx1"/>
            </a:solidFill>
          </a:endParaRPr>
        </a:p>
      </dgm:t>
    </dgm:pt>
    <dgm:pt modelId="{CB6BE9C1-4225-4E77-B636-EC9A832DBC8B}" type="parTrans" cxnId="{CDB07D84-354A-422C-9DCD-742C06161B37}">
      <dgm:prSet/>
      <dgm:spPr/>
      <dgm:t>
        <a:bodyPr/>
        <a:lstStyle/>
        <a:p>
          <a:endParaRPr lang="ru-RU"/>
        </a:p>
      </dgm:t>
    </dgm:pt>
    <dgm:pt modelId="{B591960F-8FBC-4339-A880-88C6B113FEFC}" type="sibTrans" cxnId="{CDB07D84-354A-422C-9DCD-742C06161B37}">
      <dgm:prSet/>
      <dgm:spPr/>
      <dgm:t>
        <a:bodyPr/>
        <a:lstStyle/>
        <a:p>
          <a:endParaRPr lang="ru-RU"/>
        </a:p>
      </dgm:t>
    </dgm:pt>
    <dgm:pt modelId="{67EE512F-EEDF-4542-9F7F-0436C7E01EF4}" type="pres">
      <dgm:prSet presAssocID="{9B3105B7-86C7-4E18-BBB8-1F5D7A1AA6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5B9D6A-926C-4F53-82D5-C11F8903B6FF}" type="pres">
      <dgm:prSet presAssocID="{A18153CD-FFBF-4754-A1D8-B96FA1D986F2}" presName="parentText" presStyleLbl="node1" presStyleIdx="0" presStyleCnt="3" custLinFactNeighborX="21650" custLinFactNeighborY="-115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72F75-FD60-48C5-9BF7-C69D61B1D4C5}" type="pres">
      <dgm:prSet presAssocID="{433C81BF-1C46-435A-86C8-6287CCE021F3}" presName="spacer" presStyleCnt="0"/>
      <dgm:spPr/>
    </dgm:pt>
    <dgm:pt modelId="{7171B480-17E2-4A7E-A2FE-6D6AC638F0B2}" type="pres">
      <dgm:prSet presAssocID="{E96D2E52-1474-455B-A8DB-FBF33065883F}" presName="parentText" presStyleLbl="node1" presStyleIdx="1" presStyleCnt="3" custLinFactNeighborX="21650" custLinFactNeighborY="-115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138E8-9E70-4097-92F7-45569D0FE302}" type="pres">
      <dgm:prSet presAssocID="{A7012F1F-B2DE-4D0A-B20D-E4E4B8F85170}" presName="spacer" presStyleCnt="0"/>
      <dgm:spPr/>
    </dgm:pt>
    <dgm:pt modelId="{61EF49DA-233E-45E8-9EDB-554D9F4E138A}" type="pres">
      <dgm:prSet presAssocID="{1683A37D-CB38-48DB-9FEA-0F9CDE5649D8}" presName="parentText" presStyleLbl="node1" presStyleIdx="2" presStyleCnt="3" custLinFactNeighborX="388" custLinFactNeighborY="281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2C7251-AA25-4D82-A531-B3DCBD704279}" type="presOf" srcId="{1683A37D-CB38-48DB-9FEA-0F9CDE5649D8}" destId="{61EF49DA-233E-45E8-9EDB-554D9F4E138A}" srcOrd="0" destOrd="0" presId="urn:microsoft.com/office/officeart/2005/8/layout/vList2"/>
    <dgm:cxn modelId="{6E6C0C77-F8DA-4DE1-AB06-FFB9EB448C92}" type="presOf" srcId="{A18153CD-FFBF-4754-A1D8-B96FA1D986F2}" destId="{625B9D6A-926C-4F53-82D5-C11F8903B6FF}" srcOrd="0" destOrd="0" presId="urn:microsoft.com/office/officeart/2005/8/layout/vList2"/>
    <dgm:cxn modelId="{EB5D7A59-501F-46A3-B8E5-A65A2D9E098F}" type="presOf" srcId="{9B3105B7-86C7-4E18-BBB8-1F5D7A1AA6F7}" destId="{67EE512F-EEDF-4542-9F7F-0436C7E01EF4}" srcOrd="0" destOrd="0" presId="urn:microsoft.com/office/officeart/2005/8/layout/vList2"/>
    <dgm:cxn modelId="{600470DE-4EEF-44F5-B523-21D0F23B0AAB}" type="presOf" srcId="{E96D2E52-1474-455B-A8DB-FBF33065883F}" destId="{7171B480-17E2-4A7E-A2FE-6D6AC638F0B2}" srcOrd="0" destOrd="0" presId="urn:microsoft.com/office/officeart/2005/8/layout/vList2"/>
    <dgm:cxn modelId="{BAC4BA4C-B6CC-432A-BF8C-E5C4EE9927CA}" srcId="{9B3105B7-86C7-4E18-BBB8-1F5D7A1AA6F7}" destId="{E96D2E52-1474-455B-A8DB-FBF33065883F}" srcOrd="1" destOrd="0" parTransId="{958AAB9B-D796-407D-85C0-8FA2D34DB0FB}" sibTransId="{A7012F1F-B2DE-4D0A-B20D-E4E4B8F85170}"/>
    <dgm:cxn modelId="{FD89069B-A4CE-42CA-8CF2-96B6ED8A8822}" srcId="{9B3105B7-86C7-4E18-BBB8-1F5D7A1AA6F7}" destId="{A18153CD-FFBF-4754-A1D8-B96FA1D986F2}" srcOrd="0" destOrd="0" parTransId="{49D7E8C1-367F-4274-BCD2-6BDA24D36112}" sibTransId="{433C81BF-1C46-435A-86C8-6287CCE021F3}"/>
    <dgm:cxn modelId="{CDB07D84-354A-422C-9DCD-742C06161B37}" srcId="{9B3105B7-86C7-4E18-BBB8-1F5D7A1AA6F7}" destId="{1683A37D-CB38-48DB-9FEA-0F9CDE5649D8}" srcOrd="2" destOrd="0" parTransId="{CB6BE9C1-4225-4E77-B636-EC9A832DBC8B}" sibTransId="{B591960F-8FBC-4339-A880-88C6B113FEFC}"/>
    <dgm:cxn modelId="{E38861C0-7FF0-4457-A4D9-9266C75C4691}" type="presParOf" srcId="{67EE512F-EEDF-4542-9F7F-0436C7E01EF4}" destId="{625B9D6A-926C-4F53-82D5-C11F8903B6FF}" srcOrd="0" destOrd="0" presId="urn:microsoft.com/office/officeart/2005/8/layout/vList2"/>
    <dgm:cxn modelId="{83900FB3-8810-41A4-ABBD-D19F12E14E77}" type="presParOf" srcId="{67EE512F-EEDF-4542-9F7F-0436C7E01EF4}" destId="{BD672F75-FD60-48C5-9BF7-C69D61B1D4C5}" srcOrd="1" destOrd="0" presId="urn:microsoft.com/office/officeart/2005/8/layout/vList2"/>
    <dgm:cxn modelId="{3F6B8F59-2B42-445E-BB00-02E88173E871}" type="presParOf" srcId="{67EE512F-EEDF-4542-9F7F-0436C7E01EF4}" destId="{7171B480-17E2-4A7E-A2FE-6D6AC638F0B2}" srcOrd="2" destOrd="0" presId="urn:microsoft.com/office/officeart/2005/8/layout/vList2"/>
    <dgm:cxn modelId="{C2903A61-9971-4E07-8D5D-C05B482895A2}" type="presParOf" srcId="{67EE512F-EEDF-4542-9F7F-0436C7E01EF4}" destId="{21E138E8-9E70-4097-92F7-45569D0FE302}" srcOrd="3" destOrd="0" presId="urn:microsoft.com/office/officeart/2005/8/layout/vList2"/>
    <dgm:cxn modelId="{FA9E4110-994B-4581-BFDA-E429E8015075}" type="presParOf" srcId="{67EE512F-EEDF-4542-9F7F-0436C7E01EF4}" destId="{61EF49DA-233E-45E8-9EDB-554D9F4E13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F6148-0492-47B5-BAD7-25814A3371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96DFCD-EF03-4906-8601-8EA06A16B5C3}">
      <dgm:prSet phldrT="[Текст]"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0000"/>
              </a:solidFill>
            </a:rPr>
            <a:t>Кадровые</a:t>
          </a:r>
          <a:endParaRPr lang="ru-RU" sz="1800" dirty="0">
            <a:solidFill>
              <a:srgbClr val="FF0000"/>
            </a:solidFill>
          </a:endParaRPr>
        </a:p>
      </dgm:t>
    </dgm:pt>
    <dgm:pt modelId="{C844063C-7825-47A8-A46D-42BF11C8FA61}" type="parTrans" cxnId="{66E95D2B-BCB4-44DF-AD1E-B7DA912FC886}">
      <dgm:prSet/>
      <dgm:spPr/>
      <dgm:t>
        <a:bodyPr/>
        <a:lstStyle/>
        <a:p>
          <a:endParaRPr lang="ru-RU"/>
        </a:p>
      </dgm:t>
    </dgm:pt>
    <dgm:pt modelId="{7A2B03BA-252E-4BDE-A507-1CC1ECC71439}" type="sibTrans" cxnId="{66E95D2B-BCB4-44DF-AD1E-B7DA912FC886}">
      <dgm:prSet/>
      <dgm:spPr/>
      <dgm:t>
        <a:bodyPr/>
        <a:lstStyle/>
        <a:p>
          <a:endParaRPr lang="ru-RU"/>
        </a:p>
      </dgm:t>
    </dgm:pt>
    <dgm:pt modelId="{D5258B9C-27AD-4FB0-B0DA-D91FE876CADA}">
      <dgm:prSet phldrT="[Текст]"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0000"/>
              </a:solidFill>
            </a:rPr>
            <a:t>Материально-технические</a:t>
          </a:r>
          <a:endParaRPr lang="ru-RU" sz="1800" dirty="0">
            <a:solidFill>
              <a:srgbClr val="FF0000"/>
            </a:solidFill>
          </a:endParaRPr>
        </a:p>
      </dgm:t>
    </dgm:pt>
    <dgm:pt modelId="{2741A825-58C6-4B7B-A18E-93153543A094}" type="parTrans" cxnId="{F878BBD8-7A77-4941-8AD9-1BB2DF4EC5CD}">
      <dgm:prSet/>
      <dgm:spPr/>
      <dgm:t>
        <a:bodyPr/>
        <a:lstStyle/>
        <a:p>
          <a:endParaRPr lang="ru-RU"/>
        </a:p>
      </dgm:t>
    </dgm:pt>
    <dgm:pt modelId="{0B8D4852-AF75-4B50-824C-7C116A01CF31}" type="sibTrans" cxnId="{F878BBD8-7A77-4941-8AD9-1BB2DF4EC5CD}">
      <dgm:prSet/>
      <dgm:spPr/>
      <dgm:t>
        <a:bodyPr/>
        <a:lstStyle/>
        <a:p>
          <a:endParaRPr lang="ru-RU"/>
        </a:p>
      </dgm:t>
    </dgm:pt>
    <dgm:pt modelId="{E4045D46-F906-4B13-A8BF-18C2CC4508EF}">
      <dgm:prSet phldrT="[Текст]"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0000"/>
              </a:solidFill>
            </a:rPr>
            <a:t>Отсутствие современной нормативной документации</a:t>
          </a:r>
          <a:endParaRPr lang="ru-RU" sz="1800" dirty="0">
            <a:solidFill>
              <a:srgbClr val="FF0000"/>
            </a:solidFill>
          </a:endParaRPr>
        </a:p>
      </dgm:t>
    </dgm:pt>
    <dgm:pt modelId="{BB991992-1642-4201-8D55-7E6D5E166C69}" type="parTrans" cxnId="{D2E4902A-F737-484D-B9D4-CC4FB0EAC1E0}">
      <dgm:prSet/>
      <dgm:spPr/>
      <dgm:t>
        <a:bodyPr/>
        <a:lstStyle/>
        <a:p>
          <a:endParaRPr lang="ru-RU"/>
        </a:p>
      </dgm:t>
    </dgm:pt>
    <dgm:pt modelId="{85D35011-F0D8-45AD-8F49-D1986270DE27}" type="sibTrans" cxnId="{D2E4902A-F737-484D-B9D4-CC4FB0EAC1E0}">
      <dgm:prSet/>
      <dgm:spPr/>
      <dgm:t>
        <a:bodyPr/>
        <a:lstStyle/>
        <a:p>
          <a:endParaRPr lang="ru-RU"/>
        </a:p>
      </dgm:t>
    </dgm:pt>
    <dgm:pt modelId="{5C7E3657-B423-49CF-9133-38A47D77D053}">
      <dgm:prSet custT="1"/>
      <dgm:spPr>
        <a:ln>
          <a:solidFill>
            <a:schemeClr val="accent4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dirty="0" smtClean="0"/>
            <a:t>Средний возраст микробиолога </a:t>
          </a:r>
          <a:r>
            <a:rPr lang="en-US" sz="1400" dirty="0" smtClean="0"/>
            <a:t>&gt;50 </a:t>
          </a:r>
          <a:r>
            <a:rPr lang="ru-RU" sz="1400" dirty="0" smtClean="0"/>
            <a:t>лет</a:t>
          </a:r>
          <a:endParaRPr lang="ru-RU" sz="1400" dirty="0"/>
        </a:p>
      </dgm:t>
    </dgm:pt>
    <dgm:pt modelId="{D01EFCA3-758C-47A6-80F7-E9B4B4DC1173}" type="parTrans" cxnId="{147E562D-88CF-46BC-98DB-77602D911E83}">
      <dgm:prSet/>
      <dgm:spPr/>
      <dgm:t>
        <a:bodyPr/>
        <a:lstStyle/>
        <a:p>
          <a:endParaRPr lang="ru-RU"/>
        </a:p>
      </dgm:t>
    </dgm:pt>
    <dgm:pt modelId="{5EA3FC65-5E66-486D-B735-C4DF82768778}" type="sibTrans" cxnId="{147E562D-88CF-46BC-98DB-77602D911E83}">
      <dgm:prSet/>
      <dgm:spPr/>
      <dgm:t>
        <a:bodyPr/>
        <a:lstStyle/>
        <a:p>
          <a:endParaRPr lang="ru-RU"/>
        </a:p>
      </dgm:t>
    </dgm:pt>
    <dgm:pt modelId="{A1578D53-5BE0-42E7-9F9A-A205D9602E9B}">
      <dgm:prSet custT="1"/>
      <dgm:spPr>
        <a:ln>
          <a:solidFill>
            <a:schemeClr val="accent4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dirty="0" smtClean="0"/>
            <a:t>Несоответствие  подготовки специалистов современному уровню развития микробиологии</a:t>
          </a:r>
          <a:endParaRPr lang="ru-RU" sz="1400" dirty="0"/>
        </a:p>
      </dgm:t>
    </dgm:pt>
    <dgm:pt modelId="{02264379-7FF2-4FA6-853E-22F5EDEB9992}" type="parTrans" cxnId="{6BF36035-D147-44C3-AAB5-B903A210847D}">
      <dgm:prSet/>
      <dgm:spPr/>
      <dgm:t>
        <a:bodyPr/>
        <a:lstStyle/>
        <a:p>
          <a:endParaRPr lang="ru-RU"/>
        </a:p>
      </dgm:t>
    </dgm:pt>
    <dgm:pt modelId="{F93776A7-1385-41E2-BB97-0F505A441854}" type="sibTrans" cxnId="{6BF36035-D147-44C3-AAB5-B903A210847D}">
      <dgm:prSet/>
      <dgm:spPr/>
      <dgm:t>
        <a:bodyPr/>
        <a:lstStyle/>
        <a:p>
          <a:endParaRPr lang="ru-RU"/>
        </a:p>
      </dgm:t>
    </dgm:pt>
    <dgm:pt modelId="{A8F8B66C-AA1F-41FF-B5F2-25577C5ED110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ru-RU" sz="1400" dirty="0" smtClean="0"/>
            <a:t>Неадекватное оснащение лабораторий анализаторами</a:t>
          </a:r>
          <a:endParaRPr lang="ru-RU" sz="1400" dirty="0"/>
        </a:p>
      </dgm:t>
    </dgm:pt>
    <dgm:pt modelId="{1DD9D824-D7D6-4998-86DE-F38931721206}" type="parTrans" cxnId="{96C1F39A-8D78-4EE8-BC38-713FF7D6472E}">
      <dgm:prSet/>
      <dgm:spPr/>
      <dgm:t>
        <a:bodyPr/>
        <a:lstStyle/>
        <a:p>
          <a:endParaRPr lang="ru-RU"/>
        </a:p>
      </dgm:t>
    </dgm:pt>
    <dgm:pt modelId="{48F79C72-0451-4F5B-B3FA-E2BFF4FA6792}" type="sibTrans" cxnId="{96C1F39A-8D78-4EE8-BC38-713FF7D6472E}">
      <dgm:prSet/>
      <dgm:spPr/>
      <dgm:t>
        <a:bodyPr/>
        <a:lstStyle/>
        <a:p>
          <a:endParaRPr lang="ru-RU"/>
        </a:p>
      </dgm:t>
    </dgm:pt>
    <dgm:pt modelId="{B9FEF0E1-6D9A-445B-B573-BABD2C14A4E4}">
      <dgm:prSet custT="1"/>
      <dgm:spPr>
        <a:ln>
          <a:solidFill>
            <a:schemeClr val="bg2"/>
          </a:solidFill>
        </a:ln>
      </dgm:spPr>
      <dgm:t>
        <a:bodyPr/>
        <a:lstStyle/>
        <a:p>
          <a:r>
            <a:rPr lang="ru-RU" sz="1400" dirty="0" smtClean="0"/>
            <a:t>Приказ  №535  от 22 апреля 1985 г. МЗ СССР</a:t>
          </a:r>
          <a:endParaRPr lang="ru-RU" sz="1400" dirty="0"/>
        </a:p>
      </dgm:t>
    </dgm:pt>
    <dgm:pt modelId="{D0E2E4C9-96BA-42ED-B758-4C9FF69CF4DC}" type="parTrans" cxnId="{8023A417-8A85-4799-8D00-7800B24E959B}">
      <dgm:prSet/>
      <dgm:spPr/>
      <dgm:t>
        <a:bodyPr/>
        <a:lstStyle/>
        <a:p>
          <a:endParaRPr lang="ru-RU"/>
        </a:p>
      </dgm:t>
    </dgm:pt>
    <dgm:pt modelId="{2120B8D5-E7B1-4330-971A-FDA970B1E6C3}" type="sibTrans" cxnId="{8023A417-8A85-4799-8D00-7800B24E959B}">
      <dgm:prSet/>
      <dgm:spPr/>
      <dgm:t>
        <a:bodyPr/>
        <a:lstStyle/>
        <a:p>
          <a:endParaRPr lang="ru-RU"/>
        </a:p>
      </dgm:t>
    </dgm:pt>
    <dgm:pt modelId="{9CE568BE-EA74-4C82-8459-CA0B9E3BD488}">
      <dgm:prSet phldrT="[Текст]"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0000"/>
              </a:solidFill>
            </a:rPr>
            <a:t>Низкий уровень информатизации процессов</a:t>
          </a:r>
          <a:endParaRPr lang="ru-RU" sz="1800" dirty="0">
            <a:solidFill>
              <a:srgbClr val="FF0000"/>
            </a:solidFill>
          </a:endParaRPr>
        </a:p>
      </dgm:t>
    </dgm:pt>
    <dgm:pt modelId="{FEF45DDB-1510-477E-BA6C-7E55D0665B50}" type="parTrans" cxnId="{BA491FE6-616A-44E5-B785-D4224CCD24C8}">
      <dgm:prSet/>
      <dgm:spPr/>
      <dgm:t>
        <a:bodyPr/>
        <a:lstStyle/>
        <a:p>
          <a:endParaRPr lang="ru-RU"/>
        </a:p>
      </dgm:t>
    </dgm:pt>
    <dgm:pt modelId="{13C7FB8A-294D-4051-99B2-8AC73A9A7A8D}" type="sibTrans" cxnId="{BA491FE6-616A-44E5-B785-D4224CCD24C8}">
      <dgm:prSet/>
      <dgm:spPr/>
      <dgm:t>
        <a:bodyPr/>
        <a:lstStyle/>
        <a:p>
          <a:endParaRPr lang="ru-RU"/>
        </a:p>
      </dgm:t>
    </dgm:pt>
    <dgm:pt modelId="{6FF9B965-FB2F-46F8-91CB-F849323BD443}">
      <dgm:prSet custT="1"/>
      <dgm:spPr>
        <a:ln>
          <a:solidFill>
            <a:schemeClr val="accent4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dirty="0" smtClean="0"/>
            <a:t>Микробиологические лаборатории, как правило, не включены в единое информационное пространство ЛПУ</a:t>
          </a:r>
          <a:endParaRPr lang="ru-RU" sz="1400" dirty="0"/>
        </a:p>
      </dgm:t>
    </dgm:pt>
    <dgm:pt modelId="{161D1A82-07C1-45D1-AA65-334547C981C2}" type="parTrans" cxnId="{41F3367E-AC9B-424B-B730-B2CE267670EB}">
      <dgm:prSet/>
      <dgm:spPr/>
      <dgm:t>
        <a:bodyPr/>
        <a:lstStyle/>
        <a:p>
          <a:endParaRPr lang="ru-RU"/>
        </a:p>
      </dgm:t>
    </dgm:pt>
    <dgm:pt modelId="{555CBF0D-3BFA-46DE-91EF-A67A2A49F1DF}" type="sibTrans" cxnId="{41F3367E-AC9B-424B-B730-B2CE267670EB}">
      <dgm:prSet/>
      <dgm:spPr/>
      <dgm:t>
        <a:bodyPr/>
        <a:lstStyle/>
        <a:p>
          <a:endParaRPr lang="ru-RU"/>
        </a:p>
      </dgm:t>
    </dgm:pt>
    <dgm:pt modelId="{F7E4B481-5E75-46E9-8166-F9F9F23D7A31}">
      <dgm:prSet custT="1"/>
      <dgm:spPr>
        <a:ln>
          <a:solidFill>
            <a:schemeClr val="accent4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400" dirty="0" smtClean="0"/>
            <a:t>Малая распространенность специальных программ для лаборатории, облегчающих контроль, анализ производственных процессов и  статистическую обработку данных</a:t>
          </a:r>
          <a:endParaRPr lang="ru-RU" sz="1400" dirty="0"/>
        </a:p>
      </dgm:t>
    </dgm:pt>
    <dgm:pt modelId="{330F1892-704F-46A8-8E50-FE029330B83B}" type="parTrans" cxnId="{6B29DC16-19CF-46CF-9E9F-306360843ADE}">
      <dgm:prSet/>
      <dgm:spPr/>
      <dgm:t>
        <a:bodyPr/>
        <a:lstStyle/>
        <a:p>
          <a:endParaRPr lang="ru-RU"/>
        </a:p>
      </dgm:t>
    </dgm:pt>
    <dgm:pt modelId="{54E64126-8CBD-4598-9976-1EBE3E234784}" type="sibTrans" cxnId="{6B29DC16-19CF-46CF-9E9F-306360843ADE}">
      <dgm:prSet/>
      <dgm:spPr/>
      <dgm:t>
        <a:bodyPr/>
        <a:lstStyle/>
        <a:p>
          <a:endParaRPr lang="ru-RU"/>
        </a:p>
      </dgm:t>
    </dgm:pt>
    <dgm:pt modelId="{81100DDD-2511-4D3C-9A6C-E7A225A57026}" type="pres">
      <dgm:prSet presAssocID="{FD7F6148-0492-47B5-BAD7-25814A3371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10449C-165C-4FF2-B1DE-F75948B1B4C9}" type="pres">
      <dgm:prSet presAssocID="{DF96DFCD-EF03-4906-8601-8EA06A16B5C3}" presName="parentLin" presStyleCnt="0"/>
      <dgm:spPr/>
    </dgm:pt>
    <dgm:pt modelId="{45556349-7E46-4E89-9FBC-70910C9DC966}" type="pres">
      <dgm:prSet presAssocID="{DF96DFCD-EF03-4906-8601-8EA06A16B5C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FB63B0C-30FA-4259-A94B-329F7291D4B9}" type="pres">
      <dgm:prSet presAssocID="{DF96DFCD-EF03-4906-8601-8EA06A16B5C3}" presName="parentText" presStyleLbl="node1" presStyleIdx="0" presStyleCnt="4" custLinFactNeighborX="9498" custLinFactNeighborY="-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2F42A-10BF-4460-A26D-669016A15AFF}" type="pres">
      <dgm:prSet presAssocID="{DF96DFCD-EF03-4906-8601-8EA06A16B5C3}" presName="negativeSpace" presStyleCnt="0"/>
      <dgm:spPr/>
    </dgm:pt>
    <dgm:pt modelId="{B479335C-E619-40B7-90CC-7C39A4E992B0}" type="pres">
      <dgm:prSet presAssocID="{DF96DFCD-EF03-4906-8601-8EA06A16B5C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38A24-B06F-4922-9D47-51E073A777D6}" type="pres">
      <dgm:prSet presAssocID="{7A2B03BA-252E-4BDE-A507-1CC1ECC71439}" presName="spaceBetweenRectangles" presStyleCnt="0"/>
      <dgm:spPr/>
    </dgm:pt>
    <dgm:pt modelId="{1BA00B39-9BC9-4CA4-BEFB-7B4DFE363E33}" type="pres">
      <dgm:prSet presAssocID="{D5258B9C-27AD-4FB0-B0DA-D91FE876CADA}" presName="parentLin" presStyleCnt="0"/>
      <dgm:spPr/>
    </dgm:pt>
    <dgm:pt modelId="{4EB5F7DF-E452-4B30-B319-7591F4B2BE0F}" type="pres">
      <dgm:prSet presAssocID="{D5258B9C-27AD-4FB0-B0DA-D91FE876CAD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061765A-F9D2-42D0-A225-67CD93B1D6FF}" type="pres">
      <dgm:prSet presAssocID="{D5258B9C-27AD-4FB0-B0DA-D91FE876CAD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BF31C-2539-40F2-B817-84246850F003}" type="pres">
      <dgm:prSet presAssocID="{D5258B9C-27AD-4FB0-B0DA-D91FE876CADA}" presName="negativeSpace" presStyleCnt="0"/>
      <dgm:spPr/>
    </dgm:pt>
    <dgm:pt modelId="{8D1A8A37-862F-4E8A-AD90-A56BF5FD0E8B}" type="pres">
      <dgm:prSet presAssocID="{D5258B9C-27AD-4FB0-B0DA-D91FE876CAD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94BED-2124-4C78-A46A-6EB01EC32F65}" type="pres">
      <dgm:prSet presAssocID="{0B8D4852-AF75-4B50-824C-7C116A01CF31}" presName="spaceBetweenRectangles" presStyleCnt="0"/>
      <dgm:spPr/>
    </dgm:pt>
    <dgm:pt modelId="{139623BA-8973-47BB-A4A8-2A6A5F257FDB}" type="pres">
      <dgm:prSet presAssocID="{E4045D46-F906-4B13-A8BF-18C2CC4508EF}" presName="parentLin" presStyleCnt="0"/>
      <dgm:spPr/>
    </dgm:pt>
    <dgm:pt modelId="{0BBB14BF-71B0-4442-B82E-DED57AEA961A}" type="pres">
      <dgm:prSet presAssocID="{E4045D46-F906-4B13-A8BF-18C2CC4508E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7982FF7-4F94-411B-8039-E92EB71BA23E}" type="pres">
      <dgm:prSet presAssocID="{E4045D46-F906-4B13-A8BF-18C2CC4508EF}" presName="parentText" presStyleLbl="node1" presStyleIdx="2" presStyleCnt="4" custScaleY="124447" custLinFactNeighborX="-3846" custLinFactNeighborY="84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70159-1719-417F-A5FF-D7D594036082}" type="pres">
      <dgm:prSet presAssocID="{E4045D46-F906-4B13-A8BF-18C2CC4508EF}" presName="negativeSpace" presStyleCnt="0"/>
      <dgm:spPr/>
    </dgm:pt>
    <dgm:pt modelId="{FBFFB985-49B0-4699-B1F7-00AEF2FBC3B4}" type="pres">
      <dgm:prSet presAssocID="{E4045D46-F906-4B13-A8BF-18C2CC4508EF}" presName="childText" presStyleLbl="conFgAcc1" presStyleIdx="2" presStyleCnt="4" custLinFactNeighborX="1365" custLinFactNeighborY="-13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F3ECB-0A22-4CBA-8316-15D25825C8CA}" type="pres">
      <dgm:prSet presAssocID="{85D35011-F0D8-45AD-8F49-D1986270DE27}" presName="spaceBetweenRectangles" presStyleCnt="0"/>
      <dgm:spPr/>
    </dgm:pt>
    <dgm:pt modelId="{2CA66732-EBD1-487B-A51A-612406B82C96}" type="pres">
      <dgm:prSet presAssocID="{9CE568BE-EA74-4C82-8459-CA0B9E3BD488}" presName="parentLin" presStyleCnt="0"/>
      <dgm:spPr/>
    </dgm:pt>
    <dgm:pt modelId="{2DA3B0ED-54F2-4542-AA4B-B8BAE4D0C62F}" type="pres">
      <dgm:prSet presAssocID="{9CE568BE-EA74-4C82-8459-CA0B9E3BD488}" presName="parentLeftMargin" presStyleLbl="node1" presStyleIdx="2" presStyleCnt="4" custLinFactNeighborX="-3846" custLinFactNeighborY="8431"/>
      <dgm:spPr/>
      <dgm:t>
        <a:bodyPr/>
        <a:lstStyle/>
        <a:p>
          <a:endParaRPr lang="ru-RU"/>
        </a:p>
      </dgm:t>
    </dgm:pt>
    <dgm:pt modelId="{08C0DACA-D753-4D2E-9047-332A0C1FD277}" type="pres">
      <dgm:prSet presAssocID="{9CE568BE-EA74-4C82-8459-CA0B9E3BD488}" presName="parentText" presStyleLbl="node1" presStyleIdx="3" presStyleCnt="4" custLinFactNeighborX="-8257" custLinFactNeighborY="214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55C7F-2273-4112-8BB2-E1433DB2FF7E}" type="pres">
      <dgm:prSet presAssocID="{9CE568BE-EA74-4C82-8459-CA0B9E3BD488}" presName="negativeSpace" presStyleCnt="0"/>
      <dgm:spPr/>
    </dgm:pt>
    <dgm:pt modelId="{B0FB8F77-F701-4B87-9FE6-E9F946FC4F1E}" type="pres">
      <dgm:prSet presAssocID="{9CE568BE-EA74-4C82-8459-CA0B9E3BD488}" presName="childText" presStyleLbl="conFgAcc1" presStyleIdx="3" presStyleCnt="4" custLinFactNeighborY="34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B6F288-CC24-4D79-9122-A3D162A6EA54}" type="presOf" srcId="{9CE568BE-EA74-4C82-8459-CA0B9E3BD488}" destId="{2DA3B0ED-54F2-4542-AA4B-B8BAE4D0C62F}" srcOrd="0" destOrd="0" presId="urn:microsoft.com/office/officeart/2005/8/layout/list1"/>
    <dgm:cxn modelId="{F878BBD8-7A77-4941-8AD9-1BB2DF4EC5CD}" srcId="{FD7F6148-0492-47B5-BAD7-25814A337146}" destId="{D5258B9C-27AD-4FB0-B0DA-D91FE876CADA}" srcOrd="1" destOrd="0" parTransId="{2741A825-58C6-4B7B-A18E-93153543A094}" sibTransId="{0B8D4852-AF75-4B50-824C-7C116A01CF31}"/>
    <dgm:cxn modelId="{131299C7-2E79-4771-A2AF-6CF6D762D9D8}" type="presOf" srcId="{5C7E3657-B423-49CF-9133-38A47D77D053}" destId="{B479335C-E619-40B7-90CC-7C39A4E992B0}" srcOrd="0" destOrd="0" presId="urn:microsoft.com/office/officeart/2005/8/layout/list1"/>
    <dgm:cxn modelId="{6BF36035-D147-44C3-AAB5-B903A210847D}" srcId="{DF96DFCD-EF03-4906-8601-8EA06A16B5C3}" destId="{A1578D53-5BE0-42E7-9F9A-A205D9602E9B}" srcOrd="1" destOrd="0" parTransId="{02264379-7FF2-4FA6-853E-22F5EDEB9992}" sibTransId="{F93776A7-1385-41E2-BB97-0F505A441854}"/>
    <dgm:cxn modelId="{A281839D-9F69-4D89-84EF-2968F3AF66F2}" type="presOf" srcId="{B9FEF0E1-6D9A-445B-B573-BABD2C14A4E4}" destId="{FBFFB985-49B0-4699-B1F7-00AEF2FBC3B4}" srcOrd="0" destOrd="0" presId="urn:microsoft.com/office/officeart/2005/8/layout/list1"/>
    <dgm:cxn modelId="{4CC3DCDC-1710-4F5C-BFF4-ABD06EBA1E59}" type="presOf" srcId="{D5258B9C-27AD-4FB0-B0DA-D91FE876CADA}" destId="{A061765A-F9D2-42D0-A225-67CD93B1D6FF}" srcOrd="1" destOrd="0" presId="urn:microsoft.com/office/officeart/2005/8/layout/list1"/>
    <dgm:cxn modelId="{6369978A-87D4-49A4-BB05-C1268DBAA1E7}" type="presOf" srcId="{9CE568BE-EA74-4C82-8459-CA0B9E3BD488}" destId="{08C0DACA-D753-4D2E-9047-332A0C1FD277}" srcOrd="1" destOrd="0" presId="urn:microsoft.com/office/officeart/2005/8/layout/list1"/>
    <dgm:cxn modelId="{31060B50-069E-413E-9536-F31F252EE4CA}" type="presOf" srcId="{D5258B9C-27AD-4FB0-B0DA-D91FE876CADA}" destId="{4EB5F7DF-E452-4B30-B319-7591F4B2BE0F}" srcOrd="0" destOrd="0" presId="urn:microsoft.com/office/officeart/2005/8/layout/list1"/>
    <dgm:cxn modelId="{B27FEFF8-7479-4898-A9BF-E06174B6F416}" type="presOf" srcId="{F7E4B481-5E75-46E9-8166-F9F9F23D7A31}" destId="{B0FB8F77-F701-4B87-9FE6-E9F946FC4F1E}" srcOrd="0" destOrd="1" presId="urn:microsoft.com/office/officeart/2005/8/layout/list1"/>
    <dgm:cxn modelId="{41F3367E-AC9B-424B-B730-B2CE267670EB}" srcId="{9CE568BE-EA74-4C82-8459-CA0B9E3BD488}" destId="{6FF9B965-FB2F-46F8-91CB-F849323BD443}" srcOrd="0" destOrd="0" parTransId="{161D1A82-07C1-45D1-AA65-334547C981C2}" sibTransId="{555CBF0D-3BFA-46DE-91EF-A67A2A49F1DF}"/>
    <dgm:cxn modelId="{147E562D-88CF-46BC-98DB-77602D911E83}" srcId="{DF96DFCD-EF03-4906-8601-8EA06A16B5C3}" destId="{5C7E3657-B423-49CF-9133-38A47D77D053}" srcOrd="0" destOrd="0" parTransId="{D01EFCA3-758C-47A6-80F7-E9B4B4DC1173}" sibTransId="{5EA3FC65-5E66-486D-B735-C4DF82768778}"/>
    <dgm:cxn modelId="{D2D20FC7-B044-4860-BCD2-DD4DD905D9E5}" type="presOf" srcId="{A1578D53-5BE0-42E7-9F9A-A205D9602E9B}" destId="{B479335C-E619-40B7-90CC-7C39A4E992B0}" srcOrd="0" destOrd="1" presId="urn:microsoft.com/office/officeart/2005/8/layout/list1"/>
    <dgm:cxn modelId="{A9E83F5E-F738-4F43-A164-6B9AC8626F88}" type="presOf" srcId="{FD7F6148-0492-47B5-BAD7-25814A337146}" destId="{81100DDD-2511-4D3C-9A6C-E7A225A57026}" srcOrd="0" destOrd="0" presId="urn:microsoft.com/office/officeart/2005/8/layout/list1"/>
    <dgm:cxn modelId="{66E95D2B-BCB4-44DF-AD1E-B7DA912FC886}" srcId="{FD7F6148-0492-47B5-BAD7-25814A337146}" destId="{DF96DFCD-EF03-4906-8601-8EA06A16B5C3}" srcOrd="0" destOrd="0" parTransId="{C844063C-7825-47A8-A46D-42BF11C8FA61}" sibTransId="{7A2B03BA-252E-4BDE-A507-1CC1ECC71439}"/>
    <dgm:cxn modelId="{6B29DC16-19CF-46CF-9E9F-306360843ADE}" srcId="{9CE568BE-EA74-4C82-8459-CA0B9E3BD488}" destId="{F7E4B481-5E75-46E9-8166-F9F9F23D7A31}" srcOrd="1" destOrd="0" parTransId="{330F1892-704F-46A8-8E50-FE029330B83B}" sibTransId="{54E64126-8CBD-4598-9976-1EBE3E234784}"/>
    <dgm:cxn modelId="{E496B23C-B25A-45C6-8CC2-3D24875F5105}" type="presOf" srcId="{DF96DFCD-EF03-4906-8601-8EA06A16B5C3}" destId="{CFB63B0C-30FA-4259-A94B-329F7291D4B9}" srcOrd="1" destOrd="0" presId="urn:microsoft.com/office/officeart/2005/8/layout/list1"/>
    <dgm:cxn modelId="{F4E8231D-5D11-4B67-8137-FE3B858CDAAA}" type="presOf" srcId="{DF96DFCD-EF03-4906-8601-8EA06A16B5C3}" destId="{45556349-7E46-4E89-9FBC-70910C9DC966}" srcOrd="0" destOrd="0" presId="urn:microsoft.com/office/officeart/2005/8/layout/list1"/>
    <dgm:cxn modelId="{96C1F39A-8D78-4EE8-BC38-713FF7D6472E}" srcId="{D5258B9C-27AD-4FB0-B0DA-D91FE876CADA}" destId="{A8F8B66C-AA1F-41FF-B5F2-25577C5ED110}" srcOrd="0" destOrd="0" parTransId="{1DD9D824-D7D6-4998-86DE-F38931721206}" sibTransId="{48F79C72-0451-4F5B-B3FA-E2BFF4FA6792}"/>
    <dgm:cxn modelId="{C5EC0016-A8F8-419A-BA26-B4263C557F19}" type="presOf" srcId="{E4045D46-F906-4B13-A8BF-18C2CC4508EF}" destId="{C7982FF7-4F94-411B-8039-E92EB71BA23E}" srcOrd="1" destOrd="0" presId="urn:microsoft.com/office/officeart/2005/8/layout/list1"/>
    <dgm:cxn modelId="{D2E4902A-F737-484D-B9D4-CC4FB0EAC1E0}" srcId="{FD7F6148-0492-47B5-BAD7-25814A337146}" destId="{E4045D46-F906-4B13-A8BF-18C2CC4508EF}" srcOrd="2" destOrd="0" parTransId="{BB991992-1642-4201-8D55-7E6D5E166C69}" sibTransId="{85D35011-F0D8-45AD-8F49-D1986270DE27}"/>
    <dgm:cxn modelId="{474A7E9F-C551-4D3D-B5B7-F0FC4C30617A}" type="presOf" srcId="{A8F8B66C-AA1F-41FF-B5F2-25577C5ED110}" destId="{8D1A8A37-862F-4E8A-AD90-A56BF5FD0E8B}" srcOrd="0" destOrd="0" presId="urn:microsoft.com/office/officeart/2005/8/layout/list1"/>
    <dgm:cxn modelId="{C56554A4-0444-4F7A-BE57-E0B3E7E59738}" type="presOf" srcId="{E4045D46-F906-4B13-A8BF-18C2CC4508EF}" destId="{0BBB14BF-71B0-4442-B82E-DED57AEA961A}" srcOrd="0" destOrd="0" presId="urn:microsoft.com/office/officeart/2005/8/layout/list1"/>
    <dgm:cxn modelId="{B8808E76-F188-4B17-A46F-6949D4696A7F}" type="presOf" srcId="{6FF9B965-FB2F-46F8-91CB-F849323BD443}" destId="{B0FB8F77-F701-4B87-9FE6-E9F946FC4F1E}" srcOrd="0" destOrd="0" presId="urn:microsoft.com/office/officeart/2005/8/layout/list1"/>
    <dgm:cxn modelId="{BA491FE6-616A-44E5-B785-D4224CCD24C8}" srcId="{FD7F6148-0492-47B5-BAD7-25814A337146}" destId="{9CE568BE-EA74-4C82-8459-CA0B9E3BD488}" srcOrd="3" destOrd="0" parTransId="{FEF45DDB-1510-477E-BA6C-7E55D0665B50}" sibTransId="{13C7FB8A-294D-4051-99B2-8AC73A9A7A8D}"/>
    <dgm:cxn modelId="{8023A417-8A85-4799-8D00-7800B24E959B}" srcId="{E4045D46-F906-4B13-A8BF-18C2CC4508EF}" destId="{B9FEF0E1-6D9A-445B-B573-BABD2C14A4E4}" srcOrd="0" destOrd="0" parTransId="{D0E2E4C9-96BA-42ED-B758-4C9FF69CF4DC}" sibTransId="{2120B8D5-E7B1-4330-971A-FDA970B1E6C3}"/>
    <dgm:cxn modelId="{5113447C-409E-4562-8B78-CE7891BEB569}" type="presParOf" srcId="{81100DDD-2511-4D3C-9A6C-E7A225A57026}" destId="{6610449C-165C-4FF2-B1DE-F75948B1B4C9}" srcOrd="0" destOrd="0" presId="urn:microsoft.com/office/officeart/2005/8/layout/list1"/>
    <dgm:cxn modelId="{2F95441E-14AB-446C-850A-D552F95FB935}" type="presParOf" srcId="{6610449C-165C-4FF2-B1DE-F75948B1B4C9}" destId="{45556349-7E46-4E89-9FBC-70910C9DC966}" srcOrd="0" destOrd="0" presId="urn:microsoft.com/office/officeart/2005/8/layout/list1"/>
    <dgm:cxn modelId="{77456BDD-B037-4C88-A148-B08D2DE84750}" type="presParOf" srcId="{6610449C-165C-4FF2-B1DE-F75948B1B4C9}" destId="{CFB63B0C-30FA-4259-A94B-329F7291D4B9}" srcOrd="1" destOrd="0" presId="urn:microsoft.com/office/officeart/2005/8/layout/list1"/>
    <dgm:cxn modelId="{5922101B-6B17-4B67-89B7-3AB2EAF884B6}" type="presParOf" srcId="{81100DDD-2511-4D3C-9A6C-E7A225A57026}" destId="{8D42F42A-10BF-4460-A26D-669016A15AFF}" srcOrd="1" destOrd="0" presId="urn:microsoft.com/office/officeart/2005/8/layout/list1"/>
    <dgm:cxn modelId="{6FC7680F-3D04-42C7-BDBE-11225BDFF738}" type="presParOf" srcId="{81100DDD-2511-4D3C-9A6C-E7A225A57026}" destId="{B479335C-E619-40B7-90CC-7C39A4E992B0}" srcOrd="2" destOrd="0" presId="urn:microsoft.com/office/officeart/2005/8/layout/list1"/>
    <dgm:cxn modelId="{F014F8C8-7B93-44F5-8566-056BD2413303}" type="presParOf" srcId="{81100DDD-2511-4D3C-9A6C-E7A225A57026}" destId="{EF738A24-B06F-4922-9D47-51E073A777D6}" srcOrd="3" destOrd="0" presId="urn:microsoft.com/office/officeart/2005/8/layout/list1"/>
    <dgm:cxn modelId="{A9EECC60-EF63-4DCC-B5BF-B26AC4EB6966}" type="presParOf" srcId="{81100DDD-2511-4D3C-9A6C-E7A225A57026}" destId="{1BA00B39-9BC9-4CA4-BEFB-7B4DFE363E33}" srcOrd="4" destOrd="0" presId="urn:microsoft.com/office/officeart/2005/8/layout/list1"/>
    <dgm:cxn modelId="{3CFA4196-1AA3-4817-8798-F8C74792EAA3}" type="presParOf" srcId="{1BA00B39-9BC9-4CA4-BEFB-7B4DFE363E33}" destId="{4EB5F7DF-E452-4B30-B319-7591F4B2BE0F}" srcOrd="0" destOrd="0" presId="urn:microsoft.com/office/officeart/2005/8/layout/list1"/>
    <dgm:cxn modelId="{FEAB0E23-FCDC-40E1-A363-387BBEFBAA7C}" type="presParOf" srcId="{1BA00B39-9BC9-4CA4-BEFB-7B4DFE363E33}" destId="{A061765A-F9D2-42D0-A225-67CD93B1D6FF}" srcOrd="1" destOrd="0" presId="urn:microsoft.com/office/officeart/2005/8/layout/list1"/>
    <dgm:cxn modelId="{D1C24FF9-8E2E-44A9-A1DD-E377FAE1AB63}" type="presParOf" srcId="{81100DDD-2511-4D3C-9A6C-E7A225A57026}" destId="{EB1BF31C-2539-40F2-B817-84246850F003}" srcOrd="5" destOrd="0" presId="urn:microsoft.com/office/officeart/2005/8/layout/list1"/>
    <dgm:cxn modelId="{216CF5AF-BA8F-46E6-93AC-1CB19652E0E4}" type="presParOf" srcId="{81100DDD-2511-4D3C-9A6C-E7A225A57026}" destId="{8D1A8A37-862F-4E8A-AD90-A56BF5FD0E8B}" srcOrd="6" destOrd="0" presId="urn:microsoft.com/office/officeart/2005/8/layout/list1"/>
    <dgm:cxn modelId="{8FA97675-6556-46B1-9F64-6E4DACEEA41B}" type="presParOf" srcId="{81100DDD-2511-4D3C-9A6C-E7A225A57026}" destId="{AEE94BED-2124-4C78-A46A-6EB01EC32F65}" srcOrd="7" destOrd="0" presId="urn:microsoft.com/office/officeart/2005/8/layout/list1"/>
    <dgm:cxn modelId="{AFCB1E75-D8E3-43B5-B018-3081A3819F53}" type="presParOf" srcId="{81100DDD-2511-4D3C-9A6C-E7A225A57026}" destId="{139623BA-8973-47BB-A4A8-2A6A5F257FDB}" srcOrd="8" destOrd="0" presId="urn:microsoft.com/office/officeart/2005/8/layout/list1"/>
    <dgm:cxn modelId="{19FC1AF3-6502-4AC3-B317-0C5CEE371482}" type="presParOf" srcId="{139623BA-8973-47BB-A4A8-2A6A5F257FDB}" destId="{0BBB14BF-71B0-4442-B82E-DED57AEA961A}" srcOrd="0" destOrd="0" presId="urn:microsoft.com/office/officeart/2005/8/layout/list1"/>
    <dgm:cxn modelId="{26088EA3-4ACE-45FB-934D-7680A75D3600}" type="presParOf" srcId="{139623BA-8973-47BB-A4A8-2A6A5F257FDB}" destId="{C7982FF7-4F94-411B-8039-E92EB71BA23E}" srcOrd="1" destOrd="0" presId="urn:microsoft.com/office/officeart/2005/8/layout/list1"/>
    <dgm:cxn modelId="{C2EBF501-3019-482A-A031-A17740B06A71}" type="presParOf" srcId="{81100DDD-2511-4D3C-9A6C-E7A225A57026}" destId="{42570159-1719-417F-A5FF-D7D594036082}" srcOrd="9" destOrd="0" presId="urn:microsoft.com/office/officeart/2005/8/layout/list1"/>
    <dgm:cxn modelId="{7A6F184F-6678-47C0-BA65-F6EB4996EC17}" type="presParOf" srcId="{81100DDD-2511-4D3C-9A6C-E7A225A57026}" destId="{FBFFB985-49B0-4699-B1F7-00AEF2FBC3B4}" srcOrd="10" destOrd="0" presId="urn:microsoft.com/office/officeart/2005/8/layout/list1"/>
    <dgm:cxn modelId="{CE8014C9-212C-447D-A0F0-BAC88BEFCA70}" type="presParOf" srcId="{81100DDD-2511-4D3C-9A6C-E7A225A57026}" destId="{656F3ECB-0A22-4CBA-8316-15D25825C8CA}" srcOrd="11" destOrd="0" presId="urn:microsoft.com/office/officeart/2005/8/layout/list1"/>
    <dgm:cxn modelId="{5BCC001E-FF9D-4B74-A8A9-50004B20FDB9}" type="presParOf" srcId="{81100DDD-2511-4D3C-9A6C-E7A225A57026}" destId="{2CA66732-EBD1-487B-A51A-612406B82C96}" srcOrd="12" destOrd="0" presId="urn:microsoft.com/office/officeart/2005/8/layout/list1"/>
    <dgm:cxn modelId="{2E1A14D2-5BA6-4C33-8150-91E139F28BDF}" type="presParOf" srcId="{2CA66732-EBD1-487B-A51A-612406B82C96}" destId="{2DA3B0ED-54F2-4542-AA4B-B8BAE4D0C62F}" srcOrd="0" destOrd="0" presId="urn:microsoft.com/office/officeart/2005/8/layout/list1"/>
    <dgm:cxn modelId="{55EDAD1F-9512-4951-9CBF-8C4DFAD85F0A}" type="presParOf" srcId="{2CA66732-EBD1-487B-A51A-612406B82C96}" destId="{08C0DACA-D753-4D2E-9047-332A0C1FD277}" srcOrd="1" destOrd="0" presId="urn:microsoft.com/office/officeart/2005/8/layout/list1"/>
    <dgm:cxn modelId="{25AE322C-6427-40A6-9351-E07E96489A37}" type="presParOf" srcId="{81100DDD-2511-4D3C-9A6C-E7A225A57026}" destId="{8CD55C7F-2273-4112-8BB2-E1433DB2FF7E}" srcOrd="13" destOrd="0" presId="urn:microsoft.com/office/officeart/2005/8/layout/list1"/>
    <dgm:cxn modelId="{E84C19AB-9001-4242-9A3C-573E9E50FDBA}" type="presParOf" srcId="{81100DDD-2511-4D3C-9A6C-E7A225A57026}" destId="{B0FB8F77-F701-4B87-9FE6-E9F946FC4F1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A8F30B-DB65-4420-8647-5D4DF4D6184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3AE739-3185-429D-800A-2387C6A469FC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cs typeface="Times New Roman" panose="02020603050405020304" pitchFamily="18" charset="0"/>
            </a:rPr>
            <a:t>Готовые справочники                 </a:t>
          </a:r>
          <a:r>
            <a:rPr lang="ru-RU" sz="1800" dirty="0" smtClean="0">
              <a:solidFill>
                <a:schemeClr val="tx1"/>
              </a:solidFill>
              <a:cs typeface="Times New Roman" panose="02020603050405020304" pitchFamily="18" charset="0"/>
            </a:rPr>
            <a:t>(сред, антибиотиков, микроорганизмов и </a:t>
          </a:r>
          <a:r>
            <a:rPr lang="ru-RU" sz="1800" dirty="0" err="1" smtClean="0">
              <a:solidFill>
                <a:schemeClr val="tx1"/>
              </a:solidFill>
              <a:cs typeface="Times New Roman" panose="02020603050405020304" pitchFamily="18" charset="0"/>
            </a:rPr>
            <a:t>тд</a:t>
          </a:r>
          <a:r>
            <a:rPr lang="ru-RU" sz="1800" dirty="0" smtClean="0">
              <a:solidFill>
                <a:schemeClr val="tx1"/>
              </a:solidFill>
              <a:cs typeface="Times New Roman" panose="02020603050405020304" pitchFamily="18" charset="0"/>
            </a:rPr>
            <a:t>)</a:t>
          </a:r>
          <a:endParaRPr lang="ru-RU" sz="1800" dirty="0">
            <a:solidFill>
              <a:schemeClr val="tx1"/>
            </a:solidFill>
          </a:endParaRPr>
        </a:p>
      </dgm:t>
    </dgm:pt>
    <dgm:pt modelId="{39A5CA4D-EECB-4BC7-B556-DE4FED07A62E}" type="parTrans" cxnId="{DBA570C5-1DE4-4914-8FBC-7DA57BFFCF91}">
      <dgm:prSet/>
      <dgm:spPr/>
      <dgm:t>
        <a:bodyPr/>
        <a:lstStyle/>
        <a:p>
          <a:endParaRPr lang="ru-RU"/>
        </a:p>
      </dgm:t>
    </dgm:pt>
    <dgm:pt modelId="{F87E6981-BC7C-4CC3-B22D-FDA040ACD63F}" type="sibTrans" cxnId="{DBA570C5-1DE4-4914-8FBC-7DA57BFFCF91}">
      <dgm:prSet/>
      <dgm:spPr/>
      <dgm:t>
        <a:bodyPr/>
        <a:lstStyle/>
        <a:p>
          <a:endParaRPr lang="ru-RU"/>
        </a:p>
      </dgm:t>
    </dgm:pt>
    <dgm:pt modelId="{73D20E5D-7236-4689-867B-F3199B1BE367}">
      <dgm:prSet phldrT="[Текст]" custT="1"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cs typeface="Times New Roman" panose="02020603050405020304" pitchFamily="18" charset="0"/>
            </a:rPr>
            <a:t>Наличие обновляемых экспертных систем  </a:t>
          </a:r>
        </a:p>
        <a:p>
          <a:r>
            <a:rPr lang="ru-RU" sz="1600" b="0" dirty="0" smtClean="0">
              <a:solidFill>
                <a:schemeClr val="tx1"/>
              </a:solidFill>
              <a:cs typeface="Times New Roman" panose="02020603050405020304" pitchFamily="18" charset="0"/>
            </a:rPr>
            <a:t>(анализ полученных данных) </a:t>
          </a:r>
          <a:endParaRPr lang="ru-RU" sz="1600" b="0" dirty="0">
            <a:solidFill>
              <a:schemeClr val="tx1"/>
            </a:solidFill>
          </a:endParaRPr>
        </a:p>
      </dgm:t>
    </dgm:pt>
    <dgm:pt modelId="{DF91F424-875A-49ED-93B2-994C92AA7494}" type="parTrans" cxnId="{40ADC60D-4D12-4D49-BC9D-70C217E9C9CB}">
      <dgm:prSet/>
      <dgm:spPr/>
      <dgm:t>
        <a:bodyPr/>
        <a:lstStyle/>
        <a:p>
          <a:endParaRPr lang="ru-RU"/>
        </a:p>
      </dgm:t>
    </dgm:pt>
    <dgm:pt modelId="{5967DA1F-BD00-406D-AC2E-EF0E69902799}" type="sibTrans" cxnId="{40ADC60D-4D12-4D49-BC9D-70C217E9C9CB}">
      <dgm:prSet/>
      <dgm:spPr/>
      <dgm:t>
        <a:bodyPr/>
        <a:lstStyle/>
        <a:p>
          <a:endParaRPr lang="ru-RU"/>
        </a:p>
      </dgm:t>
    </dgm:pt>
    <dgm:pt modelId="{7B388060-E26E-426A-B1CC-9A06858064EA}">
      <dgm:prSet custT="1"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cs typeface="Times New Roman" panose="02020603050405020304" pitchFamily="18" charset="0"/>
            </a:rPr>
            <a:t>Программируемые протоколы исследований         </a:t>
          </a:r>
          <a:r>
            <a:rPr lang="en-US" sz="1300" dirty="0" smtClean="0">
              <a:solidFill>
                <a:schemeClr val="tx1"/>
              </a:solidFill>
              <a:cs typeface="Times New Roman" panose="02020603050405020304" pitchFamily="18" charset="0"/>
            </a:rPr>
            <a:t>(</a:t>
          </a:r>
          <a:r>
            <a:rPr lang="ru-RU" sz="1300" dirty="0" smtClean="0">
              <a:solidFill>
                <a:schemeClr val="tx1"/>
              </a:solidFill>
              <a:cs typeface="Times New Roman" panose="02020603050405020304" pitchFamily="18" charset="0"/>
            </a:rPr>
            <a:t>наборы сред, панели антибиотиков, автоматическое назначение дополнительных тестов)</a:t>
          </a:r>
          <a:endParaRPr lang="ru-RU" sz="1300" dirty="0">
            <a:solidFill>
              <a:schemeClr val="tx1"/>
            </a:solidFill>
            <a:cs typeface="Times New Roman" panose="02020603050405020304" pitchFamily="18" charset="0"/>
          </a:endParaRPr>
        </a:p>
      </dgm:t>
    </dgm:pt>
    <dgm:pt modelId="{9DF247FE-1053-4A7D-8E9C-73721A7A4080}" type="parTrans" cxnId="{9720096E-6BD8-497E-9AE2-BB29EA52DFA4}">
      <dgm:prSet/>
      <dgm:spPr/>
      <dgm:t>
        <a:bodyPr/>
        <a:lstStyle/>
        <a:p>
          <a:endParaRPr lang="ru-RU"/>
        </a:p>
      </dgm:t>
    </dgm:pt>
    <dgm:pt modelId="{3A20C84B-8AF1-4BB4-898D-A73C3DECA6D9}" type="sibTrans" cxnId="{9720096E-6BD8-497E-9AE2-BB29EA52DFA4}">
      <dgm:prSet/>
      <dgm:spPr/>
      <dgm:t>
        <a:bodyPr/>
        <a:lstStyle/>
        <a:p>
          <a:endParaRPr lang="ru-RU"/>
        </a:p>
      </dgm:t>
    </dgm:pt>
    <dgm:pt modelId="{86C99063-C6ED-4308-86B0-0CA4C202D8B7}">
      <dgm:prSet custT="1"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cs typeface="Times New Roman" panose="02020603050405020304" pitchFamily="18" charset="0"/>
            </a:rPr>
            <a:t>Рабочие листы (задания для лаборантов)</a:t>
          </a:r>
          <a:endParaRPr lang="ru-RU" sz="2400" dirty="0">
            <a:solidFill>
              <a:schemeClr val="tx1"/>
            </a:solidFill>
            <a:cs typeface="Times New Roman" panose="02020603050405020304" pitchFamily="18" charset="0"/>
          </a:endParaRPr>
        </a:p>
      </dgm:t>
    </dgm:pt>
    <dgm:pt modelId="{3F4B891D-C15E-4279-8A5C-870587AAA432}" type="parTrans" cxnId="{C67C274E-4190-4605-95BD-CA0F0D80289E}">
      <dgm:prSet/>
      <dgm:spPr/>
      <dgm:t>
        <a:bodyPr/>
        <a:lstStyle/>
        <a:p>
          <a:endParaRPr lang="ru-RU"/>
        </a:p>
      </dgm:t>
    </dgm:pt>
    <dgm:pt modelId="{911A9E76-6BB7-4F9B-9C8B-8BE2931694C9}" type="sibTrans" cxnId="{C67C274E-4190-4605-95BD-CA0F0D80289E}">
      <dgm:prSet/>
      <dgm:spPr/>
      <dgm:t>
        <a:bodyPr/>
        <a:lstStyle/>
        <a:p>
          <a:endParaRPr lang="ru-RU"/>
        </a:p>
      </dgm:t>
    </dgm:pt>
    <dgm:pt modelId="{6EA76E98-0E92-4EC0-81A4-DE4FC9C199FC}">
      <dgm:prSet custT="1"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cs typeface="Times New Roman" panose="02020603050405020304" pitchFamily="18" charset="0"/>
            </a:rPr>
            <a:t>Печать рабочих журналов из ЛИС</a:t>
          </a:r>
        </a:p>
      </dgm:t>
    </dgm:pt>
    <dgm:pt modelId="{013AE391-231A-4A90-BB37-20231EEDA387}" type="parTrans" cxnId="{445B1C78-C1A6-42AB-924F-FCF2D2EDCC7C}">
      <dgm:prSet/>
      <dgm:spPr/>
      <dgm:t>
        <a:bodyPr/>
        <a:lstStyle/>
        <a:p>
          <a:endParaRPr lang="ru-RU"/>
        </a:p>
      </dgm:t>
    </dgm:pt>
    <dgm:pt modelId="{9496A309-4C0A-4EF2-9BAF-3D79A6D7DA5D}" type="sibTrans" cxnId="{445B1C78-C1A6-42AB-924F-FCF2D2EDCC7C}">
      <dgm:prSet/>
      <dgm:spPr/>
      <dgm:t>
        <a:bodyPr/>
        <a:lstStyle/>
        <a:p>
          <a:endParaRPr lang="ru-RU"/>
        </a:p>
      </dgm:t>
    </dgm:pt>
    <dgm:pt modelId="{51F107BC-318B-41D9-B8B4-CD4A9A8A72F2}">
      <dgm:prSet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cs typeface="Times New Roman" panose="02020603050405020304" pitchFamily="18" charset="0"/>
            </a:rPr>
            <a:t>Маркировка ШК </a:t>
          </a:r>
          <a:r>
            <a:rPr lang="ru-RU" dirty="0" smtClean="0">
              <a:solidFill>
                <a:schemeClr val="tx1"/>
              </a:solidFill>
              <a:cs typeface="Times New Roman" panose="02020603050405020304" pitchFamily="18" charset="0"/>
            </a:rPr>
            <a:t>всех средств исследования</a:t>
          </a:r>
        </a:p>
      </dgm:t>
    </dgm:pt>
    <dgm:pt modelId="{D5D3686C-D33B-44B3-AB3C-D88BAF565818}" type="parTrans" cxnId="{59B069E1-BB84-4D19-A99C-E6300623F770}">
      <dgm:prSet/>
      <dgm:spPr/>
      <dgm:t>
        <a:bodyPr/>
        <a:lstStyle/>
        <a:p>
          <a:endParaRPr lang="ru-RU"/>
        </a:p>
      </dgm:t>
    </dgm:pt>
    <dgm:pt modelId="{E77D7974-179F-4367-9637-B1662A4A2139}" type="sibTrans" cxnId="{59B069E1-BB84-4D19-A99C-E6300623F770}">
      <dgm:prSet/>
      <dgm:spPr/>
      <dgm:t>
        <a:bodyPr/>
        <a:lstStyle/>
        <a:p>
          <a:endParaRPr lang="ru-RU"/>
        </a:p>
      </dgm:t>
    </dgm:pt>
    <dgm:pt modelId="{26BE219D-848F-4ED3-98F1-46AA70F6549F}">
      <dgm:prSet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  <a:cs typeface="Times New Roman" panose="02020603050405020304" pitchFamily="18" charset="0"/>
            </a:rPr>
            <a:t>Настройка шаблонов </a:t>
          </a:r>
          <a:r>
            <a:rPr lang="ru-RU" b="1" dirty="0" smtClean="0">
              <a:solidFill>
                <a:schemeClr val="tx1"/>
              </a:solidFill>
              <a:cs typeface="Times New Roman" panose="02020603050405020304" pitchFamily="18" charset="0"/>
            </a:rPr>
            <a:t>заключений, комментариев</a:t>
          </a:r>
        </a:p>
      </dgm:t>
    </dgm:pt>
    <dgm:pt modelId="{DE60F024-4641-41A6-BC69-BDA409FFC6FB}" type="parTrans" cxnId="{A7EB3454-3199-46E8-9413-48FDF70C20A7}">
      <dgm:prSet/>
      <dgm:spPr/>
      <dgm:t>
        <a:bodyPr/>
        <a:lstStyle/>
        <a:p>
          <a:endParaRPr lang="ru-RU"/>
        </a:p>
      </dgm:t>
    </dgm:pt>
    <dgm:pt modelId="{C6B107C5-7AFB-4CFC-A894-56E3CA106F04}" type="sibTrans" cxnId="{A7EB3454-3199-46E8-9413-48FDF70C20A7}">
      <dgm:prSet/>
      <dgm:spPr/>
      <dgm:t>
        <a:bodyPr/>
        <a:lstStyle/>
        <a:p>
          <a:endParaRPr lang="ru-RU"/>
        </a:p>
      </dgm:t>
    </dgm:pt>
    <dgm:pt modelId="{3EF2C722-7C15-42A4-859F-4189DA443B09}">
      <dgm:prSet/>
      <dgm:spPr>
        <a:solidFill>
          <a:schemeClr val="bg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cs typeface="Times New Roman" panose="02020603050405020304" pitchFamily="18" charset="0"/>
            </a:rPr>
            <a:t>Шаблоны </a:t>
          </a:r>
          <a:r>
            <a:rPr lang="ru-RU" dirty="0" smtClean="0">
              <a:solidFill>
                <a:schemeClr val="tx1"/>
              </a:solidFill>
              <a:cs typeface="Times New Roman" panose="02020603050405020304" pitchFamily="18" charset="0"/>
            </a:rPr>
            <a:t>стандартных таблиц по исследованиям (микроскопия, </a:t>
          </a:r>
          <a:r>
            <a:rPr lang="ru-RU" dirty="0" err="1" smtClean="0">
              <a:solidFill>
                <a:schemeClr val="tx1"/>
              </a:solidFill>
              <a:cs typeface="Times New Roman" panose="02020603050405020304" pitchFamily="18" charset="0"/>
            </a:rPr>
            <a:t>дисбактериоз</a:t>
          </a:r>
          <a:r>
            <a:rPr lang="ru-RU" dirty="0" smtClean="0">
              <a:solidFill>
                <a:schemeClr val="tx1"/>
              </a:solidFill>
              <a:cs typeface="Times New Roman" panose="02020603050405020304" pitchFamily="18" charset="0"/>
            </a:rPr>
            <a:t>)</a:t>
          </a:r>
        </a:p>
      </dgm:t>
    </dgm:pt>
    <dgm:pt modelId="{3805C32B-9B93-4BE0-9D8E-3091C95946F3}" type="parTrans" cxnId="{97923B0A-3D74-4DEA-92DB-7E4D7A46B90B}">
      <dgm:prSet/>
      <dgm:spPr/>
      <dgm:t>
        <a:bodyPr/>
        <a:lstStyle/>
        <a:p>
          <a:endParaRPr lang="ru-RU"/>
        </a:p>
      </dgm:t>
    </dgm:pt>
    <dgm:pt modelId="{4E5EBF5C-52FE-4E80-B458-A22D726636E3}" type="sibTrans" cxnId="{97923B0A-3D74-4DEA-92DB-7E4D7A46B90B}">
      <dgm:prSet/>
      <dgm:spPr/>
      <dgm:t>
        <a:bodyPr/>
        <a:lstStyle/>
        <a:p>
          <a:endParaRPr lang="ru-RU"/>
        </a:p>
      </dgm:t>
    </dgm:pt>
    <dgm:pt modelId="{DFE89F73-798D-4DC6-9816-C3C05A3A6D73}" type="pres">
      <dgm:prSet presAssocID="{58A8F30B-DB65-4420-8647-5D4DF4D618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54E0B-F40A-4394-9E6D-E8A6E2D45377}" type="pres">
      <dgm:prSet presAssocID="{5D3AE739-3185-429D-800A-2387C6A469FC}" presName="node" presStyleLbl="node1" presStyleIdx="0" presStyleCnt="8" custLinFactNeighborX="-2878" custLinFactNeighborY="-39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A03F2-7849-4762-B2B9-B67A6DE539B3}" type="pres">
      <dgm:prSet presAssocID="{F87E6981-BC7C-4CC3-B22D-FDA040ACD63F}" presName="sibTrans" presStyleCnt="0"/>
      <dgm:spPr/>
    </dgm:pt>
    <dgm:pt modelId="{911B6D7B-F8DC-4823-B917-1997DB4CD518}" type="pres">
      <dgm:prSet presAssocID="{86C99063-C6ED-4308-86B0-0CA4C202D8B7}" presName="node" presStyleLbl="node1" presStyleIdx="1" presStyleCnt="8" custScaleX="100319" custScaleY="98929" custLinFactX="-14736" custLinFactY="15829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B95A1-FD79-4BE1-8009-4533B1B48974}" type="pres">
      <dgm:prSet presAssocID="{911A9E76-6BB7-4F9B-9C8B-8BE2931694C9}" presName="sibTrans" presStyleCnt="0"/>
      <dgm:spPr/>
    </dgm:pt>
    <dgm:pt modelId="{78DF14CD-3F22-4E07-BD1B-B3084A792704}" type="pres">
      <dgm:prSet presAssocID="{7B388060-E26E-426A-B1CC-9A06858064EA}" presName="node" presStyleLbl="node1" presStyleIdx="2" presStyleCnt="8" custLinFactX="-11429" custLinFactNeighborX="-100000" custLinFactNeighborY="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F68E1-91D1-45ED-A9CB-AD8030955C9F}" type="pres">
      <dgm:prSet presAssocID="{3A20C84B-8AF1-4BB4-898D-A73C3DECA6D9}" presName="sibTrans" presStyleCnt="0"/>
      <dgm:spPr/>
    </dgm:pt>
    <dgm:pt modelId="{ABBA3880-673C-40C1-96E7-199C63A36776}" type="pres">
      <dgm:prSet presAssocID="{6EA76E98-0E92-4EC0-81A4-DE4FC9C199FC}" presName="node" presStyleLbl="node1" presStyleIdx="3" presStyleCnt="8" custLinFactX="100000" custLinFactNeighborX="118812" custLinFactNeighborY="-4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F8CE7-6373-4407-BE5E-85659CF545B4}" type="pres">
      <dgm:prSet presAssocID="{9496A309-4C0A-4EF2-9BAF-3D79A6D7DA5D}" presName="sibTrans" presStyleCnt="0"/>
      <dgm:spPr/>
    </dgm:pt>
    <dgm:pt modelId="{2D8E337D-D081-4FF8-8592-F9ACFD3BD76A}" type="pres">
      <dgm:prSet presAssocID="{73D20E5D-7236-4689-867B-F3199B1BE367}" presName="node" presStyleLbl="node1" presStyleIdx="4" presStyleCnt="8" custLinFactX="7133" custLinFactY="-5646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EDF62-69D2-4F55-8C97-8F2C2C4A075E}" type="pres">
      <dgm:prSet presAssocID="{5967DA1F-BD00-406D-AC2E-EF0E69902799}" presName="sibTrans" presStyleCnt="0"/>
      <dgm:spPr/>
    </dgm:pt>
    <dgm:pt modelId="{3F92C763-92BC-44D6-BE48-5192F795CC74}" type="pres">
      <dgm:prSet presAssocID="{51F107BC-318B-41D9-B8B4-CD4A9A8A72F2}" presName="node" presStyleLbl="node1" presStyleIdx="5" presStyleCnt="8" custScaleX="98455" custScaleY="99347" custLinFactY="10225" custLinFactNeighborX="-118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3AEB-E117-411C-AA56-78DC7963FCA2}" type="pres">
      <dgm:prSet presAssocID="{E77D7974-179F-4367-9637-B1662A4A2139}" presName="sibTrans" presStyleCnt="0"/>
      <dgm:spPr/>
    </dgm:pt>
    <dgm:pt modelId="{3F5BB154-4124-4AFC-AA15-00858C998CFC}" type="pres">
      <dgm:prSet presAssocID="{26BE219D-848F-4ED3-98F1-46AA70F6549F}" presName="node" presStyleLbl="node1" presStyleIdx="6" presStyleCnt="8" custLinFactNeighborX="-59895" custLinFactNeighborY="-6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BAD50-3477-4AA4-9973-8DA15E3B9676}" type="pres">
      <dgm:prSet presAssocID="{C6B107C5-7AFB-4CFC-A894-56E3CA106F04}" presName="sibTrans" presStyleCnt="0"/>
      <dgm:spPr/>
    </dgm:pt>
    <dgm:pt modelId="{8E048A08-A934-494A-B42F-34C09881752C}" type="pres">
      <dgm:prSet presAssocID="{3EF2C722-7C15-42A4-859F-4189DA443B09}" presName="node" presStyleLbl="node1" presStyleIdx="7" presStyleCnt="8" custLinFactNeighborX="-56270" custLinFactNeighborY="-6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8A056E-DF3E-4AE1-AC9B-3E251F1E2922}" type="presOf" srcId="{26BE219D-848F-4ED3-98F1-46AA70F6549F}" destId="{3F5BB154-4124-4AFC-AA15-00858C998CFC}" srcOrd="0" destOrd="0" presId="urn:microsoft.com/office/officeart/2005/8/layout/default#1"/>
    <dgm:cxn modelId="{59B069E1-BB84-4D19-A99C-E6300623F770}" srcId="{58A8F30B-DB65-4420-8647-5D4DF4D61849}" destId="{51F107BC-318B-41D9-B8B4-CD4A9A8A72F2}" srcOrd="5" destOrd="0" parTransId="{D5D3686C-D33B-44B3-AB3C-D88BAF565818}" sibTransId="{E77D7974-179F-4367-9637-B1662A4A2139}"/>
    <dgm:cxn modelId="{445B1C78-C1A6-42AB-924F-FCF2D2EDCC7C}" srcId="{58A8F30B-DB65-4420-8647-5D4DF4D61849}" destId="{6EA76E98-0E92-4EC0-81A4-DE4FC9C199FC}" srcOrd="3" destOrd="0" parTransId="{013AE391-231A-4A90-BB37-20231EEDA387}" sibTransId="{9496A309-4C0A-4EF2-9BAF-3D79A6D7DA5D}"/>
    <dgm:cxn modelId="{AE24C0E0-2D67-44B0-90FB-1CC0EED7D266}" type="presOf" srcId="{58A8F30B-DB65-4420-8647-5D4DF4D61849}" destId="{DFE89F73-798D-4DC6-9816-C3C05A3A6D73}" srcOrd="0" destOrd="0" presId="urn:microsoft.com/office/officeart/2005/8/layout/default#1"/>
    <dgm:cxn modelId="{3A17E8B1-8C94-41E0-9291-CAF9D72A40B1}" type="presOf" srcId="{6EA76E98-0E92-4EC0-81A4-DE4FC9C199FC}" destId="{ABBA3880-673C-40C1-96E7-199C63A36776}" srcOrd="0" destOrd="0" presId="urn:microsoft.com/office/officeart/2005/8/layout/default#1"/>
    <dgm:cxn modelId="{97923B0A-3D74-4DEA-92DB-7E4D7A46B90B}" srcId="{58A8F30B-DB65-4420-8647-5D4DF4D61849}" destId="{3EF2C722-7C15-42A4-859F-4189DA443B09}" srcOrd="7" destOrd="0" parTransId="{3805C32B-9B93-4BE0-9D8E-3091C95946F3}" sibTransId="{4E5EBF5C-52FE-4E80-B458-A22D726636E3}"/>
    <dgm:cxn modelId="{9720096E-6BD8-497E-9AE2-BB29EA52DFA4}" srcId="{58A8F30B-DB65-4420-8647-5D4DF4D61849}" destId="{7B388060-E26E-426A-B1CC-9A06858064EA}" srcOrd="2" destOrd="0" parTransId="{9DF247FE-1053-4A7D-8E9C-73721A7A4080}" sibTransId="{3A20C84B-8AF1-4BB4-898D-A73C3DECA6D9}"/>
    <dgm:cxn modelId="{DBA570C5-1DE4-4914-8FBC-7DA57BFFCF91}" srcId="{58A8F30B-DB65-4420-8647-5D4DF4D61849}" destId="{5D3AE739-3185-429D-800A-2387C6A469FC}" srcOrd="0" destOrd="0" parTransId="{39A5CA4D-EECB-4BC7-B556-DE4FED07A62E}" sibTransId="{F87E6981-BC7C-4CC3-B22D-FDA040ACD63F}"/>
    <dgm:cxn modelId="{86D4334D-7FAA-435B-8213-478FB52EADFA}" type="presOf" srcId="{5D3AE739-3185-429D-800A-2387C6A469FC}" destId="{B2454E0B-F40A-4394-9E6D-E8A6E2D45377}" srcOrd="0" destOrd="0" presId="urn:microsoft.com/office/officeart/2005/8/layout/default#1"/>
    <dgm:cxn modelId="{BA874E9D-E762-447C-91A7-FB0098FC9737}" type="presOf" srcId="{7B388060-E26E-426A-B1CC-9A06858064EA}" destId="{78DF14CD-3F22-4E07-BD1B-B3084A792704}" srcOrd="0" destOrd="0" presId="urn:microsoft.com/office/officeart/2005/8/layout/default#1"/>
    <dgm:cxn modelId="{5EF2BEA1-103B-4132-882B-33C6E45F3100}" type="presOf" srcId="{86C99063-C6ED-4308-86B0-0CA4C202D8B7}" destId="{911B6D7B-F8DC-4823-B917-1997DB4CD518}" srcOrd="0" destOrd="0" presId="urn:microsoft.com/office/officeart/2005/8/layout/default#1"/>
    <dgm:cxn modelId="{9CBBA4EE-9011-482D-9F6C-DD6C370E8C8E}" type="presOf" srcId="{73D20E5D-7236-4689-867B-F3199B1BE367}" destId="{2D8E337D-D081-4FF8-8592-F9ACFD3BD76A}" srcOrd="0" destOrd="0" presId="urn:microsoft.com/office/officeart/2005/8/layout/default#1"/>
    <dgm:cxn modelId="{40ADC60D-4D12-4D49-BC9D-70C217E9C9CB}" srcId="{58A8F30B-DB65-4420-8647-5D4DF4D61849}" destId="{73D20E5D-7236-4689-867B-F3199B1BE367}" srcOrd="4" destOrd="0" parTransId="{DF91F424-875A-49ED-93B2-994C92AA7494}" sibTransId="{5967DA1F-BD00-406D-AC2E-EF0E69902799}"/>
    <dgm:cxn modelId="{DD914C9B-9456-401F-9735-7EC5E19182F3}" type="presOf" srcId="{51F107BC-318B-41D9-B8B4-CD4A9A8A72F2}" destId="{3F92C763-92BC-44D6-BE48-5192F795CC74}" srcOrd="0" destOrd="0" presId="urn:microsoft.com/office/officeart/2005/8/layout/default#1"/>
    <dgm:cxn modelId="{A7EB3454-3199-46E8-9413-48FDF70C20A7}" srcId="{58A8F30B-DB65-4420-8647-5D4DF4D61849}" destId="{26BE219D-848F-4ED3-98F1-46AA70F6549F}" srcOrd="6" destOrd="0" parTransId="{DE60F024-4641-41A6-BC69-BDA409FFC6FB}" sibTransId="{C6B107C5-7AFB-4CFC-A894-56E3CA106F04}"/>
    <dgm:cxn modelId="{8EEAEAAA-F206-49C0-9E10-011848515EA7}" type="presOf" srcId="{3EF2C722-7C15-42A4-859F-4189DA443B09}" destId="{8E048A08-A934-494A-B42F-34C09881752C}" srcOrd="0" destOrd="0" presId="urn:microsoft.com/office/officeart/2005/8/layout/default#1"/>
    <dgm:cxn modelId="{C67C274E-4190-4605-95BD-CA0F0D80289E}" srcId="{58A8F30B-DB65-4420-8647-5D4DF4D61849}" destId="{86C99063-C6ED-4308-86B0-0CA4C202D8B7}" srcOrd="1" destOrd="0" parTransId="{3F4B891D-C15E-4279-8A5C-870587AAA432}" sibTransId="{911A9E76-6BB7-4F9B-9C8B-8BE2931694C9}"/>
    <dgm:cxn modelId="{7AC3A369-B032-4018-BB50-51FC3E33DD26}" type="presParOf" srcId="{DFE89F73-798D-4DC6-9816-C3C05A3A6D73}" destId="{B2454E0B-F40A-4394-9E6D-E8A6E2D45377}" srcOrd="0" destOrd="0" presId="urn:microsoft.com/office/officeart/2005/8/layout/default#1"/>
    <dgm:cxn modelId="{51E83FE0-92C8-46FF-9225-AA4FE0793389}" type="presParOf" srcId="{DFE89F73-798D-4DC6-9816-C3C05A3A6D73}" destId="{EB9A03F2-7849-4762-B2B9-B67A6DE539B3}" srcOrd="1" destOrd="0" presId="urn:microsoft.com/office/officeart/2005/8/layout/default#1"/>
    <dgm:cxn modelId="{6EDEEAD2-D305-4FD4-81FE-B7D45E579289}" type="presParOf" srcId="{DFE89F73-798D-4DC6-9816-C3C05A3A6D73}" destId="{911B6D7B-F8DC-4823-B917-1997DB4CD518}" srcOrd="2" destOrd="0" presId="urn:microsoft.com/office/officeart/2005/8/layout/default#1"/>
    <dgm:cxn modelId="{522C7390-7D47-4237-8959-FAFAF64ED805}" type="presParOf" srcId="{DFE89F73-798D-4DC6-9816-C3C05A3A6D73}" destId="{08EB95A1-FD79-4BE1-8009-4533B1B48974}" srcOrd="3" destOrd="0" presId="urn:microsoft.com/office/officeart/2005/8/layout/default#1"/>
    <dgm:cxn modelId="{1DFC5733-A609-49CD-84D1-4FBE84A1EEBF}" type="presParOf" srcId="{DFE89F73-798D-4DC6-9816-C3C05A3A6D73}" destId="{78DF14CD-3F22-4E07-BD1B-B3084A792704}" srcOrd="4" destOrd="0" presId="urn:microsoft.com/office/officeart/2005/8/layout/default#1"/>
    <dgm:cxn modelId="{2C242309-DD4F-40EF-BFCF-7119F456BBA6}" type="presParOf" srcId="{DFE89F73-798D-4DC6-9816-C3C05A3A6D73}" destId="{E73F68E1-91D1-45ED-A9CB-AD8030955C9F}" srcOrd="5" destOrd="0" presId="urn:microsoft.com/office/officeart/2005/8/layout/default#1"/>
    <dgm:cxn modelId="{80BA232E-5763-42F4-B73E-7C68D0C0C183}" type="presParOf" srcId="{DFE89F73-798D-4DC6-9816-C3C05A3A6D73}" destId="{ABBA3880-673C-40C1-96E7-199C63A36776}" srcOrd="6" destOrd="0" presId="urn:microsoft.com/office/officeart/2005/8/layout/default#1"/>
    <dgm:cxn modelId="{28219298-4BA9-438E-8EF3-14CCABBCFA94}" type="presParOf" srcId="{DFE89F73-798D-4DC6-9816-C3C05A3A6D73}" destId="{8B2F8CE7-6373-4407-BE5E-85659CF545B4}" srcOrd="7" destOrd="0" presId="urn:microsoft.com/office/officeart/2005/8/layout/default#1"/>
    <dgm:cxn modelId="{FAD6AB10-5302-477B-9A00-76C5D272D03A}" type="presParOf" srcId="{DFE89F73-798D-4DC6-9816-C3C05A3A6D73}" destId="{2D8E337D-D081-4FF8-8592-F9ACFD3BD76A}" srcOrd="8" destOrd="0" presId="urn:microsoft.com/office/officeart/2005/8/layout/default#1"/>
    <dgm:cxn modelId="{86F249E7-AFF3-4ED1-8013-336924EE7F76}" type="presParOf" srcId="{DFE89F73-798D-4DC6-9816-C3C05A3A6D73}" destId="{626EDF62-69D2-4F55-8C97-8F2C2C4A075E}" srcOrd="9" destOrd="0" presId="urn:microsoft.com/office/officeart/2005/8/layout/default#1"/>
    <dgm:cxn modelId="{0365BB7E-D2B5-4587-B4F7-3B3E7F1DA1D6}" type="presParOf" srcId="{DFE89F73-798D-4DC6-9816-C3C05A3A6D73}" destId="{3F92C763-92BC-44D6-BE48-5192F795CC74}" srcOrd="10" destOrd="0" presId="urn:microsoft.com/office/officeart/2005/8/layout/default#1"/>
    <dgm:cxn modelId="{E9B59891-0212-4E68-8F3F-0902AF28EC0A}" type="presParOf" srcId="{DFE89F73-798D-4DC6-9816-C3C05A3A6D73}" destId="{D7093AEB-E117-411C-AA56-78DC7963FCA2}" srcOrd="11" destOrd="0" presId="urn:microsoft.com/office/officeart/2005/8/layout/default#1"/>
    <dgm:cxn modelId="{B71D690C-4E14-4788-A7D3-4DB6D56E8061}" type="presParOf" srcId="{DFE89F73-798D-4DC6-9816-C3C05A3A6D73}" destId="{3F5BB154-4124-4AFC-AA15-00858C998CFC}" srcOrd="12" destOrd="0" presId="urn:microsoft.com/office/officeart/2005/8/layout/default#1"/>
    <dgm:cxn modelId="{EA4E23A8-B7FB-48A9-8D01-A55A0DA257D1}" type="presParOf" srcId="{DFE89F73-798D-4DC6-9816-C3C05A3A6D73}" destId="{CD9BAD50-3477-4AA4-9973-8DA15E3B9676}" srcOrd="13" destOrd="0" presId="urn:microsoft.com/office/officeart/2005/8/layout/default#1"/>
    <dgm:cxn modelId="{F100FBD7-689E-4DBD-ADD3-0E0BDD377A71}" type="presParOf" srcId="{DFE89F73-798D-4DC6-9816-C3C05A3A6D73}" destId="{8E048A08-A934-494A-B42F-34C09881752C}" srcOrd="14" destOrd="0" presId="urn:microsoft.com/office/officeart/2005/8/layout/default#1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B9D6A-926C-4F53-82D5-C11F8903B6FF}">
      <dsp:nvSpPr>
        <dsp:cNvPr id="0" name=""/>
        <dsp:cNvSpPr/>
      </dsp:nvSpPr>
      <dsp:spPr>
        <a:xfrm>
          <a:off x="0" y="0"/>
          <a:ext cx="5148064" cy="1146600"/>
        </a:xfrm>
        <a:prstGeom prst="round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solidFill>
                <a:schemeClr val="tx1"/>
              </a:solidFill>
            </a:rPr>
            <a:t>Гистология</a:t>
          </a:r>
          <a:endParaRPr lang="ru-RU" sz="4900" kern="1200" dirty="0">
            <a:solidFill>
              <a:schemeClr val="tx1"/>
            </a:solidFill>
          </a:endParaRPr>
        </a:p>
      </dsp:txBody>
      <dsp:txXfrm>
        <a:off x="55972" y="55972"/>
        <a:ext cx="5036120" cy="1034656"/>
      </dsp:txXfrm>
    </dsp:sp>
    <dsp:sp modelId="{7171B480-17E2-4A7E-A2FE-6D6AC638F0B2}">
      <dsp:nvSpPr>
        <dsp:cNvPr id="0" name=""/>
        <dsp:cNvSpPr/>
      </dsp:nvSpPr>
      <dsp:spPr>
        <a:xfrm>
          <a:off x="0" y="1282676"/>
          <a:ext cx="5148064" cy="1146600"/>
        </a:xfrm>
        <a:prstGeom prst="round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solidFill>
                <a:schemeClr val="tx1"/>
              </a:solidFill>
            </a:rPr>
            <a:t>Микробиология</a:t>
          </a:r>
          <a:endParaRPr lang="ru-RU" sz="4900" kern="1200" dirty="0">
            <a:solidFill>
              <a:schemeClr val="tx1"/>
            </a:solidFill>
          </a:endParaRPr>
        </a:p>
      </dsp:txBody>
      <dsp:txXfrm>
        <a:off x="55972" y="1338648"/>
        <a:ext cx="5036120" cy="1034656"/>
      </dsp:txXfrm>
    </dsp:sp>
    <dsp:sp modelId="{61EF49DA-233E-45E8-9EDB-554D9F4E138A}">
      <dsp:nvSpPr>
        <dsp:cNvPr id="0" name=""/>
        <dsp:cNvSpPr/>
      </dsp:nvSpPr>
      <dsp:spPr>
        <a:xfrm>
          <a:off x="0" y="2597816"/>
          <a:ext cx="5148064" cy="1146600"/>
        </a:xfrm>
        <a:prstGeom prst="round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solidFill>
                <a:schemeClr val="tx1"/>
              </a:solidFill>
            </a:rPr>
            <a:t>КДЛ</a:t>
          </a:r>
          <a:endParaRPr lang="ru-RU" sz="4900" kern="1200" dirty="0">
            <a:solidFill>
              <a:schemeClr val="tx1"/>
            </a:solidFill>
          </a:endParaRPr>
        </a:p>
      </dsp:txBody>
      <dsp:txXfrm>
        <a:off x="55972" y="2653788"/>
        <a:ext cx="5036120" cy="1034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9335C-E619-40B7-90CC-7C39A4E992B0}">
      <dsp:nvSpPr>
        <dsp:cNvPr id="0" name=""/>
        <dsp:cNvSpPr/>
      </dsp:nvSpPr>
      <dsp:spPr>
        <a:xfrm>
          <a:off x="0" y="240267"/>
          <a:ext cx="7848872" cy="962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270764" rIns="60916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Средний возраст микробиолога </a:t>
          </a:r>
          <a:r>
            <a:rPr lang="en-US" sz="1400" kern="1200" dirty="0" smtClean="0"/>
            <a:t>&gt;50 </a:t>
          </a:r>
          <a:r>
            <a:rPr lang="ru-RU" sz="1400" kern="1200" dirty="0" smtClean="0"/>
            <a:t>лет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Несоответствие  подготовки специалистов современному уровню развития микробиологии</a:t>
          </a:r>
          <a:endParaRPr lang="ru-RU" sz="1400" kern="1200" dirty="0"/>
        </a:p>
      </dsp:txBody>
      <dsp:txXfrm>
        <a:off x="0" y="240267"/>
        <a:ext cx="7848872" cy="962325"/>
      </dsp:txXfrm>
    </dsp:sp>
    <dsp:sp modelId="{CFB63B0C-30FA-4259-A94B-329F7291D4B9}">
      <dsp:nvSpPr>
        <dsp:cNvPr id="0" name=""/>
        <dsp:cNvSpPr/>
      </dsp:nvSpPr>
      <dsp:spPr>
        <a:xfrm>
          <a:off x="429717" y="45420"/>
          <a:ext cx="5494210" cy="383760"/>
        </a:xfrm>
        <a:prstGeom prst="round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Кадровые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448451" y="64154"/>
        <a:ext cx="5456742" cy="346292"/>
      </dsp:txXfrm>
    </dsp:sp>
    <dsp:sp modelId="{8D1A8A37-862F-4E8A-AD90-A56BF5FD0E8B}">
      <dsp:nvSpPr>
        <dsp:cNvPr id="0" name=""/>
        <dsp:cNvSpPr/>
      </dsp:nvSpPr>
      <dsp:spPr>
        <a:xfrm>
          <a:off x="0" y="1464672"/>
          <a:ext cx="7848872" cy="563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270764" rIns="60916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Неадекватное оснащение лабораторий анализаторами</a:t>
          </a:r>
          <a:endParaRPr lang="ru-RU" sz="1400" kern="1200" dirty="0"/>
        </a:p>
      </dsp:txBody>
      <dsp:txXfrm>
        <a:off x="0" y="1464672"/>
        <a:ext cx="7848872" cy="563062"/>
      </dsp:txXfrm>
    </dsp:sp>
    <dsp:sp modelId="{A061765A-F9D2-42D0-A225-67CD93B1D6FF}">
      <dsp:nvSpPr>
        <dsp:cNvPr id="0" name=""/>
        <dsp:cNvSpPr/>
      </dsp:nvSpPr>
      <dsp:spPr>
        <a:xfrm>
          <a:off x="392443" y="1272792"/>
          <a:ext cx="5494210" cy="383760"/>
        </a:xfrm>
        <a:prstGeom prst="round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Материально-технические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411177" y="1291526"/>
        <a:ext cx="5456742" cy="346292"/>
      </dsp:txXfrm>
    </dsp:sp>
    <dsp:sp modelId="{FBFFB985-49B0-4699-B1F7-00AEF2FBC3B4}">
      <dsp:nvSpPr>
        <dsp:cNvPr id="0" name=""/>
        <dsp:cNvSpPr/>
      </dsp:nvSpPr>
      <dsp:spPr>
        <a:xfrm>
          <a:off x="0" y="2374011"/>
          <a:ext cx="7848872" cy="563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270764" rIns="60916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Приказ  №535  от 22 апреля 1985 г. МЗ СССР</a:t>
          </a:r>
          <a:endParaRPr lang="ru-RU" sz="1400" kern="1200" dirty="0"/>
        </a:p>
      </dsp:txBody>
      <dsp:txXfrm>
        <a:off x="0" y="2374011"/>
        <a:ext cx="7848872" cy="563062"/>
      </dsp:txXfrm>
    </dsp:sp>
    <dsp:sp modelId="{C7982FF7-4F94-411B-8039-E92EB71BA23E}">
      <dsp:nvSpPr>
        <dsp:cNvPr id="0" name=""/>
        <dsp:cNvSpPr/>
      </dsp:nvSpPr>
      <dsp:spPr>
        <a:xfrm>
          <a:off x="377350" y="2130289"/>
          <a:ext cx="5494210" cy="477577"/>
        </a:xfrm>
        <a:prstGeom prst="round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Отсутствие современной нормативной документации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400663" y="2153602"/>
        <a:ext cx="5447584" cy="430951"/>
      </dsp:txXfrm>
    </dsp:sp>
    <dsp:sp modelId="{B0FB8F77-F701-4B87-9FE6-E9F946FC4F1E}">
      <dsp:nvSpPr>
        <dsp:cNvPr id="0" name=""/>
        <dsp:cNvSpPr/>
      </dsp:nvSpPr>
      <dsp:spPr>
        <a:xfrm>
          <a:off x="0" y="3257162"/>
          <a:ext cx="7848872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160" tIns="270764" rIns="60916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Микробиологические лаборатории, как правило, не включены в единое информационное пространство ЛПУ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Малая распространенность специальных программ для лаборатории, облегчающих контроль, анализ производственных процессов и  статистическую обработку данных</a:t>
          </a:r>
          <a:endParaRPr lang="ru-RU" sz="1400" kern="1200" dirty="0"/>
        </a:p>
      </dsp:txBody>
      <dsp:txXfrm>
        <a:off x="0" y="3257162"/>
        <a:ext cx="7848872" cy="1351350"/>
      </dsp:txXfrm>
    </dsp:sp>
    <dsp:sp modelId="{08C0DACA-D753-4D2E-9047-332A0C1FD277}">
      <dsp:nvSpPr>
        <dsp:cNvPr id="0" name=""/>
        <dsp:cNvSpPr/>
      </dsp:nvSpPr>
      <dsp:spPr>
        <a:xfrm>
          <a:off x="360039" y="3099357"/>
          <a:ext cx="5494210" cy="383760"/>
        </a:xfrm>
        <a:prstGeom prst="roundRect">
          <a:avLst/>
        </a:prstGeom>
        <a:solidFill>
          <a:schemeClr val="accent3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</a:rPr>
            <a:t>Низкий уровень информатизации процессов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378773" y="3118091"/>
        <a:ext cx="545674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54E0B-F40A-4394-9E6D-E8A6E2D45377}">
      <dsp:nvSpPr>
        <dsp:cNvPr id="0" name=""/>
        <dsp:cNvSpPr/>
      </dsp:nvSpPr>
      <dsp:spPr>
        <a:xfrm>
          <a:off x="48272" y="0"/>
          <a:ext cx="2598300" cy="155898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Готовые справочники                 </a:t>
          </a:r>
          <a:r>
            <a:rPr lang="ru-RU" sz="1800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(сред, антибиотиков, микроорганизмов и </a:t>
          </a:r>
          <a:r>
            <a:rPr lang="ru-RU" sz="1800" kern="1200" dirty="0" err="1" smtClean="0">
              <a:solidFill>
                <a:schemeClr val="tx1"/>
              </a:solidFill>
              <a:cs typeface="Times New Roman" panose="02020603050405020304" pitchFamily="18" charset="0"/>
            </a:rPr>
            <a:t>тд</a:t>
          </a:r>
          <a:r>
            <a:rPr lang="ru-RU" sz="1800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)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8272" y="0"/>
        <a:ext cx="2598300" cy="1558980"/>
      </dsp:txXfrm>
    </dsp:sp>
    <dsp:sp modelId="{911B6D7B-F8DC-4823-B917-1997DB4CD518}">
      <dsp:nvSpPr>
        <dsp:cNvPr id="0" name=""/>
        <dsp:cNvSpPr/>
      </dsp:nvSpPr>
      <dsp:spPr>
        <a:xfrm>
          <a:off x="0" y="1815975"/>
          <a:ext cx="2606588" cy="1542283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Рабочие листы (задания для лаборантов)</a:t>
          </a:r>
          <a:endParaRPr lang="ru-RU" sz="2400" kern="1200" dirty="0">
            <a:solidFill>
              <a:schemeClr val="tx1"/>
            </a:solidFill>
            <a:cs typeface="Times New Roman" panose="02020603050405020304" pitchFamily="18" charset="0"/>
          </a:endParaRPr>
        </a:p>
      </dsp:txBody>
      <dsp:txXfrm>
        <a:off x="0" y="1815975"/>
        <a:ext cx="2606588" cy="1542283"/>
      </dsp:txXfrm>
    </dsp:sp>
    <dsp:sp modelId="{78DF14CD-3F22-4E07-BD1B-B3084A792704}">
      <dsp:nvSpPr>
        <dsp:cNvPr id="0" name=""/>
        <dsp:cNvSpPr/>
      </dsp:nvSpPr>
      <dsp:spPr>
        <a:xfrm>
          <a:off x="2952340" y="15781"/>
          <a:ext cx="2598300" cy="1558980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Программируемые протоколы исследований         </a:t>
          </a:r>
          <a:r>
            <a:rPr lang="en-US" sz="1300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(</a:t>
          </a:r>
          <a:r>
            <a:rPr lang="ru-RU" sz="1300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наборы сред, панели антибиотиков, автоматическое назначение дополнительных тестов)</a:t>
          </a:r>
          <a:endParaRPr lang="ru-RU" sz="1300" kern="1200" dirty="0">
            <a:solidFill>
              <a:schemeClr val="tx1"/>
            </a:solidFill>
            <a:cs typeface="Times New Roman" panose="02020603050405020304" pitchFamily="18" charset="0"/>
          </a:endParaRPr>
        </a:p>
      </dsp:txBody>
      <dsp:txXfrm>
        <a:off x="2952340" y="15781"/>
        <a:ext cx="2598300" cy="1558980"/>
      </dsp:txXfrm>
    </dsp:sp>
    <dsp:sp modelId="{ABBA3880-673C-40C1-96E7-199C63A36776}">
      <dsp:nvSpPr>
        <dsp:cNvPr id="0" name=""/>
        <dsp:cNvSpPr/>
      </dsp:nvSpPr>
      <dsp:spPr>
        <a:xfrm>
          <a:off x="5832660" y="1743968"/>
          <a:ext cx="2598300" cy="1558980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Печать рабочих журналов из ЛИС</a:t>
          </a:r>
        </a:p>
      </dsp:txBody>
      <dsp:txXfrm>
        <a:off x="5832660" y="1743968"/>
        <a:ext cx="2598300" cy="1558980"/>
      </dsp:txXfrm>
    </dsp:sp>
    <dsp:sp modelId="{2D8E337D-D081-4FF8-8592-F9ACFD3BD76A}">
      <dsp:nvSpPr>
        <dsp:cNvPr id="0" name=""/>
        <dsp:cNvSpPr/>
      </dsp:nvSpPr>
      <dsp:spPr>
        <a:xfrm>
          <a:off x="5789034" y="0"/>
          <a:ext cx="2598300" cy="1558980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Наличие обновляемых экспертных систем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(анализ полученных данных) 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5789034" y="0"/>
        <a:ext cx="2598300" cy="1558980"/>
      </dsp:txXfrm>
    </dsp:sp>
    <dsp:sp modelId="{3F92C763-92BC-44D6-BE48-5192F795CC74}">
      <dsp:nvSpPr>
        <dsp:cNvPr id="0" name=""/>
        <dsp:cNvSpPr/>
      </dsp:nvSpPr>
      <dsp:spPr>
        <a:xfrm>
          <a:off x="5832660" y="3544161"/>
          <a:ext cx="2558156" cy="1548800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Маркировка ШК </a:t>
          </a:r>
          <a:r>
            <a:rPr lang="ru-RU" sz="2000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всех средств исследования</a:t>
          </a:r>
        </a:p>
      </dsp:txBody>
      <dsp:txXfrm>
        <a:off x="5832660" y="3544161"/>
        <a:ext cx="2558156" cy="1548800"/>
      </dsp:txXfrm>
    </dsp:sp>
    <dsp:sp modelId="{3F5BB154-4124-4AFC-AA15-00858C998CFC}">
      <dsp:nvSpPr>
        <dsp:cNvPr id="0" name=""/>
        <dsp:cNvSpPr/>
      </dsp:nvSpPr>
      <dsp:spPr>
        <a:xfrm>
          <a:off x="8" y="3544164"/>
          <a:ext cx="2598300" cy="1558980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Настройка шаблонов </a:t>
          </a:r>
          <a:r>
            <a:rPr lang="ru-RU" sz="2000" b="1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заключений, комментариев</a:t>
          </a:r>
        </a:p>
      </dsp:txBody>
      <dsp:txXfrm>
        <a:off x="8" y="3544164"/>
        <a:ext cx="2598300" cy="1558980"/>
      </dsp:txXfrm>
    </dsp:sp>
    <dsp:sp modelId="{8E048A08-A934-494A-B42F-34C09881752C}">
      <dsp:nvSpPr>
        <dsp:cNvPr id="0" name=""/>
        <dsp:cNvSpPr/>
      </dsp:nvSpPr>
      <dsp:spPr>
        <a:xfrm>
          <a:off x="2952327" y="3544164"/>
          <a:ext cx="2598300" cy="1558980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Шаблоны </a:t>
          </a:r>
          <a:r>
            <a:rPr lang="ru-RU" sz="2000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стандартных таблиц по исследованиям (микроскопия, </a:t>
          </a:r>
          <a:r>
            <a:rPr lang="ru-RU" sz="2000" kern="1200" dirty="0" err="1" smtClean="0">
              <a:solidFill>
                <a:schemeClr val="tx1"/>
              </a:solidFill>
              <a:cs typeface="Times New Roman" panose="02020603050405020304" pitchFamily="18" charset="0"/>
            </a:rPr>
            <a:t>дисбактериоз</a:t>
          </a:r>
          <a:r>
            <a:rPr lang="ru-RU" sz="2000" kern="1200" dirty="0" smtClean="0">
              <a:solidFill>
                <a:schemeClr val="tx1"/>
              </a:solidFill>
              <a:cs typeface="Times New Roman" panose="02020603050405020304" pitchFamily="18" charset="0"/>
            </a:rPr>
            <a:t>)</a:t>
          </a:r>
        </a:p>
      </dsp:txBody>
      <dsp:txXfrm>
        <a:off x="2952327" y="3544164"/>
        <a:ext cx="2598300" cy="1558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20922" y="0"/>
            <a:ext cx="4796383" cy="3286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17306" y="0"/>
            <a:ext cx="4790466" cy="3286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6B613B76-D0C9-4E25-B13E-C1B7C0922005}" type="datetimeFigureOut">
              <a:rPr lang="en-US" sz="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3/24/2016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25438" y="6772275"/>
            <a:ext cx="4863876" cy="32543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89314" y="6772275"/>
            <a:ext cx="4723036" cy="32543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13B96CAB-D281-4FD1-8AB7-6C3875106EA3}" type="slidenum">
              <a:rPr lang="en-US" sz="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12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theme" Target="../theme/theme18.xml"/><Relationship Id="rId4" Type="http://schemas.openxmlformats.org/officeDocument/2006/relationships/image" Target="../media/image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30200" y="332793"/>
            <a:ext cx="6154739" cy="32861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484939" y="332793"/>
            <a:ext cx="3427412" cy="32861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85E209-E03E-4943-A00F-C9542C7B94AF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73100"/>
            <a:ext cx="6153150" cy="461486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485456" y="669330"/>
            <a:ext cx="3426893" cy="4608512"/>
          </a:xfrm>
          <a:prstGeom prst="rect">
            <a:avLst/>
          </a:prstGeom>
        </p:spPr>
        <p:txBody>
          <a:bodyPr vert="horz" lIns="324000" tIns="180000" rIns="0" bIns="0" rtlCol="0"/>
          <a:lstStyle/>
          <a:p>
            <a:pPr lvl="0"/>
            <a:r>
              <a:rPr lang="en-US" dirty="0" smtClean="0"/>
              <a:t>First list level for running text 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err="1" smtClean="0"/>
              <a:t>Sixth</a:t>
            </a:r>
            <a:r>
              <a:rPr lang="en-US" noProof="0" dirty="0" smtClean="0"/>
              <a:t> </a:t>
            </a:r>
            <a:r>
              <a:rPr lang="en-US" noProof="0" dirty="0" err="1" smtClean="0"/>
              <a:t>level</a:t>
            </a:r>
            <a:endParaRPr lang="en-US" noProof="0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30200" y="6772276"/>
            <a:ext cx="6154739" cy="32579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484939" y="6772276"/>
            <a:ext cx="3427412" cy="32579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E62E38-0876-4F58-8BE1-686825A64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5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300"/>
      </a:spcBef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Bef>
        <a:spcPts val="300"/>
      </a:spcBef>
      <a:spcAft>
        <a:spcPts val="300"/>
      </a:spcAft>
      <a:buFontTx/>
      <a:buNone/>
      <a:defRPr sz="1200" b="1" kern="1200">
        <a:solidFill>
          <a:schemeClr val="tx2"/>
        </a:solidFill>
        <a:latin typeface="+mn-lt"/>
        <a:ea typeface="+mn-ea"/>
        <a:cs typeface="+mn-cs"/>
      </a:defRPr>
    </a:lvl2pPr>
    <a:lvl3pPr marL="182563" indent="-182563" algn="l" defTabSz="914400" rtl="0" eaLnBrk="1" latinLnBrk="0" hangingPunct="1">
      <a:spcBef>
        <a:spcPts val="0"/>
      </a:spcBef>
      <a:spcAft>
        <a:spcPts val="300"/>
      </a:spcAft>
      <a:buSzPct val="100000"/>
      <a:buFontTx/>
      <a:buBlip>
        <a:blip r:embed="rId2"/>
      </a:buBlip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1950" indent="-184150" algn="l" defTabSz="914400" rtl="0" eaLnBrk="1" latinLnBrk="0" hangingPunct="1">
      <a:spcBef>
        <a:spcPts val="0"/>
      </a:spcBef>
      <a:spcAft>
        <a:spcPts val="300"/>
      </a:spcAft>
      <a:buSzPct val="100000"/>
      <a:buFontTx/>
      <a:buBlip>
        <a:blip r:embed="rId3"/>
      </a:buBlip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39750" indent="-177800" algn="l" defTabSz="914400" rtl="0" eaLnBrk="1" latinLnBrk="0" hangingPunct="1">
      <a:spcBef>
        <a:spcPts val="0"/>
      </a:spcBef>
      <a:spcAft>
        <a:spcPts val="300"/>
      </a:spcAft>
      <a:buSzPct val="100000"/>
      <a:buFontTx/>
      <a:buBlip>
        <a:blip r:embed="rId4"/>
      </a:buBlip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defRPr sz="1000" kern="1200">
        <a:solidFill>
          <a:schemeClr val="tx1">
            <a:lumMod val="50000"/>
            <a:lumOff val="50000"/>
          </a:schemeClr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247" y="3372168"/>
            <a:ext cx="7510121" cy="31946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25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Микробиологические лаборатории помимо стандартной</a:t>
            </a:r>
            <a:r>
              <a:rPr lang="ru-RU" baseline="0" dirty="0" smtClean="0"/>
              <a:t> статистической отчетности должны вести эпидемиологический мониторинг, для этого в ЛИС должны быть реализованы специализированные отчетные формы.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2E38-0876-4F58-8BE1-686825A64F5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27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2247" y="3372168"/>
            <a:ext cx="7510121" cy="31946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>
                <a:latin typeface="Arial" pitchFamily="34" charset="0"/>
              </a:rPr>
              <a:t>При</a:t>
            </a:r>
            <a:r>
              <a:rPr lang="ru-RU" baseline="0" dirty="0" smtClean="0">
                <a:latin typeface="Arial" pitchFamily="34" charset="0"/>
              </a:rPr>
              <a:t> разработке своей системы мы руководствовались опытом работы нашей компании с бактериологическими лабораториями в т ч по поставкам оборудования и расходных материалов. Мы стремимся создать принципиально новый продукт – не ограничивающийся функционалом регистрации, аккумуляцией данных с приборов и выдачей ответов в МИС, одинаково необходимый как большим лабораториям с анализаторами, так и для неавтоматизированных лабораторий.</a:t>
            </a:r>
            <a:endParaRPr lang="sv-S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4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ru-RU" sz="1200" b="1" dirty="0" smtClean="0">
                <a:latin typeface="+mn-lt"/>
              </a:rPr>
              <a:t>Накопленный опыт, а также соответствие в работе высоким требованиям, предъявляемым сегодня к лабораторной диагностике, позволяют нам проектировать, создавать и внедрять современные информационные системы для диагностических лабораторий.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2E38-0876-4F58-8BE1-686825A64F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6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В 2013 г. в России умерло 1,9 </a:t>
            </a:r>
            <a:r>
              <a:rPr lang="ru-RU" sz="1200" b="1" dirty="0" err="1" smtClean="0"/>
              <a:t>млн</a:t>
            </a:r>
            <a:r>
              <a:rPr lang="ru-RU" sz="1200" b="1" dirty="0" smtClean="0"/>
              <a:t> человек, от инфекционных болезней – 31 808 (1,7%), зарегистрировано 33 </a:t>
            </a:r>
            <a:r>
              <a:rPr lang="ru-RU" sz="1200" b="1" dirty="0" err="1" smtClean="0"/>
              <a:t>млн</a:t>
            </a:r>
            <a:r>
              <a:rPr lang="ru-RU" sz="1200" b="1" dirty="0" smtClean="0"/>
              <a:t> 255 тыс. случаев инфекционных болезней, летальный исход составил – 0,096%.</a:t>
            </a:r>
            <a:endParaRPr kumimoji="1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2E38-0876-4F58-8BE1-686825A64F5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Последний пункт</a:t>
            </a:r>
            <a:r>
              <a:rPr lang="ru-RU" baseline="0" dirty="0" smtClean="0"/>
              <a:t> является очевидным следствием 3-х первых. </a:t>
            </a:r>
            <a:r>
              <a:rPr lang="ru-RU" baseline="0" dirty="0" err="1" smtClean="0"/>
              <a:t>Баклаборатория</a:t>
            </a:r>
            <a:r>
              <a:rPr lang="ru-RU" baseline="0" dirty="0" smtClean="0"/>
              <a:t> остается на сегодня наименее автоматизированным и </a:t>
            </a:r>
            <a:r>
              <a:rPr lang="ru-RU" baseline="0" dirty="0" err="1" smtClean="0"/>
              <a:t>информатизированным</a:t>
            </a:r>
            <a:r>
              <a:rPr lang="ru-RU" baseline="0" dirty="0" smtClean="0"/>
              <a:t> звеном лабораторной службы.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2E38-0876-4F58-8BE1-686825A64F5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20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сожалению, на сегодняшний день нет актуальной статистики</a:t>
            </a:r>
            <a:r>
              <a:rPr lang="ru-RU" baseline="0" dirty="0" smtClean="0"/>
              <a:t> по количеству микробиологический лабораторий в России и уровню автоматизации в них. Однако достоверно, что уровень оснащенности анализаторами данного подразделения лабораторной службы и остается достаточно низким. Преобладают ручные методики.</a:t>
            </a:r>
          </a:p>
          <a:p>
            <a:r>
              <a:rPr lang="ru-RU" baseline="0" dirty="0" smtClean="0"/>
              <a:t>Также по нашему опыту, большинство </a:t>
            </a:r>
            <a:r>
              <a:rPr lang="ru-RU" baseline="0" dirty="0" err="1" smtClean="0"/>
              <a:t>баклабораторий</a:t>
            </a:r>
            <a:r>
              <a:rPr lang="ru-RU" baseline="0" dirty="0" smtClean="0"/>
              <a:t>, входящих в структуру КДЛ с внедренными уже Лабораторными системами, остаются независимыми подразделениями, «живущими своей жизнью». Зачастую, при внедрении ЛИС в Клинических лабораториях, микробиология остается в стороне, максимум – в ЛИС для этих направлений организуются регистрация и выдача заключений. Основные же процессы лаборатории не автоматизируются с помощью ЛИС, а значит, бак отдел остается менее эффективным и с весьма ограниченными возможностями контроля и учета своей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2E38-0876-4F58-8BE1-686825A64F5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56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Схему классического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бакпосева</a:t>
            </a:r>
            <a:r>
              <a:rPr lang="ru-RU" baseline="0" dirty="0" smtClean="0"/>
              <a:t> можно представить в виде довольно простой стандартной схемы (1). Детализация этой схемы выглядит уже более серьезно и сложно (2), а если вспомнить, что для каждого типа биоматериала, для каждой группы микроорганизмов процесс выглядит совершенно по-разному, а при отсутствии стандартизации в работе и многообразии новейших мануальных  методов диагностики систематизировать данные и создать программу, способную эффективно автоматизировать и контролировать  рутинную работу бактериологов достаточно непросто,  но необходимо, и работать над этим продуктом необходимо исключительно в команде со специалистами в данной области. Большинство лабораторий работает, к сожалению, с большой долей ручных методик, и наша задача – дать им в помощь Лабораторную систему, способную в значительной степени организовать и автоматизировать труд бактериологов.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2E38-0876-4F58-8BE1-686825A64F5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6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Лабораторная система должна</a:t>
            </a:r>
            <a:r>
              <a:rPr lang="ru-RU" baseline="0" dirty="0" smtClean="0"/>
              <a:t> иметь широкий набор опций для облегчения и ускорения ввода всех данных по исследованию. Данные, регистрируемые в электронных журналах, позволят контролировать этапы исследования, получать полную и корректную статистику по работе лаборатории, производить автоматическое списание реагентов и планировать их закупку на будущее.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2E38-0876-4F58-8BE1-686825A64F5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2E38-0876-4F58-8BE1-686825A64F5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22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При наличии в лаборатории автоматических систем и интеграции их с ЛИС  значительно увеличиваются возможности лаборатории и качество работы. Мы  напрямую работаем с представительствами в РФ/дистрибьюторами крупнейших производителей лабораторного оборудования, а также с инженерными/сервисными службами поставщиков данного оборудования. Также компания </a:t>
            </a:r>
            <a:r>
              <a:rPr lang="ru-RU" baseline="0" dirty="0" err="1" smtClean="0"/>
              <a:t>БиоВитрум</a:t>
            </a:r>
            <a:r>
              <a:rPr lang="ru-RU" baseline="0" dirty="0" smtClean="0"/>
              <a:t> является официальным дистрибьютором компании </a:t>
            </a:r>
            <a:r>
              <a:rPr lang="en-US" sz="1200" b="1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ioMérieux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2E38-0876-4F58-8BE1-686825A64F5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4.jpe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14.jpe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6.jpeg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9.jpeg"/><Relationship Id="rId5" Type="http://schemas.openxmlformats.org/officeDocument/2006/relationships/image" Target="../media/image10.jpeg"/><Relationship Id="rId4" Type="http://schemas.openxmlformats.org/officeDocument/2006/relationships/image" Target="../media/image18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9.jpe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19112" y="3140968"/>
            <a:ext cx="8123237" cy="2218432"/>
          </a:xfrm>
        </p:spPr>
        <p:txBody>
          <a:bodyPr lIns="0" tIns="36000" rIns="0" bIns="0" anchor="t" anchorCtr="0">
            <a:noAutofit/>
          </a:bodyPr>
          <a:lstStyle>
            <a:lvl1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600">
                <a:latin typeface="+mj-lt"/>
              </a:defRPr>
            </a:lvl1pPr>
          </a:lstStyle>
          <a:p>
            <a:r>
              <a:rPr lang="en-US" noProof="0" dirty="0" smtClean="0"/>
              <a:t>Click to edit title 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3875" y="2382466"/>
            <a:ext cx="8118474" cy="863972"/>
          </a:xfrm>
        </p:spPr>
        <p:txBody>
          <a:bodyPr tIns="0" rIns="0" bIns="72000" anchor="b" anchorCtr="0"/>
          <a:lstStyle>
            <a:lvl1pPr marL="0" indent="0" algn="l">
              <a:buNone/>
              <a:defRPr sz="1800" b="1" baseline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here to edit subtitle 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4E813A90-3BF9-4E39-A874-310B3C37F111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Inhaltsplatzhalter 63"/>
          <p:cNvSpPr>
            <a:spLocks noGrp="1"/>
          </p:cNvSpPr>
          <p:nvPr>
            <p:ph sz="quarter" idx="20" hasCustomPrompt="1"/>
          </p:nvPr>
        </p:nvSpPr>
        <p:spPr>
          <a:xfrm>
            <a:off x="7180263" y="33868"/>
            <a:ext cx="1393825" cy="6942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z="1000" dirty="0" smtClean="0">
                <a:solidFill>
                  <a:schemeClr val="bg2"/>
                </a:solidFill>
              </a:rPr>
              <a:t>(INSERT PRODUCTLABEL HERE)</a:t>
            </a:r>
            <a:endParaRPr lang="de-DE" sz="1000" dirty="0">
              <a:solidFill>
                <a:schemeClr val="bg2"/>
              </a:solidFill>
            </a:endParaRPr>
          </a:p>
        </p:txBody>
      </p:sp>
      <p:sp>
        <p:nvSpPr>
          <p:cNvPr id="11" name="Inhaltsplatzhalter 62"/>
          <p:cNvSpPr>
            <a:spLocks noGrp="1"/>
          </p:cNvSpPr>
          <p:nvPr>
            <p:ph sz="quarter" idx="19" hasCustomPrompt="1"/>
          </p:nvPr>
        </p:nvSpPr>
        <p:spPr>
          <a:xfrm>
            <a:off x="523875" y="1125538"/>
            <a:ext cx="1600200" cy="719286"/>
          </a:xfrm>
          <a:ln>
            <a:noFill/>
          </a:ln>
        </p:spPr>
        <p:txBody>
          <a:bodyPr vert="horz" lIns="0" tIns="0" rIns="360000" bIns="0" rtlCol="0">
            <a:noAutofit/>
          </a:bodyPr>
          <a:lstStyle>
            <a:lvl1pPr>
              <a:defRPr lang="en-US" sz="100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PRODUCTSIGN (INSERT LOGO HIER)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54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DD72-3A1F-4E67-9F61-73F2FADBCD33}" type="datetime1">
              <a:rPr lang="de-DE"/>
              <a:pPr>
                <a:defRPr/>
              </a:pPr>
              <a:t>24.03.2016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66C6-F108-4BFC-9ED8-A790996E44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133879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ubgra_gray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nikon_rgb2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397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logo _j_white38m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5975" y="552450"/>
            <a:ext cx="13668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188" y="2895600"/>
            <a:ext cx="7773987" cy="1219200"/>
          </a:xfrm>
        </p:spPr>
        <p:txBody>
          <a:bodyPr tIns="46800" bIns="46800" anchor="t"/>
          <a:lstStyle>
            <a:lvl1pPr>
              <a:defRPr>
                <a:latin typeface="ＭＳ Ｐゴシック" pitchFamily="50" charset="-128"/>
              </a:defRPr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ja-JP" altLang="en-US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722813" y="5757863"/>
            <a:ext cx="3810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D08E3-C6C9-45C8-8106-6E231172E2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90817-BCCC-451A-B2CF-5C0897F48C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6725" y="838200"/>
            <a:ext cx="4076700" cy="559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95825" y="838200"/>
            <a:ext cx="4076700" cy="559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154B1-55C1-4258-A0E4-EE3A9E3D94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2CB37-3596-4D57-B323-099164DF94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BA5C5-8612-4E65-BDB5-1FC8CA29C4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34F62-1C79-42F8-8C56-EC2DEDB314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8A493-B7D0-4180-A361-3F5D702C38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www.biovitrum.ru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8408-738C-4D1A-A4DA-225113FB1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158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ja-JP" noProof="0" smtClean="0"/>
              <a:t>Вставка рисунка</a:t>
            </a:r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191FD-658F-49C8-8463-7036ED2547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E7347-8BFA-4C14-B7A4-85DFE59802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96075" y="0"/>
            <a:ext cx="2076450" cy="6430963"/>
          </a:xfr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6725" y="0"/>
            <a:ext cx="6076950" cy="6430963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29D2-886F-4AAD-A271-BC6C1D3C7F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66725" y="0"/>
            <a:ext cx="8305800" cy="6430963"/>
          </a:xfr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50A3D-6756-442A-AA84-D99D785C26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6725" y="0"/>
            <a:ext cx="6837363" cy="684213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idx="1"/>
          </p:nvPr>
        </p:nvSpPr>
        <p:spPr>
          <a:xfrm>
            <a:off x="466725" y="838200"/>
            <a:ext cx="8305800" cy="5592763"/>
          </a:xfrm>
        </p:spPr>
        <p:txBody>
          <a:bodyPr/>
          <a:lstStyle/>
          <a:p>
            <a:pPr lvl="0"/>
            <a:r>
              <a:rPr lang="ru-RU" altLang="ja-JP" noProof="0" smtClean="0"/>
              <a:t>Вставка диаграммы</a:t>
            </a:r>
            <a:endParaRPr lang="ja-JP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3252B-E653-448F-8C8C-24899D61AF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6725" y="0"/>
            <a:ext cx="6837363" cy="684213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66725" y="838200"/>
            <a:ext cx="8305800" cy="5592763"/>
          </a:xfrm>
        </p:spPr>
        <p:txBody>
          <a:bodyPr/>
          <a:lstStyle/>
          <a:p>
            <a:pPr lvl="0"/>
            <a:r>
              <a:rPr lang="ru-RU" altLang="ja-JP" noProof="0" smtClean="0"/>
              <a:t>Вставка таблицы</a:t>
            </a:r>
            <a:endParaRPr lang="ja-JP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633BB-5DBF-4545-A4E0-F8AEB259CB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6725" y="0"/>
            <a:ext cx="6837363" cy="684213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66725" y="838200"/>
            <a:ext cx="4076700" cy="5592763"/>
          </a:xfr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95825" y="838200"/>
            <a:ext cx="4076700" cy="5592763"/>
          </a:xfr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84F76-BFC2-468B-B447-B3E47AA3FA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subgra_gray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nikon_rgb2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397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6019800" y="838200"/>
            <a:ext cx="25114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9pPr>
          </a:lstStyle>
          <a:p>
            <a:pPr algn="r" eaLnBrk="1" hangingPunct="1">
              <a:defRPr/>
            </a:pPr>
            <a:r>
              <a:rPr kumimoji="0" lang="ja-JP" altLang="en-US" sz="1400" b="0" smtClean="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</a:rPr>
              <a:t>インストルメンツカンパニー</a:t>
            </a:r>
          </a:p>
          <a:p>
            <a:pPr algn="r" eaLnBrk="1" hangingPunct="1">
              <a:defRPr/>
            </a:pPr>
            <a:r>
              <a:rPr kumimoji="0" lang="ja-JP" altLang="en-US" sz="1400" b="0" smtClean="0">
                <a:solidFill>
                  <a:srgbClr val="000000"/>
                </a:solidFill>
                <a:latin typeface="ＭＳ Ｐゴシック" pitchFamily="34" charset="-128"/>
                <a:ea typeface="ＭＳ Ｐゴシック" pitchFamily="34" charset="-128"/>
              </a:rPr>
              <a:t>経営管理部　</a:t>
            </a:r>
          </a:p>
        </p:txBody>
      </p:sp>
      <p:pic>
        <p:nvPicPr>
          <p:cNvPr id="6" name="Picture 10" descr="logo _j_white38m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5975" y="552450"/>
            <a:ext cx="13668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611188" y="2895600"/>
            <a:ext cx="7773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CDED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1440" bIns="468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ja-JP" altLang="en-US" noProof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11188" y="5757863"/>
            <a:ext cx="3808412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78F98A38-BA33-4CE8-A62A-490628B25AB2}" type="datetime4">
              <a:rPr lang="ja-JP" altLang="en-US"/>
              <a:pPr>
                <a:defRPr/>
              </a:pPr>
              <a:t>2016年3月24日</a:t>
            </a:fld>
            <a:endParaRPr lang="en-US" altLang="ja-JP" sz="9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21225" y="5757863"/>
            <a:ext cx="381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9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www.biovitrum.ru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F3514-31A2-4C70-A1F4-CAB91F683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933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ja-JP" noProof="0" smtClean="0"/>
              <a:t>Вставка рисунка</a:t>
            </a:r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subgra_gray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nikon_rgb2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397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ogo_e_white66m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3763" y="533400"/>
            <a:ext cx="2609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269038" y="798513"/>
            <a:ext cx="2235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12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1pPr>
            <a:lvl2pPr marL="742950" indent="-285750" eaLnBrk="0" hangingPunct="0">
              <a:defRPr kumimoji="1" sz="12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12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12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12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9pPr>
          </a:lstStyle>
          <a:p>
            <a:pPr algn="r">
              <a:defRPr/>
            </a:pPr>
            <a:r>
              <a:rPr lang="en-US" altLang="ja-JP" sz="1800" b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Instruments Company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684213" y="2895600"/>
            <a:ext cx="7773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CDED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1440" bIns="468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ja-JP" altLang="en-US" noProof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11188" y="5757863"/>
            <a:ext cx="3808412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13C9F6B7-DCA1-4B05-B1A9-6B117C944C22}" type="datetime4">
              <a:rPr lang="en-US"/>
              <a:pPr>
                <a:defRPr/>
              </a:pPr>
              <a:t>March 24, 2016</a:t>
            </a:fld>
            <a:endParaRPr lang="en-US" altLang="ja-JP" sz="9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21225" y="5757863"/>
            <a:ext cx="381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9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ja-JP" smtClean="0"/>
              <a:t>Образец подзаголовка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2C224-BF79-4741-A31B-5B994196934E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</a:t>
            </a:r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bgra_gray_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nikon_rgb2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397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logo_e_black66mm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5825" y="533400"/>
            <a:ext cx="2609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6307138" y="798513"/>
            <a:ext cx="2235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algn="r">
              <a:defRPr/>
            </a:pPr>
            <a:r>
              <a:rPr lang="en-US" altLang="ja-JP" sz="1800" b="0" smtClean="0">
                <a:solidFill>
                  <a:srgbClr val="FFFFFF"/>
                </a:solidFill>
                <a:ea typeface="ＭＳ Ｐゴシック" pitchFamily="50" charset="-128"/>
                <a:cs typeface="+mn-cs"/>
              </a:rPr>
              <a:t>Instruments Company</a:t>
            </a: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895600"/>
            <a:ext cx="7773987" cy="1219200"/>
          </a:xfrm>
        </p:spPr>
        <p:txBody>
          <a:bodyPr tIns="46800" bIns="46800" anchor="t"/>
          <a:lstStyle>
            <a:lvl1pPr>
              <a:defRPr>
                <a:latin typeface="ＭＳ Ｐゴシック" pitchFamily="50" charset="-128"/>
              </a:defRPr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ja-JP" altLang="en-US" noProof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5757863"/>
            <a:ext cx="3808412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lvl1pPr algn="l">
              <a:defRPr sz="1800">
                <a:solidFill>
                  <a:srgbClr val="FFFFFF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64C56B10-F8C4-47EF-8A7A-F2072AF87B91}" type="datetime4">
              <a:rPr lang="en-US"/>
              <a:pPr>
                <a:defRPr/>
              </a:pPr>
              <a:t>March 24, 2016</a:t>
            </a:fld>
            <a:endParaRPr lang="en-US" altLang="ja-JP" sz="9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1188" y="6237288"/>
            <a:ext cx="3810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2C224-BF79-4741-A31B-5B994196934E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</a:t>
            </a:r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64C3E-03CA-4DF6-8AEE-A7A8F3F5BF4F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D0260-51E1-48B5-84DF-BF34E483F2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2EC2-5A92-4EE9-9341-0C9EC7E2B5AB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A761C-274E-45D3-B513-F02F8F5D8A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838200"/>
            <a:ext cx="4076700" cy="559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838200"/>
            <a:ext cx="4076700" cy="559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2B011-F819-40AC-BF9B-39B91637FBB2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82759-A292-458A-AB65-CBD8627727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F3CF5-DD7A-495D-9A08-3A9F9FC00D32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E7993-8EFB-4B82-BF3A-B5328B8747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29ED1-24E1-49D4-84E1-268C42876147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96A70-E2D7-4459-8A44-1E64C30E32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EB883-CE87-4CFB-A2C6-917C3DAFE0E0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8C05E-EAF9-4E88-9556-B94FA25D15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418CD-EE87-459B-8EE7-DCAA9DC3AC01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D54D1-C15D-4D1B-A3C5-85A73536A1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B5701-7015-4BE7-9D68-C635A1AE9599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BBBE-F2DC-4D6E-9190-475675DF10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75444-5651-4969-BAAA-254C1C340336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A08F2-8E93-406A-82B1-A9CC197A64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0"/>
            <a:ext cx="20764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0"/>
            <a:ext cx="6076950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1BB8B-A0E9-479B-AFCD-669B0EE155DD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9E23-292B-4E54-8B89-57E372EB03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2C224-BF79-4741-A31B-5B994196934E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</a:t>
            </a:r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プレースホルダ 11"/>
          <p:cNvSpPr>
            <a:spLocks noGrp="1"/>
          </p:cNvSpPr>
          <p:nvPr>
            <p:ph type="title"/>
          </p:nvPr>
        </p:nvSpPr>
        <p:spPr>
          <a:xfrm>
            <a:off x="1175657" y="274639"/>
            <a:ext cx="7679418" cy="7413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6" name="テキスト プレースホルダ 12"/>
          <p:cNvSpPr>
            <a:spLocks noGrp="1"/>
          </p:cNvSpPr>
          <p:nvPr>
            <p:ph idx="1"/>
          </p:nvPr>
        </p:nvSpPr>
        <p:spPr>
          <a:xfrm>
            <a:off x="457200" y="1248230"/>
            <a:ext cx="8229600" cy="487793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altLang="ja-JP" noProof="0" smtClean="0"/>
              <a:t>Образец текста</a:t>
            </a:r>
          </a:p>
          <a:p>
            <a:pPr lvl="1"/>
            <a:r>
              <a:rPr lang="ru-RU" altLang="ja-JP" noProof="0" smtClean="0"/>
              <a:t>Второй уровень</a:t>
            </a:r>
          </a:p>
          <a:p>
            <a:pPr lvl="2"/>
            <a:r>
              <a:rPr lang="ru-RU" altLang="ja-JP" noProof="0" smtClean="0"/>
              <a:t>Третий уровень</a:t>
            </a:r>
          </a:p>
          <a:p>
            <a:pPr lvl="3"/>
            <a:r>
              <a:rPr lang="ru-RU" altLang="ja-JP" noProof="0" smtClean="0"/>
              <a:t>Четвертый уровень</a:t>
            </a:r>
          </a:p>
          <a:p>
            <a:pPr lvl="4"/>
            <a:r>
              <a:rPr lang="ru-RU" altLang="ja-JP" noProof="0" smtClean="0"/>
              <a:t>Пятый уровень</a:t>
            </a:r>
            <a:endParaRPr lang="ja-JP" altLang="en-US" noProof="0" dirty="0"/>
          </a:p>
        </p:txBody>
      </p:sp>
    </p:spTree>
  </p:cSld>
  <p:clrMapOvr>
    <a:masterClrMapping/>
  </p:clrMapOvr>
  <p:transition>
    <p:push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subgra_gray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nikon_rgb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397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507038" y="798513"/>
            <a:ext cx="300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altLang="ja-JP" sz="1800" b="0" smtClean="0">
                <a:solidFill>
                  <a:srgbClr val="000000"/>
                </a:solidFill>
                <a:cs typeface="+mn-cs"/>
              </a:rPr>
              <a:t>Nikon Instruments Europe BV</a:t>
            </a: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895600"/>
            <a:ext cx="7773987" cy="1219200"/>
          </a:xfrm>
        </p:spPr>
        <p:txBody>
          <a:bodyPr tIns="46800" bIns="46800" anchor="t"/>
          <a:lstStyle>
            <a:lvl1pPr>
              <a:defRPr>
                <a:latin typeface="ＭＳ Ｐゴシック" pitchFamily="34" charset="-128"/>
              </a:defRPr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ja-JP" altLang="en-US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722813" y="5734050"/>
            <a:ext cx="3810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b="1"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EE5B33-B989-4DF8-80AD-76834ADE944D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ea typeface="ＭＳ ゴシック" pitchFamily="49" charset="-128"/>
              </a:defRPr>
            </a:lvl1pPr>
          </a:lstStyle>
          <a:p>
            <a:pPr>
              <a:defRPr/>
            </a:pPr>
            <a:fld id="{26A41202-A947-45BD-93E6-95B181F62A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E7112645-B593-4B60-8853-71A9F8ADFD94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ea typeface="ＭＳ ゴシック" pitchFamily="49" charset="-128"/>
              </a:defRPr>
            </a:lvl1pPr>
          </a:lstStyle>
          <a:p>
            <a:pPr>
              <a:defRPr/>
            </a:pPr>
            <a:fld id="{7D13B897-60DE-49AC-8B2D-EF917D90F1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19100" y="836613"/>
            <a:ext cx="40767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767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4C5600-A873-4FA0-B12B-67DD00BAA8ED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ea typeface="ＭＳ ゴシック" pitchFamily="49" charset="-128"/>
              </a:defRPr>
            </a:lvl1pPr>
          </a:lstStyle>
          <a:p>
            <a:pPr>
              <a:defRPr/>
            </a:pPr>
            <a:fld id="{1DEDFE86-2584-4F4B-92A2-3F9B8491A2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DE3E13-5507-4C4B-890C-C08263DB036D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ea typeface="ＭＳ ゴシック" pitchFamily="49" charset="-128"/>
              </a:defRPr>
            </a:lvl1pPr>
          </a:lstStyle>
          <a:p>
            <a:pPr>
              <a:defRPr/>
            </a:pPr>
            <a:fld id="{6AF54116-4B69-492E-923F-5E0B335606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CE706C-C23A-46C6-BBB2-91B18BD877E4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ea typeface="ＭＳ ゴシック" pitchFamily="49" charset="-128"/>
              </a:defRPr>
            </a:lvl1pPr>
          </a:lstStyle>
          <a:p>
            <a:pPr>
              <a:defRPr/>
            </a:pPr>
            <a:fld id="{ED45F5B8-069D-4723-A854-A4D4F4A511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815BAAE4-26E6-4C07-AA75-52AEC592A4C4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ea typeface="ＭＳ ゴシック" pitchFamily="49" charset="-128"/>
              </a:defRPr>
            </a:lvl1pPr>
          </a:lstStyle>
          <a:p>
            <a:pPr>
              <a:defRPr/>
            </a:pPr>
            <a:fld id="{0E56A760-901F-44E9-909F-F41B402054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BB3326-1F9C-449F-AC4E-5B6267C03ED9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ea typeface="ＭＳ ゴシック" pitchFamily="49" charset="-128"/>
              </a:defRPr>
            </a:lvl1pPr>
          </a:lstStyle>
          <a:p>
            <a:pPr>
              <a:defRPr/>
            </a:pPr>
            <a:fld id="{118035F0-EC3D-4A0F-A06A-317BA66FEF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851779-9E4B-4D53-9B97-82619586E43B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ea typeface="ＭＳ ゴシック" pitchFamily="49" charset="-128"/>
              </a:defRPr>
            </a:lvl1pPr>
          </a:lstStyle>
          <a:p>
            <a:pPr>
              <a:defRPr/>
            </a:pPr>
            <a:fld id="{76867261-C1F9-4AAC-A2EA-95D2B55CEE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2C224-BF79-4741-A31B-5B994196934E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</a:t>
            </a:r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38D9085-AEC5-4933-B998-9981575FA2D1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ea typeface="ＭＳ ゴシック" pitchFamily="49" charset="-128"/>
              </a:defRPr>
            </a:lvl1pPr>
          </a:lstStyle>
          <a:p>
            <a:pPr>
              <a:defRPr/>
            </a:pPr>
            <a:fld id="{676450C3-FA21-4C5C-BFE7-71987C76A1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076450" cy="6429375"/>
          </a:xfr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19100" y="0"/>
            <a:ext cx="6076950" cy="6429375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9155B9-AFC7-4495-923B-46D90C7525F9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ea typeface="ＭＳ ゴシック" pitchFamily="49" charset="-128"/>
              </a:defRPr>
            </a:lvl1pPr>
          </a:lstStyle>
          <a:p>
            <a:pPr>
              <a:defRPr/>
            </a:pPr>
            <a:fld id="{576E9B7E-37D3-4D1A-A25F-5802A4CD41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6725" y="0"/>
            <a:ext cx="6837363" cy="684213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idx="1"/>
          </p:nvPr>
        </p:nvSpPr>
        <p:spPr>
          <a:xfrm>
            <a:off x="466725" y="838200"/>
            <a:ext cx="8305800" cy="5592763"/>
          </a:xfrm>
        </p:spPr>
        <p:txBody>
          <a:bodyPr/>
          <a:lstStyle/>
          <a:p>
            <a:pPr lvl="0"/>
            <a:r>
              <a:rPr lang="ru-RU" altLang="ja-JP" noProof="0" smtClean="0"/>
              <a:t>Вставка диаграммы</a:t>
            </a:r>
            <a:endParaRPr lang="ja-JP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ea typeface="ＭＳ ゴシック" pitchFamily="49" charset="-128"/>
              </a:defRPr>
            </a:lvl1pPr>
          </a:lstStyle>
          <a:p>
            <a:pPr>
              <a:defRPr/>
            </a:pPr>
            <a:fld id="{DA30470A-69F4-413E-8EF0-D10DA1EB9E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swish 86%.png"/>
          <p:cNvPicPr>
            <a:picLocks noChangeAspect="1"/>
          </p:cNvPicPr>
          <p:nvPr userDrawn="1"/>
        </p:nvPicPr>
        <p:blipFill>
          <a:blip r:embed="rId3" cstate="print"/>
          <a:srcRect l="-1546" b="26237"/>
          <a:stretch>
            <a:fillRect/>
          </a:stretch>
        </p:blipFill>
        <p:spPr bwMode="auto">
          <a:xfrm>
            <a:off x="0" y="1676400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subgra_gray_b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nikon_rgb2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5397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ogo_e_black66mm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5825" y="533400"/>
            <a:ext cx="2609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6307138" y="798513"/>
            <a:ext cx="2235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1pPr>
            <a:lvl2pPr marL="37931725" indent="-37474525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2pPr>
            <a:lvl3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3pPr>
            <a:lvl4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4pPr>
            <a:lvl5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9pPr>
          </a:lstStyle>
          <a:p>
            <a:pPr algn="r">
              <a:defRPr/>
            </a:pPr>
            <a:r>
              <a:rPr lang="en-US" altLang="ja-JP" sz="1800" b="0" smtClean="0">
                <a:solidFill>
                  <a:srgbClr val="FFFFFF"/>
                </a:solidFill>
                <a:ea typeface="ＭＳ Ｐゴシック" charset="-128"/>
                <a:cs typeface="+mn-cs"/>
              </a:rPr>
              <a:t>Instruments Company</a:t>
            </a:r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649288" y="39211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In-Vivo cellular imaging </a:t>
            </a:r>
            <a:endParaRPr lang="en-US" sz="2400" b="0">
              <a:solidFill>
                <a:srgbClr val="FFFFFF"/>
              </a:solidFill>
            </a:endParaRPr>
          </a:p>
          <a:p>
            <a:pPr algn="ctr"/>
            <a:r>
              <a:rPr lang="en-US" sz="2400">
                <a:solidFill>
                  <a:srgbClr val="FFFFFF"/>
                </a:solidFill>
              </a:rPr>
              <a:t>Rotterdam</a:t>
            </a:r>
          </a:p>
          <a:p>
            <a:pPr algn="ctr"/>
            <a:r>
              <a:rPr lang="en-US" sz="2400">
                <a:solidFill>
                  <a:srgbClr val="FFFFFF"/>
                </a:solidFill>
              </a:rPr>
              <a:t>November 3, 2011 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5181600"/>
            <a:ext cx="7773987" cy="762000"/>
          </a:xfrm>
          <a:prstGeom prst="rect">
            <a:avLst/>
          </a:prstGeom>
        </p:spPr>
        <p:txBody>
          <a:bodyPr tIns="46800" bIns="46800" anchor="t"/>
          <a:lstStyle>
            <a:lvl1pPr>
              <a:defRPr sz="2400">
                <a:latin typeface="ＭＳ Ｐゴシック" pitchFamily="50" charset="-128"/>
              </a:defRPr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ja-JP" altLang="en-US" noProof="0" dirty="0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5757863"/>
            <a:ext cx="3808412" cy="457200"/>
          </a:xfrm>
        </p:spPr>
        <p:txBody>
          <a:bodyPr lIns="0" anchor="t"/>
          <a:lstStyle>
            <a:lvl1pPr algn="l">
              <a:defRPr sz="1600">
                <a:ea typeface="ＭＳ Ｐゴシック" pitchFamily="34" charset="-128"/>
              </a:defRPr>
            </a:lvl1pPr>
          </a:lstStyle>
          <a:p>
            <a:pPr>
              <a:defRPr/>
            </a:pPr>
            <a:fld id="{CF688359-0DC3-40F8-9B1F-1F7516A5301A}" type="datetime1">
              <a:rPr lang="en-US"/>
              <a:pPr>
                <a:defRPr/>
              </a:pPr>
              <a:t>3/24/2016</a:t>
            </a:fld>
            <a:endParaRPr lang="en-US" altLang="ja-JP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1188" y="6237288"/>
            <a:ext cx="3810000" cy="457200"/>
          </a:xfrm>
        </p:spPr>
        <p:txBody>
          <a:bodyPr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0"/>
            <a:ext cx="6837363" cy="68421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838200"/>
            <a:ext cx="8305800" cy="5592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864B-E2BB-4FD0-B4EB-413F8902741A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6725" y="6477000"/>
            <a:ext cx="6705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2177-E5C0-4A09-8C3C-365C943C14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CDEC-0BB2-47B8-98E0-F2779B590448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6725" y="6477000"/>
            <a:ext cx="6705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480E3-9526-407B-BB17-88767D150E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0"/>
            <a:ext cx="6837363" cy="68421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838200"/>
            <a:ext cx="4076700" cy="5592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5825" y="838200"/>
            <a:ext cx="4076700" cy="5592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304A-7FE1-4034-B2A4-236FE883DD1A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6725" y="6477000"/>
            <a:ext cx="6705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A0197-4BA6-4774-A254-28E5D7D404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0DFD-A0DC-4FDC-AC44-29FFBAD5FA35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6725" y="6477000"/>
            <a:ext cx="6705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6BD10-D4AF-441A-A7A3-E76A2B0254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0"/>
            <a:ext cx="6837363" cy="68421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6CE2-20BD-450F-A3D4-1079AF6F6652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6725" y="6477000"/>
            <a:ext cx="6705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45FF4-D5B4-46FF-9156-EAB5A7CF1E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6725" y="6477000"/>
            <a:ext cx="6705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273B3-40AB-4BD8-9368-7895EB59FC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2C224-BF79-4741-A31B-5B994196934E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6725" y="6477000"/>
            <a:ext cx="6705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B052-B79E-41BB-8D87-503E323AB3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2971-1770-4504-94EF-85FE6FBC102F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6725" y="6477000"/>
            <a:ext cx="6705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A62A-39C5-435E-B2C9-5380676703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0"/>
            <a:ext cx="6837363" cy="68421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838200"/>
            <a:ext cx="8305800" cy="5592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3A8B9-BEEA-48D5-BF1C-F859E5F2477F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6725" y="6477000"/>
            <a:ext cx="6705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8D531-36EF-44C4-9474-DFE5A4E77B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6075" y="0"/>
            <a:ext cx="2076450" cy="64309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0"/>
            <a:ext cx="6076950" cy="6430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9543B-FAC2-43A6-96D5-6A448E9439E6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6725" y="6477000"/>
            <a:ext cx="6705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A1A9-66C0-4E1E-B508-6D8B59C5A6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AF38-254A-4E35-9220-1189718EF7CD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6725" y="6477000"/>
            <a:ext cx="6705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3E64-261C-413E-A1F8-966EF768F8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0"/>
            <a:ext cx="6837363" cy="68421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6725" y="838200"/>
            <a:ext cx="4076700" cy="5592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838200"/>
            <a:ext cx="4076700" cy="2719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3709988"/>
            <a:ext cx="4076700" cy="2720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707E-2E8C-462A-9ADD-66F351BE57F0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6725" y="6477000"/>
            <a:ext cx="6705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25449-CFFA-49AD-B43D-99AAC0E3A9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6725" y="0"/>
            <a:ext cx="8305800" cy="6430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5CF6-0CB0-430E-8E88-CC96E62522D5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6725" y="6477000"/>
            <a:ext cx="6705600" cy="233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C1EA5-355E-4498-8182-96C73F6B8A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ubgra_gray_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nikon_rgb2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397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logo_e_black66mm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5825" y="533400"/>
            <a:ext cx="2609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6307138" y="798513"/>
            <a:ext cx="2235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1pPr>
            <a:lvl2pPr marL="37931725" indent="-37474525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2pPr>
            <a:lvl3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3pPr>
            <a:lvl4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4pPr>
            <a:lvl5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ゴシック" charset="-128"/>
              </a:defRPr>
            </a:lvl9pPr>
          </a:lstStyle>
          <a:p>
            <a:pPr algn="r">
              <a:defRPr/>
            </a:pPr>
            <a:r>
              <a:rPr lang="en-US" altLang="ja-JP" sz="1800" b="0" smtClean="0">
                <a:solidFill>
                  <a:srgbClr val="FFFFFF"/>
                </a:solidFill>
                <a:ea typeface="ＭＳ Ｐゴシック" charset="-128"/>
                <a:cs typeface="+mn-cs"/>
              </a:rPr>
              <a:t>Instruments Company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0"/>
            <a:ext cx="6837363" cy="68421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CH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0"/>
            <a:ext cx="6837363" cy="68421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CH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2C224-BF79-4741-A31B-5B994196934E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</a:t>
            </a:r>
            <a:endParaRPr lang="en-US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0"/>
            <a:ext cx="6837363" cy="68421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CH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0"/>
            <a:ext cx="6837363" cy="68421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CH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ubgra_gray_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nikon_rgb2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397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logo_e_black66mm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538" y="533400"/>
            <a:ext cx="2609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6307138" y="798513"/>
            <a:ext cx="2235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  <a:ea typeface="ＭＳ ゴシック" pitchFamily="49" charset="-128"/>
              </a:defRPr>
            </a:lvl9pPr>
          </a:lstStyle>
          <a:p>
            <a:pPr algn="r">
              <a:defRPr/>
            </a:pPr>
            <a:r>
              <a:rPr lang="en-US" altLang="ja-JP" sz="1800" b="0">
                <a:solidFill>
                  <a:srgbClr val="FFFFFF"/>
                </a:solidFill>
                <a:ea typeface="ＭＳ Ｐゴシック" pitchFamily="34" charset="-128"/>
              </a:rPr>
              <a:t>Instruments Company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895600"/>
            <a:ext cx="7773987" cy="1219200"/>
          </a:xfrm>
        </p:spPr>
        <p:txBody>
          <a:bodyPr tIns="46800" bIns="46800" anchor="t"/>
          <a:lstStyle>
            <a:lvl1pPr>
              <a:defRPr>
                <a:latin typeface="ＭＳ Ｐゴシック" pitchFamily="50" charset="-128"/>
              </a:defRPr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5757863"/>
            <a:ext cx="3808412" cy="457200"/>
          </a:xfrm>
        </p:spPr>
        <p:txBody>
          <a:bodyPr lIns="0" anchor="t"/>
          <a:lstStyle>
            <a:lvl1pPr algn="l">
              <a:defRPr sz="1800">
                <a:ea typeface="ＭＳ Ｐゴシック" pitchFamily="34" charset="-128"/>
              </a:defRPr>
            </a:lvl1pPr>
          </a:lstStyle>
          <a:p>
            <a:pPr>
              <a:defRPr/>
            </a:pPr>
            <a:fld id="{2F5A6E95-03D3-49F3-B394-6A9E85551BD4}" type="datetime4">
              <a:rPr lang="en-US"/>
              <a:pPr>
                <a:defRPr/>
              </a:pPr>
              <a:t>March 24, 2016</a:t>
            </a:fld>
            <a:endParaRPr lang="en-US" altLang="ja-JP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1188" y="6237288"/>
            <a:ext cx="3810000" cy="4572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CA11-67AF-48C9-9881-5A708BB9AD0E}" type="datetime4">
              <a:rPr lang="en-US"/>
              <a:pPr>
                <a:defRPr/>
              </a:pPr>
              <a:t>March 24, 2016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7D00-D092-41FE-A4F5-DE5F1FA143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047E-16FE-4E7C-ACE5-1235FFE59460}" type="datetime4">
              <a:rPr lang="en-US"/>
              <a:pPr>
                <a:defRPr/>
              </a:pPr>
              <a:t>March 24, 2016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5A03F-F134-47FB-B48A-E5AAB30C32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55DF7-86B1-42C4-A032-E9FF50D1AD5E}" type="datetime4">
              <a:rPr lang="en-US"/>
              <a:pPr>
                <a:defRPr/>
              </a:pPr>
              <a:t>March 24, 2016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99AD0-DEA6-41C4-A05F-9F67134799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027CE-13B2-4629-9022-6BD4E7028041}" type="datetime4">
              <a:rPr lang="en-US"/>
              <a:pPr>
                <a:defRPr/>
              </a:pPr>
              <a:t>March 24, 2016</a:t>
            </a:fld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AECB-3CE3-4D5D-AF5E-78EA7F9C53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DAA0-BF98-4458-82BD-C82FF39E216C}" type="datetime4">
              <a:rPr lang="en-US"/>
              <a:pPr>
                <a:defRPr/>
              </a:pPr>
              <a:t>March 24, 2016</a:t>
            </a:fld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D03B-FCC4-429C-90E4-D12779BA09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4ED5F-1C04-49D9-950C-6B0F0A78E370}" type="datetime4">
              <a:rPr lang="en-US"/>
              <a:pPr>
                <a:defRPr/>
              </a:pPr>
              <a:t>March 24, 2016</a:t>
            </a:fld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A70B-B13A-4F4D-8855-DE52B668FB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F07B2-6218-4080-8ADD-F8E80CC082D8}" type="datetime4">
              <a:rPr lang="en-US"/>
              <a:pPr>
                <a:defRPr/>
              </a:pPr>
              <a:t>March 24, 2016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DB63-A1EB-4EBF-8139-3E9F2FD64E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2C224-BF79-4741-A31B-5B994196934E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B4E2D-E5AD-48FD-A7E3-EB5CC95611B0}" type="datetime4">
              <a:rPr lang="en-US"/>
              <a:pPr>
                <a:defRPr/>
              </a:pPr>
              <a:t>March 24, 2016</a:t>
            </a:fld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12FC-7AE1-4AA4-BE4B-3772C030CC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D688-E040-40FF-A6D0-49A9C463E5EC}" type="datetime4">
              <a:rPr lang="en-US"/>
              <a:pPr>
                <a:defRPr/>
              </a:pPr>
              <a:t>March 24, 2016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C76C-D941-4245-8881-114F62FCC3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D445-6972-4DB1-BD65-858A531CAEA1}" type="datetime4">
              <a:rPr lang="en-US"/>
              <a:pPr>
                <a:defRPr/>
              </a:pPr>
              <a:t>March 24, 2016</a:t>
            </a:fld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A447-9C30-422C-BAB1-E20283DF2D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6725" y="0"/>
            <a:ext cx="8305800" cy="6430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63F1-827B-47A9-975C-E49D14ED03B9}" type="datetime4">
              <a:rPr lang="en-US"/>
              <a:pPr>
                <a:defRPr/>
              </a:pPr>
              <a:t>March 24, 2016</a:t>
            </a:fld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0988-CC8D-447E-B73C-73116EFE22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6613525" cy="76083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the title </a:t>
            </a:r>
            <a:endParaRPr lang="en-US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AA4B16D6-D143-4F73-8E38-64E1B2787515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9114" y="1123156"/>
            <a:ext cx="8118000" cy="422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Click to edit Master text styles </a:t>
            </a:r>
          </a:p>
          <a:p>
            <a:pPr lvl="1"/>
            <a:r>
              <a:rPr lang="en-US" noProof="0" dirty="0" smtClean="0"/>
              <a:t>Second level </a:t>
            </a:r>
          </a:p>
          <a:p>
            <a:pPr lvl="2"/>
            <a:r>
              <a:rPr lang="en-US" noProof="0" dirty="0" smtClean="0"/>
              <a:t>Third level </a:t>
            </a:r>
          </a:p>
          <a:p>
            <a:pPr lvl="3"/>
            <a:r>
              <a:rPr lang="en-US" noProof="0" dirty="0" smtClean="0"/>
              <a:t>Fourth level </a:t>
            </a:r>
          </a:p>
          <a:p>
            <a:pPr lvl="4"/>
            <a:r>
              <a:rPr lang="en-US" noProof="0" dirty="0" smtClean="0"/>
              <a:t>Fifth level </a:t>
            </a:r>
            <a:endParaRPr lang="en-US" noProof="0" dirty="0"/>
          </a:p>
        </p:txBody>
      </p:sp>
      <p:sp>
        <p:nvSpPr>
          <p:cNvPr id="10" name="Inhaltsplatzhalter 63"/>
          <p:cNvSpPr>
            <a:spLocks noGrp="1"/>
          </p:cNvSpPr>
          <p:nvPr>
            <p:ph sz="quarter" idx="21" hasCustomPrompt="1"/>
          </p:nvPr>
        </p:nvSpPr>
        <p:spPr>
          <a:xfrm>
            <a:off x="7180263" y="33868"/>
            <a:ext cx="1393825" cy="6942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z="1000" dirty="0" smtClean="0">
                <a:solidFill>
                  <a:schemeClr val="bg2"/>
                </a:solidFill>
              </a:rPr>
              <a:t>(INSERT PRODUCTLABEL HERE)</a:t>
            </a:r>
            <a:endParaRPr lang="de-DE" sz="1000" dirty="0">
              <a:solidFill>
                <a:schemeClr val="bg2"/>
              </a:solidFill>
            </a:endParaRPr>
          </a:p>
        </p:txBody>
      </p:sp>
      <p:sp>
        <p:nvSpPr>
          <p:cNvPr id="11" name="Inhaltsplatzhalter 62"/>
          <p:cNvSpPr>
            <a:spLocks noGrp="1"/>
          </p:cNvSpPr>
          <p:nvPr>
            <p:ph sz="quarter" idx="19" hasCustomPrompt="1"/>
          </p:nvPr>
        </p:nvSpPr>
        <p:spPr>
          <a:xfrm>
            <a:off x="523875" y="1125538"/>
            <a:ext cx="1600200" cy="719286"/>
          </a:xfrm>
          <a:ln>
            <a:noFill/>
          </a:ln>
        </p:spPr>
        <p:txBody>
          <a:bodyPr vert="horz" lIns="0" tIns="0" rIns="360000" bIns="0" rtlCol="0">
            <a:noAutofit/>
          </a:bodyPr>
          <a:lstStyle>
            <a:lvl1pPr>
              <a:defRPr lang="en-US" sz="100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PRODUCTSIGN (INSERT LOGO HIER)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87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2C224-BF79-4741-A31B-5B994196934E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</a:t>
            </a:r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2C224-BF79-4741-A31B-5B994196934E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</a:t>
            </a:r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2C224-BF79-4741-A31B-5B994196934E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</a:t>
            </a:r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2C224-BF79-4741-A31B-5B994196934E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Footer</a:t>
            </a:r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subgra_gray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nikon_rgb2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397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5507038" y="798513"/>
            <a:ext cx="300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9pPr>
          </a:lstStyle>
          <a:p>
            <a:pPr algn="r">
              <a:defRPr/>
            </a:pPr>
            <a:r>
              <a:rPr lang="en-US" altLang="ja-JP" sz="1800" b="0">
                <a:ea typeface="ＭＳ Ｐゴシック" pitchFamily="34" charset="-128"/>
                <a:cs typeface="+mn-cs"/>
              </a:rPr>
              <a:t>Nikon Instruments Europe BV</a:t>
            </a: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895600"/>
            <a:ext cx="7773987" cy="1219200"/>
          </a:xfrm>
        </p:spPr>
        <p:txBody>
          <a:bodyPr tIns="46800" bIns="46800" anchor="t"/>
          <a:lstStyle>
            <a:lvl1pPr>
              <a:defRPr>
                <a:latin typeface="ＭＳ Ｐゴシック" pitchFamily="50" charset="-128"/>
              </a:defRPr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ja-JP" altLang="en-US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722813" y="5734050"/>
            <a:ext cx="3810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7D266-9005-4F86-9FEB-454DE2186E5D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D82F-BBDE-4335-9346-E8F4ECE2E7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3488A-F827-4D09-947B-7FE6B749D1AD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BE6E4-F221-4EC6-BB60-3D0F8559D9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19100" y="836613"/>
            <a:ext cx="40767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767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DD14A-82B7-41E4-9B8E-056481C25990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58B0-62AB-4E93-8E6B-7229944294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0FA5-BC38-4845-A96F-040C00FBF5F2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C8245-F017-47F0-8A65-5249A3DE04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642CD-1248-40A1-B4B7-AFD04D47F885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1F843-51F0-4276-B9BB-0ADB28266E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6613525" cy="76083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the title 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75366A2B-F8AD-4421-B102-CA93F6F2B11E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9115" y="1123156"/>
            <a:ext cx="4062410" cy="42264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 </a:t>
            </a:r>
          </a:p>
          <a:p>
            <a:pPr lvl="1"/>
            <a:r>
              <a:rPr lang="en-US" noProof="0" dirty="0" smtClean="0"/>
              <a:t>Second level </a:t>
            </a:r>
          </a:p>
          <a:p>
            <a:pPr lvl="2"/>
            <a:r>
              <a:rPr lang="en-US" noProof="0" dirty="0" smtClean="0"/>
              <a:t>Third level </a:t>
            </a:r>
          </a:p>
          <a:p>
            <a:pPr lvl="3"/>
            <a:r>
              <a:rPr lang="en-US" noProof="0" dirty="0" smtClean="0"/>
              <a:t>Fourth level </a:t>
            </a:r>
          </a:p>
          <a:p>
            <a:pPr lvl="4"/>
            <a:r>
              <a:rPr lang="en-US" noProof="0" dirty="0" smtClean="0"/>
              <a:t>Fifth level </a:t>
            </a:r>
            <a:endParaRPr lang="en-US" noProof="0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581525" y="1125539"/>
            <a:ext cx="4060825" cy="4233861"/>
          </a:xfrm>
        </p:spPr>
        <p:txBody>
          <a:bodyPr tIns="0" rIns="0" bIns="1728000" anchor="b" anchorCtr="0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noProof="0" dirty="0" smtClean="0"/>
              <a:t>Click icon to add picture </a:t>
            </a:r>
            <a:endParaRPr lang="en-US" noProof="0" dirty="0"/>
          </a:p>
        </p:txBody>
      </p:sp>
      <p:sp>
        <p:nvSpPr>
          <p:cNvPr id="8" name="Inhaltsplatzhalter 63"/>
          <p:cNvSpPr>
            <a:spLocks noGrp="1"/>
          </p:cNvSpPr>
          <p:nvPr>
            <p:ph sz="quarter" idx="21" hasCustomPrompt="1"/>
          </p:nvPr>
        </p:nvSpPr>
        <p:spPr>
          <a:xfrm>
            <a:off x="7180263" y="33868"/>
            <a:ext cx="1393825" cy="6942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z="1000" dirty="0" smtClean="0">
                <a:solidFill>
                  <a:schemeClr val="bg2"/>
                </a:solidFill>
              </a:rPr>
              <a:t>(INSERT PRODUCTLABEL HERE)</a:t>
            </a:r>
            <a:endParaRPr lang="de-DE" sz="1000" dirty="0">
              <a:solidFill>
                <a:schemeClr val="bg2"/>
              </a:solidFill>
            </a:endParaRPr>
          </a:p>
        </p:txBody>
      </p:sp>
      <p:sp>
        <p:nvSpPr>
          <p:cNvPr id="12" name="Inhaltsplatzhalter 62"/>
          <p:cNvSpPr>
            <a:spLocks noGrp="1"/>
          </p:cNvSpPr>
          <p:nvPr>
            <p:ph sz="quarter" idx="19" hasCustomPrompt="1"/>
          </p:nvPr>
        </p:nvSpPr>
        <p:spPr>
          <a:xfrm>
            <a:off x="523875" y="1125538"/>
            <a:ext cx="1600200" cy="719286"/>
          </a:xfrm>
          <a:ln>
            <a:noFill/>
          </a:ln>
        </p:spPr>
        <p:txBody>
          <a:bodyPr vert="horz" lIns="0" tIns="0" rIns="360000" bIns="0" rtlCol="0">
            <a:noAutofit/>
          </a:bodyPr>
          <a:lstStyle>
            <a:lvl1pPr>
              <a:defRPr lang="en-US" sz="100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PRODUCTSIGN (INSERT LOGO HIER)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97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71984-9347-4431-B91D-A8D86835F5AB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FD18F-BB17-450F-BA0E-CC41020135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57E5C-4C54-481A-987F-8F6E56B4A9E7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0135E-A598-4F4A-9475-C05DBC2BD9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D8C96-3713-445B-9AA8-9549C79090DD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CD0B1-96FA-4A2D-AD9F-9F74A32A9F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CE9D3-B023-433E-81B1-6CB4A0C066A1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9D756-8898-4CA5-98F6-CCA98F037B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076450" cy="6429375"/>
          </a:xfr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19100" y="0"/>
            <a:ext cx="6076950" cy="6429375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67C8F-564E-4B34-AF09-A96CF28957E1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8C474-7B8B-4AF7-AB5C-36C1D54F13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66725" y="0"/>
            <a:ext cx="6837363" cy="684213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19100" y="836613"/>
            <a:ext cx="4076700" cy="2719387"/>
          </a:xfr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836613"/>
            <a:ext cx="4076700" cy="2719387"/>
          </a:xfr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19100" y="3708400"/>
            <a:ext cx="4076700" cy="2720975"/>
          </a:xfr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3708400"/>
            <a:ext cx="4076700" cy="2720975"/>
          </a:xfr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16FD4-E1D9-458B-89FD-09D0E1A6F127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61BAA-8209-47F4-B520-CD1717E957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subgra_gray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nikon_rgb2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397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5494338" y="798513"/>
            <a:ext cx="300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9pPr>
          </a:lstStyle>
          <a:p>
            <a:pPr algn="r">
              <a:defRPr/>
            </a:pPr>
            <a:r>
              <a:rPr lang="en-US" altLang="ja-JP" sz="1800" b="0">
                <a:ea typeface="ＭＳ Ｐゴシック" pitchFamily="34" charset="-128"/>
                <a:cs typeface="+mn-cs"/>
              </a:rPr>
              <a:t>Nikon Instruments Europe BV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895600"/>
            <a:ext cx="7773987" cy="1219200"/>
          </a:xfrm>
        </p:spPr>
        <p:txBody>
          <a:bodyPr tIns="46800" bIns="46800" anchor="t"/>
          <a:lstStyle>
            <a:lvl1pPr>
              <a:defRPr>
                <a:latin typeface="ＭＳ Ｐゴシック" pitchFamily="50" charset="-128"/>
              </a:defRPr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ja-JP" altLang="en-US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722813" y="5757863"/>
            <a:ext cx="3810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6C2DD-17D5-49A5-8923-A23F778258B6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9FC3E-CAD4-4414-95BA-128F83D28A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92720-6FBA-458E-9889-A95670C4FE34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E4D60-48CA-4644-B931-69269903DD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7B759-5420-4465-9E44-CCA238B47E00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0122F-B7CD-4E26-9A23-9481EF16C02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6613525" cy="76083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the title 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19113" y="1125538"/>
            <a:ext cx="8123237" cy="2120899"/>
          </a:xfrm>
          <a:ln>
            <a:noFill/>
          </a:ln>
        </p:spPr>
        <p:txBody>
          <a:bodyPr vert="horz" lIns="0" tIns="0" rIns="0" bIns="720000" rtlCol="0" anchor="b" anchorCtr="0">
            <a:noAutofit/>
          </a:bodyPr>
          <a:lstStyle>
            <a:lvl1pPr algn="ctr">
              <a:defRPr lang="en-US" sz="1000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noProof="0" dirty="0" smtClean="0"/>
              <a:t>Click icon to add picture 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03381442-A213-426D-9EC9-0080F3A587C9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9114" y="3246438"/>
            <a:ext cx="8118000" cy="2103118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 </a:t>
            </a:r>
          </a:p>
          <a:p>
            <a:pPr lvl="1"/>
            <a:r>
              <a:rPr lang="en-US" noProof="0" dirty="0" smtClean="0"/>
              <a:t>Second level </a:t>
            </a:r>
          </a:p>
          <a:p>
            <a:pPr lvl="2"/>
            <a:r>
              <a:rPr lang="en-US" noProof="0" dirty="0" smtClean="0"/>
              <a:t>Third level </a:t>
            </a:r>
          </a:p>
          <a:p>
            <a:pPr lvl="3"/>
            <a:r>
              <a:rPr lang="en-US" noProof="0" dirty="0" smtClean="0"/>
              <a:t>Fourth level </a:t>
            </a:r>
          </a:p>
          <a:p>
            <a:pPr lvl="4"/>
            <a:r>
              <a:rPr lang="en-US" noProof="0" dirty="0" smtClean="0"/>
              <a:t>Fifth level </a:t>
            </a:r>
            <a:endParaRPr lang="en-US" noProof="0" dirty="0"/>
          </a:p>
        </p:txBody>
      </p:sp>
      <p:sp>
        <p:nvSpPr>
          <p:cNvPr id="11" name="Inhaltsplatzhalter 63"/>
          <p:cNvSpPr>
            <a:spLocks noGrp="1"/>
          </p:cNvSpPr>
          <p:nvPr>
            <p:ph sz="quarter" idx="21" hasCustomPrompt="1"/>
          </p:nvPr>
        </p:nvSpPr>
        <p:spPr>
          <a:xfrm>
            <a:off x="7180263" y="33868"/>
            <a:ext cx="1393825" cy="6942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z="1000" dirty="0" smtClean="0">
                <a:solidFill>
                  <a:schemeClr val="bg2"/>
                </a:solidFill>
              </a:rPr>
              <a:t>(INSERT PRODUCTLABEL HERE)</a:t>
            </a:r>
            <a:endParaRPr lang="de-DE" sz="1000" dirty="0">
              <a:solidFill>
                <a:schemeClr val="bg2"/>
              </a:solidFill>
            </a:endParaRPr>
          </a:p>
        </p:txBody>
      </p:sp>
      <p:sp>
        <p:nvSpPr>
          <p:cNvPr id="12" name="Inhaltsplatzhalter 62"/>
          <p:cNvSpPr>
            <a:spLocks noGrp="1"/>
          </p:cNvSpPr>
          <p:nvPr>
            <p:ph sz="quarter" idx="19" hasCustomPrompt="1"/>
          </p:nvPr>
        </p:nvSpPr>
        <p:spPr>
          <a:xfrm>
            <a:off x="523875" y="1125538"/>
            <a:ext cx="1600200" cy="719286"/>
          </a:xfrm>
          <a:ln>
            <a:noFill/>
          </a:ln>
        </p:spPr>
        <p:txBody>
          <a:bodyPr vert="horz" lIns="0" tIns="0" rIns="360000" bIns="0" rtlCol="0">
            <a:noAutofit/>
          </a:bodyPr>
          <a:lstStyle>
            <a:lvl1pPr>
              <a:defRPr lang="en-US" sz="100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PRODUCTSIGN (INSERT LOGO HIER)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670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EDC20-E51C-42FC-B7AE-122BA0BFCA60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DB34-A18D-450C-B519-05DC89B52FC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5B9D3-F63E-4179-817E-0F4D958461FB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B2016-AE43-464A-9D94-DC156072F3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44A6-EA24-4295-BD56-FE86B0A59AF7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F56C2-00C5-4257-A891-228105CB01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0E8D3-7DB3-4390-BAEB-2BE70F79A4D3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1AC3-4F9B-4446-A450-8D4B1AC7FC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D5631-5486-4397-B2BB-0DEAF41440D5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2D95-BC66-48A3-87F4-F5A99B1C66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DE1D9-BE8A-427A-8F43-BBF23644894C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419B-B2BC-4AB8-AE00-DC43F6048A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63533-E8AE-48AF-A944-70A566C4B90D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4A2D9-0564-4A69-AD50-0D592013011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subgra_gray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nikon_rgb2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397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5494338" y="798513"/>
            <a:ext cx="300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9pPr>
          </a:lstStyle>
          <a:p>
            <a:pPr algn="r">
              <a:defRPr/>
            </a:pPr>
            <a:r>
              <a:rPr lang="en-US" altLang="ja-JP" sz="1800" b="0">
                <a:ea typeface="ＭＳ Ｐゴシック" pitchFamily="34" charset="-128"/>
                <a:cs typeface="+mn-cs"/>
              </a:rPr>
              <a:t>Nikon Instruments Europe BV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895600"/>
            <a:ext cx="7773987" cy="1219200"/>
          </a:xfrm>
        </p:spPr>
        <p:txBody>
          <a:bodyPr tIns="46800" bIns="46800" anchor="t"/>
          <a:lstStyle>
            <a:lvl1pPr>
              <a:defRPr/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ja-JP" altLang="en-US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721225" y="5757863"/>
            <a:ext cx="3810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A1D8F-188F-40BB-8902-D6FD3E9C142C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96A75-41C3-4F35-B07A-878191CF47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F507-7B91-473C-9573-7FF91B69A437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36FB-8FAB-4896-A8A0-3E48546275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und 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6613525" cy="76083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the title 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fld id="{3FF7A8AB-59BF-4A44-94B4-C40C516B4137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19113" y="1125538"/>
            <a:ext cx="4052888" cy="2120901"/>
          </a:xfrm>
          <a:ln>
            <a:noFill/>
          </a:ln>
        </p:spPr>
        <p:txBody>
          <a:bodyPr vert="horz" lIns="0" tIns="0" rIns="0" bIns="684000" rtlCol="0" anchor="b" anchorCtr="0">
            <a:noAutofit/>
          </a:bodyPr>
          <a:lstStyle>
            <a:lvl1pPr algn="ctr">
              <a:defRPr lang="en-US" sz="1000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noProof="0" dirty="0" smtClean="0"/>
              <a:t>Click icon to add picture </a:t>
            </a:r>
            <a:endParaRPr lang="en-US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572001" y="1125538"/>
            <a:ext cx="4070349" cy="2120900"/>
          </a:xfrm>
          <a:ln>
            <a:noFill/>
          </a:ln>
        </p:spPr>
        <p:txBody>
          <a:bodyPr vert="horz" lIns="0" tIns="0" rIns="0" bIns="684000" rtlCol="0" anchor="b" anchorCtr="0">
            <a:noAutofit/>
          </a:bodyPr>
          <a:lstStyle>
            <a:lvl1pPr algn="ctr">
              <a:defRPr lang="en-US" sz="10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noProof="0" dirty="0" smtClean="0"/>
              <a:t>Click icon to add picture 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9115" y="3246438"/>
            <a:ext cx="4062410" cy="2103118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 </a:t>
            </a:r>
          </a:p>
          <a:p>
            <a:pPr lvl="1"/>
            <a:r>
              <a:rPr lang="en-US" noProof="0" dirty="0" smtClean="0"/>
              <a:t>Second level </a:t>
            </a:r>
          </a:p>
          <a:p>
            <a:pPr lvl="2"/>
            <a:r>
              <a:rPr lang="en-US" noProof="0" dirty="0" smtClean="0"/>
              <a:t>Third level </a:t>
            </a:r>
          </a:p>
          <a:p>
            <a:pPr lvl="3"/>
            <a:r>
              <a:rPr lang="en-US" noProof="0" dirty="0" smtClean="0"/>
              <a:t>Fourth level </a:t>
            </a:r>
          </a:p>
          <a:p>
            <a:pPr lvl="4"/>
            <a:r>
              <a:rPr lang="en-US" noProof="0" dirty="0" smtClean="0"/>
              <a:t>Fifth level </a:t>
            </a:r>
            <a:endParaRPr lang="en-US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9940" y="3246438"/>
            <a:ext cx="4062410" cy="2103118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 </a:t>
            </a:r>
          </a:p>
          <a:p>
            <a:pPr lvl="1"/>
            <a:r>
              <a:rPr lang="en-US" noProof="0" dirty="0" smtClean="0"/>
              <a:t>Second level </a:t>
            </a:r>
          </a:p>
          <a:p>
            <a:pPr lvl="2"/>
            <a:r>
              <a:rPr lang="en-US" noProof="0" dirty="0" smtClean="0"/>
              <a:t>Third level </a:t>
            </a:r>
          </a:p>
          <a:p>
            <a:pPr lvl="3"/>
            <a:r>
              <a:rPr lang="en-US" noProof="0" dirty="0" smtClean="0"/>
              <a:t>Fourth level </a:t>
            </a:r>
          </a:p>
          <a:p>
            <a:pPr lvl="4"/>
            <a:r>
              <a:rPr lang="en-US" noProof="0" dirty="0" smtClean="0"/>
              <a:t>Fifth level </a:t>
            </a:r>
            <a:endParaRPr lang="en-US" noProof="0" dirty="0"/>
          </a:p>
        </p:txBody>
      </p:sp>
      <p:sp>
        <p:nvSpPr>
          <p:cNvPr id="14" name="Inhaltsplatzhalter 63"/>
          <p:cNvSpPr>
            <a:spLocks noGrp="1"/>
          </p:cNvSpPr>
          <p:nvPr>
            <p:ph sz="quarter" idx="22" hasCustomPrompt="1"/>
          </p:nvPr>
        </p:nvSpPr>
        <p:spPr>
          <a:xfrm>
            <a:off x="7180263" y="33868"/>
            <a:ext cx="1393825" cy="6942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z="1000" dirty="0" smtClean="0">
                <a:solidFill>
                  <a:schemeClr val="bg2"/>
                </a:solidFill>
              </a:rPr>
              <a:t>(INSERT PRODUCTLABEL HERE)</a:t>
            </a:r>
            <a:endParaRPr lang="de-DE" sz="1000" dirty="0">
              <a:solidFill>
                <a:schemeClr val="bg2"/>
              </a:solidFill>
            </a:endParaRPr>
          </a:p>
        </p:txBody>
      </p:sp>
      <p:sp>
        <p:nvSpPr>
          <p:cNvPr id="15" name="Inhaltsplatzhalter 62"/>
          <p:cNvSpPr>
            <a:spLocks noGrp="1"/>
          </p:cNvSpPr>
          <p:nvPr>
            <p:ph sz="quarter" idx="23" hasCustomPrompt="1"/>
          </p:nvPr>
        </p:nvSpPr>
        <p:spPr>
          <a:xfrm>
            <a:off x="523875" y="1125538"/>
            <a:ext cx="1600200" cy="719286"/>
          </a:xfrm>
          <a:ln>
            <a:noFill/>
          </a:ln>
        </p:spPr>
        <p:txBody>
          <a:bodyPr vert="horz" lIns="0" tIns="0" rIns="360000" bIns="0" rtlCol="0">
            <a:noAutofit/>
          </a:bodyPr>
          <a:lstStyle>
            <a:lvl1pPr>
              <a:defRPr lang="en-US" sz="100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PRODUCTSIGN (INSERT LOGO HIER)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44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313" y="838200"/>
            <a:ext cx="4076700" cy="559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97413" y="838200"/>
            <a:ext cx="4076700" cy="559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396E2-E3FB-44D3-8160-1C879D151987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479AA-BA98-4F1A-BFB7-2A7CE0ADC1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9004B-57F1-4216-B99F-2625C7104B20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926D2-6427-448F-B96B-2857B51B18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93DF1-1D46-4B52-AC7B-1AE9F894B874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D11B4-C660-427E-9D9C-930C5865AF9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8971-F36E-40CC-B3FB-04D3509F71EB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E2594-23EC-43A3-BD16-3FF29FC734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846AA-C72E-4C35-B32E-4573B7F81FDC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C8261-8B79-44DD-BEB3-47DDEF254D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35156-7769-4115-B2C4-1CA32EBEEDF4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325C0-46A7-42A1-AD57-21BF452058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301FF-1B7C-47D6-B098-AB6D2932640B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A516-DC17-4CFC-BD67-4E6C928FD1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97663" y="0"/>
            <a:ext cx="2076450" cy="6430963"/>
          </a:xfr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6725" y="0"/>
            <a:ext cx="6078538" cy="6430963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E2980-DF6C-4177-BCFC-B6D7886A9276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6E3C6-9D29-4F56-A5DF-1C3E025B62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subgra_gray_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nikon_rgb2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397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5494338" y="798513"/>
            <a:ext cx="300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9pPr>
          </a:lstStyle>
          <a:p>
            <a:pPr algn="r">
              <a:defRPr/>
            </a:pPr>
            <a:r>
              <a:rPr lang="en-US" altLang="ja-JP" sz="1800" b="0">
                <a:ea typeface="ＭＳ Ｐゴシック" pitchFamily="34" charset="-128"/>
                <a:cs typeface="+mn-cs"/>
              </a:rPr>
              <a:t>Nikon Instruments Europe BV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895600"/>
            <a:ext cx="7773987" cy="1219200"/>
          </a:xfrm>
        </p:spPr>
        <p:txBody>
          <a:bodyPr tIns="46800" bIns="4680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ja-JP" altLang="en-US" noProof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5757863"/>
            <a:ext cx="3808412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lvl1pPr algn="l">
              <a:defRPr sz="1800">
                <a:ea typeface="ＭＳ Ｐゴシック" pitchFamily="34" charset="-128"/>
              </a:defRPr>
            </a:lvl1pPr>
          </a:lstStyle>
          <a:p>
            <a:pPr>
              <a:defRPr/>
            </a:pPr>
            <a:fld id="{2AFE0A7F-2A79-4437-B8B1-444383523115}" type="datetime4">
              <a:rPr lang="en-US"/>
              <a:pPr>
                <a:defRPr/>
              </a:pPr>
              <a:t>March 24, 2016</a:t>
            </a:fld>
            <a:endParaRPr lang="en-US" altLang="ja-JP" sz="9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722813" y="5757863"/>
            <a:ext cx="3810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23E0-7A8E-48D4-94AD-6915B4F0C0DC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BEB1-160B-41BD-AA25-EC00BB9ACB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und 4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6613525" cy="76083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the title 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1"/>
          </p:nvPr>
        </p:nvSpPr>
        <p:spPr bwMode="gray"/>
        <p:txBody>
          <a:bodyPr/>
          <a:lstStyle/>
          <a:p>
            <a:fld id="{C2FC8EE9-AF08-4FBF-B950-F491B5B7CAC5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2"/>
          </p:nvPr>
        </p:nvSpPr>
        <p:spPr bwMode="gray"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23"/>
          </p:nvPr>
        </p:nvSpPr>
        <p:spPr bwMode="gray"/>
        <p:txBody>
          <a:bodyPr/>
          <a:lstStyle/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19113" y="1125539"/>
            <a:ext cx="2030412" cy="2120900"/>
          </a:xfrm>
          <a:ln>
            <a:noFill/>
          </a:ln>
        </p:spPr>
        <p:txBody>
          <a:bodyPr vert="horz" lIns="0" tIns="0" rIns="0" bIns="720000" rtlCol="0" anchor="b" anchorCtr="0">
            <a:noAutofit/>
          </a:bodyPr>
          <a:lstStyle>
            <a:lvl1pPr algn="ctr">
              <a:defRPr lang="en-US" sz="1000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noProof="0" dirty="0" smtClean="0"/>
              <a:t>Click icon to add picture </a:t>
            </a:r>
            <a:endParaRPr lang="en-US" noProof="0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2546351" y="1125538"/>
            <a:ext cx="2032000" cy="2120900"/>
          </a:xfrm>
          <a:ln>
            <a:noFill/>
          </a:ln>
        </p:spPr>
        <p:txBody>
          <a:bodyPr vert="horz" lIns="0" tIns="0" rIns="0" bIns="720000" rtlCol="0" anchor="b" anchorCtr="0">
            <a:noAutofit/>
          </a:bodyPr>
          <a:lstStyle>
            <a:lvl1pPr algn="ctr">
              <a:defRPr lang="en-US" sz="10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noProof="0" dirty="0" smtClean="0"/>
              <a:t>Click icon to add picture </a:t>
            </a:r>
            <a:endParaRPr lang="en-US" noProof="0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575177" y="1125538"/>
            <a:ext cx="2041524" cy="2120900"/>
          </a:xfrm>
          <a:ln>
            <a:noFill/>
          </a:ln>
        </p:spPr>
        <p:txBody>
          <a:bodyPr vert="horz" lIns="0" tIns="0" rIns="0" bIns="720000" rtlCol="0" anchor="b" anchorCtr="0">
            <a:noAutofit/>
          </a:bodyPr>
          <a:lstStyle>
            <a:lvl1pPr algn="ctr">
              <a:defRPr lang="en-US" sz="10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noProof="0" dirty="0" smtClean="0"/>
              <a:t>Click icon to add picture </a:t>
            </a:r>
            <a:endParaRPr lang="en-US" noProof="0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613526" y="1125538"/>
            <a:ext cx="2028824" cy="2120900"/>
          </a:xfrm>
          <a:ln>
            <a:noFill/>
          </a:ln>
        </p:spPr>
        <p:txBody>
          <a:bodyPr vert="horz" lIns="0" tIns="0" rIns="0" bIns="720000" rtlCol="0" anchor="b" anchorCtr="0">
            <a:noAutofit/>
          </a:bodyPr>
          <a:lstStyle>
            <a:lvl1pPr algn="ctr">
              <a:defRPr lang="en-US" sz="10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noProof="0" dirty="0" smtClean="0"/>
              <a:t>Click icon to add picture </a:t>
            </a:r>
            <a:endParaRPr lang="en-US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9115" y="3246438"/>
            <a:ext cx="2030410" cy="2103118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 </a:t>
            </a:r>
          </a:p>
          <a:p>
            <a:pPr lvl="1"/>
            <a:r>
              <a:rPr lang="en-US" noProof="0" dirty="0" smtClean="0"/>
              <a:t>Second level </a:t>
            </a:r>
          </a:p>
          <a:p>
            <a:pPr lvl="2"/>
            <a:r>
              <a:rPr lang="en-US" noProof="0" dirty="0" smtClean="0"/>
              <a:t>Third level </a:t>
            </a:r>
          </a:p>
          <a:p>
            <a:pPr lvl="3"/>
            <a:r>
              <a:rPr lang="en-US" noProof="0" dirty="0" smtClean="0"/>
              <a:t>Fourth level </a:t>
            </a:r>
          </a:p>
          <a:p>
            <a:pPr lvl="4"/>
            <a:r>
              <a:rPr lang="en-US" noProof="0" dirty="0" smtClean="0"/>
              <a:t>Fifth level 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550057" y="3246438"/>
            <a:ext cx="2030410" cy="2103118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 </a:t>
            </a:r>
          </a:p>
          <a:p>
            <a:pPr lvl="1"/>
            <a:r>
              <a:rPr lang="en-US" noProof="0" dirty="0" smtClean="0"/>
              <a:t>Second level </a:t>
            </a:r>
          </a:p>
          <a:p>
            <a:pPr lvl="2"/>
            <a:r>
              <a:rPr lang="en-US" noProof="0" dirty="0" smtClean="0"/>
              <a:t>Third level </a:t>
            </a:r>
          </a:p>
          <a:p>
            <a:pPr lvl="3"/>
            <a:r>
              <a:rPr lang="en-US" noProof="0" dirty="0" smtClean="0"/>
              <a:t>Fourth level </a:t>
            </a:r>
          </a:p>
          <a:p>
            <a:pPr lvl="4"/>
            <a:r>
              <a:rPr lang="en-US" noProof="0" dirty="0" smtClean="0"/>
              <a:t>Fifth level </a:t>
            </a:r>
            <a:endParaRPr lang="en-US" noProof="0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80999" y="3246438"/>
            <a:ext cx="2030410" cy="2103118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 </a:t>
            </a:r>
          </a:p>
          <a:p>
            <a:pPr lvl="1"/>
            <a:r>
              <a:rPr lang="en-US" noProof="0" dirty="0" smtClean="0"/>
              <a:t>Second level </a:t>
            </a:r>
          </a:p>
          <a:p>
            <a:pPr lvl="2"/>
            <a:r>
              <a:rPr lang="en-US" noProof="0" dirty="0" smtClean="0"/>
              <a:t>Third level </a:t>
            </a:r>
          </a:p>
          <a:p>
            <a:pPr lvl="3"/>
            <a:r>
              <a:rPr lang="en-US" noProof="0" dirty="0" smtClean="0"/>
              <a:t>Fourth level </a:t>
            </a:r>
          </a:p>
          <a:p>
            <a:pPr lvl="4"/>
            <a:r>
              <a:rPr lang="en-US" noProof="0" dirty="0" smtClean="0"/>
              <a:t>Fifth level </a:t>
            </a:r>
            <a:endParaRPr lang="en-US" noProof="0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611940" y="3246438"/>
            <a:ext cx="2030410" cy="2103118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 </a:t>
            </a:r>
          </a:p>
          <a:p>
            <a:pPr lvl="1"/>
            <a:r>
              <a:rPr lang="en-US" noProof="0" dirty="0" smtClean="0"/>
              <a:t>Second level </a:t>
            </a:r>
          </a:p>
          <a:p>
            <a:pPr lvl="2"/>
            <a:r>
              <a:rPr lang="en-US" noProof="0" dirty="0" smtClean="0"/>
              <a:t>Third level </a:t>
            </a:r>
          </a:p>
          <a:p>
            <a:pPr lvl="3"/>
            <a:r>
              <a:rPr lang="en-US" noProof="0" dirty="0" smtClean="0"/>
              <a:t>Fourth level </a:t>
            </a:r>
          </a:p>
          <a:p>
            <a:pPr lvl="4"/>
            <a:r>
              <a:rPr lang="en-US" noProof="0" dirty="0" smtClean="0"/>
              <a:t>Fifth level </a:t>
            </a:r>
            <a:endParaRPr lang="en-US" noProof="0" dirty="0"/>
          </a:p>
        </p:txBody>
      </p:sp>
      <p:sp>
        <p:nvSpPr>
          <p:cNvPr id="14" name="Inhaltsplatzhalter 63"/>
          <p:cNvSpPr>
            <a:spLocks noGrp="1"/>
          </p:cNvSpPr>
          <p:nvPr>
            <p:ph sz="quarter" idx="27" hasCustomPrompt="1"/>
          </p:nvPr>
        </p:nvSpPr>
        <p:spPr>
          <a:xfrm>
            <a:off x="7180263" y="33868"/>
            <a:ext cx="1393825" cy="6942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z="1000" dirty="0" smtClean="0">
                <a:solidFill>
                  <a:schemeClr val="bg2"/>
                </a:solidFill>
              </a:rPr>
              <a:t>(INSERT PRODUCTLABEL HERE)</a:t>
            </a:r>
            <a:endParaRPr lang="de-DE" sz="1000" dirty="0">
              <a:solidFill>
                <a:schemeClr val="bg2"/>
              </a:solidFill>
            </a:endParaRPr>
          </a:p>
        </p:txBody>
      </p:sp>
      <p:sp>
        <p:nvSpPr>
          <p:cNvPr id="18" name="Inhaltsplatzhalter 62"/>
          <p:cNvSpPr>
            <a:spLocks noGrp="1"/>
          </p:cNvSpPr>
          <p:nvPr>
            <p:ph sz="quarter" idx="28" hasCustomPrompt="1"/>
          </p:nvPr>
        </p:nvSpPr>
        <p:spPr>
          <a:xfrm>
            <a:off x="523875" y="1125538"/>
            <a:ext cx="1600200" cy="719286"/>
          </a:xfrm>
          <a:ln>
            <a:noFill/>
          </a:ln>
        </p:spPr>
        <p:txBody>
          <a:bodyPr vert="horz" lIns="0" tIns="0" rIns="360000" bIns="0" rtlCol="0">
            <a:noAutofit/>
          </a:bodyPr>
          <a:lstStyle>
            <a:lvl1pPr>
              <a:defRPr lang="en-US" sz="100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PRODUCTSIGN (INSERT LOGO HIER)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5950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37A2-4F58-4B6B-8DEC-3B7EAE862FB6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08C37-AE59-4BCB-9514-0F8091E529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6725" y="838200"/>
            <a:ext cx="4076700" cy="559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95825" y="838200"/>
            <a:ext cx="4076700" cy="559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AD7B-3CA7-49EF-AD55-BFF04D3B5085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34732-429B-478B-86FC-DBA30830E4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60AC1-C65B-4A07-A9AD-A5C430B814FB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D4B06-96DD-4F37-ADAB-5923DF03C3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05730-1D95-4517-B770-EFF98C27028F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0DAD0-9D28-4EF4-8CB1-D21C29CDD3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4DDC-9344-4C4C-A013-826CD694D718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2705-3B54-4474-A9BD-D20841F0EA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4D5F6-930E-41B3-9675-B1829D2CE55A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EDE6-3A50-4F03-B65D-FA4FB2CFCE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8FD21-4887-408A-933E-D1FC3DA5FF29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328E6-4BB7-4426-989B-42A5B1D537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288FF-6A04-4E49-A43B-960BF93E9386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E4CE4-7DD9-4524-882B-3D5E718001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96075" y="0"/>
            <a:ext cx="2076450" cy="6430963"/>
          </a:xfr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6725" y="0"/>
            <a:ext cx="6076950" cy="6430963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DC1CE-FD18-4FA1-8634-FA2EE7831BD9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6FC5A-98FA-48EC-A653-F132BFFFA0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subgra_gray_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nikon_rgb2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397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5494338" y="798513"/>
            <a:ext cx="300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9pPr>
          </a:lstStyle>
          <a:p>
            <a:pPr algn="r">
              <a:defRPr/>
            </a:pPr>
            <a:r>
              <a:rPr lang="en-US" altLang="ja-JP" sz="1800" b="0">
                <a:ea typeface="ＭＳ Ｐゴシック" pitchFamily="34" charset="-128"/>
                <a:cs typeface="+mn-cs"/>
              </a:rPr>
              <a:t>Nikon Instruments Europe BV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895600"/>
            <a:ext cx="7773987" cy="1219200"/>
          </a:xfrm>
        </p:spPr>
        <p:txBody>
          <a:bodyPr tIns="46800" bIns="4680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ja-JP" altLang="en-US" noProof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5757863"/>
            <a:ext cx="3808412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lvl1pPr algn="l">
              <a:defRPr sz="1800">
                <a:ea typeface="ＭＳ Ｐゴシック" pitchFamily="34" charset="-128"/>
              </a:defRPr>
            </a:lvl1pPr>
          </a:lstStyle>
          <a:p>
            <a:pPr>
              <a:defRPr/>
            </a:pPr>
            <a:fld id="{457ACF87-8E1F-4AF2-95B7-087219F014F5}" type="datetime4">
              <a:rPr lang="en-US"/>
              <a:pPr>
                <a:defRPr/>
              </a:pPr>
              <a:t>March 24, 2016</a:t>
            </a:fld>
            <a:endParaRPr lang="en-US" altLang="ja-JP" sz="9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721225" y="5757863"/>
            <a:ext cx="3810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6613525" cy="76083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the title 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98A9F0CA-2BAC-427C-91B8-78A72D6E8F59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23875" y="1125538"/>
            <a:ext cx="2023588" cy="4224018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 </a:t>
            </a:r>
          </a:p>
          <a:p>
            <a:pPr lvl="1"/>
            <a:r>
              <a:rPr lang="en-US" noProof="0" dirty="0" smtClean="0"/>
              <a:t>Second level </a:t>
            </a:r>
          </a:p>
          <a:p>
            <a:pPr lvl="2"/>
            <a:r>
              <a:rPr lang="en-US" noProof="0" dirty="0" smtClean="0"/>
              <a:t>Third level </a:t>
            </a:r>
          </a:p>
          <a:p>
            <a:pPr lvl="3"/>
            <a:r>
              <a:rPr lang="en-US" noProof="0" dirty="0" smtClean="0"/>
              <a:t>Fourth level </a:t>
            </a:r>
          </a:p>
          <a:p>
            <a:pPr lvl="4"/>
            <a:r>
              <a:rPr lang="en-US" noProof="0" dirty="0" smtClean="0"/>
              <a:t>Fifth level </a:t>
            </a:r>
            <a:endParaRPr lang="en-US" noProof="0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549525" y="1125539"/>
            <a:ext cx="6092825" cy="4233861"/>
          </a:xfrm>
        </p:spPr>
        <p:txBody>
          <a:bodyPr tIns="0" rIns="0" bIns="1728000" anchor="b" anchorCtr="0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noProof="0" dirty="0" smtClean="0"/>
              <a:t>Click icon to add picture </a:t>
            </a:r>
            <a:endParaRPr lang="en-US" noProof="0" dirty="0"/>
          </a:p>
        </p:txBody>
      </p:sp>
      <p:sp>
        <p:nvSpPr>
          <p:cNvPr id="8" name="Inhaltsplatzhalter 63"/>
          <p:cNvSpPr>
            <a:spLocks noGrp="1"/>
          </p:cNvSpPr>
          <p:nvPr>
            <p:ph sz="quarter" idx="20" hasCustomPrompt="1"/>
          </p:nvPr>
        </p:nvSpPr>
        <p:spPr>
          <a:xfrm>
            <a:off x="7180263" y="33868"/>
            <a:ext cx="1393825" cy="6942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z="1000" dirty="0" smtClean="0">
                <a:solidFill>
                  <a:schemeClr val="bg2"/>
                </a:solidFill>
              </a:rPr>
              <a:t>(INSERT PRODUCTLABEL HERE)</a:t>
            </a:r>
            <a:endParaRPr lang="de-DE" sz="1000" dirty="0">
              <a:solidFill>
                <a:schemeClr val="bg2"/>
              </a:solidFill>
            </a:endParaRPr>
          </a:p>
        </p:txBody>
      </p:sp>
      <p:sp>
        <p:nvSpPr>
          <p:cNvPr id="12" name="Inhaltsplatzhalter 62"/>
          <p:cNvSpPr>
            <a:spLocks noGrp="1"/>
          </p:cNvSpPr>
          <p:nvPr>
            <p:ph sz="quarter" idx="19" hasCustomPrompt="1"/>
          </p:nvPr>
        </p:nvSpPr>
        <p:spPr>
          <a:xfrm>
            <a:off x="523875" y="1125538"/>
            <a:ext cx="1600200" cy="719286"/>
          </a:xfrm>
          <a:ln>
            <a:noFill/>
          </a:ln>
        </p:spPr>
        <p:txBody>
          <a:bodyPr vert="horz" lIns="0" tIns="0" rIns="360000" bIns="0" rtlCol="0">
            <a:noAutofit/>
          </a:bodyPr>
          <a:lstStyle>
            <a:lvl1pPr>
              <a:defRPr lang="en-US" sz="100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PRODUCTSIGN (INSERT LOGO HIER)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811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89CB8-BF77-4386-9411-048C875C589F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7BDC-15B6-4DF3-9903-72D3964170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FADF1-CFE5-4D5C-89FB-42D5F249750D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343B9-E692-442B-B29E-217F83E959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6725" y="836613"/>
            <a:ext cx="40767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95825" y="836613"/>
            <a:ext cx="4076700" cy="559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3A591-D4DD-4F8E-98EF-242E26250B3C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495BF-AA10-4FDC-A7CA-0E0CB44EFA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8EA18-031A-41CB-8E7F-7B29C7053DCD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30AA-9148-4F30-9D50-78FCA7A781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33816-FC77-4F1E-92FA-A21F7385C9F3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F73D-C1C2-4A45-8960-901666A41A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C1B78-9B41-40ED-AF29-4231034DEE37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C6F9B-81DE-49EB-A508-232B03B1DE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250B8-CAB2-458C-A389-8F97D33D0EC8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ACDD5-8B91-426C-9F1B-4768C0CCC8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45DE-F9FD-4CB1-874D-E48A07041C9B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E2C9-FB99-4CCD-86F6-EEB370A207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DCB32-0B65-4827-9A97-0F94CEB897E6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4B2A-986C-4741-9025-7F79158455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96075" y="0"/>
            <a:ext cx="2076450" cy="6429375"/>
          </a:xfr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66725" y="0"/>
            <a:ext cx="6076950" cy="6429375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0769E-0F0B-48F3-BDB6-C8AADD6FF5A4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AD537-9474-4C89-AB4B-813EE5165D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6613525" cy="76083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the title 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19113" y="1125539"/>
            <a:ext cx="8123237" cy="4233861"/>
          </a:xfrm>
        </p:spPr>
        <p:txBody>
          <a:bodyPr tIns="0" rIns="0" bIns="1728000" anchor="b" anchorCtr="0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noProof="0" dirty="0" smtClean="0"/>
              <a:t>Click icon to add picture </a:t>
            </a:r>
            <a:endParaRPr lang="en-US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1FA2DF6D-1638-4921-9FB2-ADE18A6E943D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Inhaltsplatzhalter 63"/>
          <p:cNvSpPr>
            <a:spLocks noGrp="1"/>
          </p:cNvSpPr>
          <p:nvPr>
            <p:ph sz="quarter" idx="20" hasCustomPrompt="1"/>
          </p:nvPr>
        </p:nvSpPr>
        <p:spPr>
          <a:xfrm>
            <a:off x="7180263" y="33868"/>
            <a:ext cx="1393825" cy="69426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z="1000" dirty="0" smtClean="0">
                <a:solidFill>
                  <a:schemeClr val="bg2"/>
                </a:solidFill>
              </a:rPr>
              <a:t>(INSERT PRODUCTLABEL HERE)</a:t>
            </a:r>
            <a:endParaRPr lang="de-DE" sz="1000" dirty="0">
              <a:solidFill>
                <a:schemeClr val="bg2"/>
              </a:solidFill>
            </a:endParaRPr>
          </a:p>
        </p:txBody>
      </p:sp>
      <p:sp>
        <p:nvSpPr>
          <p:cNvPr id="11" name="Inhaltsplatzhalter 62"/>
          <p:cNvSpPr>
            <a:spLocks noGrp="1"/>
          </p:cNvSpPr>
          <p:nvPr>
            <p:ph sz="quarter" idx="19" hasCustomPrompt="1"/>
          </p:nvPr>
        </p:nvSpPr>
        <p:spPr>
          <a:xfrm>
            <a:off x="523875" y="1125538"/>
            <a:ext cx="1600200" cy="719286"/>
          </a:xfrm>
          <a:ln>
            <a:noFill/>
          </a:ln>
        </p:spPr>
        <p:txBody>
          <a:bodyPr vert="horz" lIns="0" tIns="0" rIns="360000" bIns="0" rtlCol="0">
            <a:noAutofit/>
          </a:bodyPr>
          <a:lstStyle>
            <a:lvl1pPr>
              <a:defRPr lang="en-US" sz="100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PRODUCTSIGN (INSERT LOGO HIER)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65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subgra_gray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nikon_rgb2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397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5494338" y="798513"/>
            <a:ext cx="300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9pPr>
          </a:lstStyle>
          <a:p>
            <a:pPr algn="r">
              <a:defRPr/>
            </a:pPr>
            <a:r>
              <a:rPr lang="en-US" altLang="ja-JP" sz="1800" b="0">
                <a:ea typeface="ＭＳ Ｐゴシック" pitchFamily="34" charset="-128"/>
                <a:cs typeface="+mn-cs"/>
              </a:rPr>
              <a:t>Nikon Instruments Europe BV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684213" y="2895600"/>
            <a:ext cx="7773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CDED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1440" bIns="468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en-US" altLang="ja-JP" noProof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11188" y="5757863"/>
            <a:ext cx="3808412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b="0"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7B922ACC-6B4A-49A1-AAB2-8138B319C864}" type="datetime4">
              <a:rPr lang="en-US"/>
              <a:pPr>
                <a:defRPr/>
              </a:pPr>
              <a:t>March 24, 2016</a:t>
            </a:fld>
            <a:endParaRPr lang="en-US" altLang="ja-JP" sz="9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21225" y="5757863"/>
            <a:ext cx="381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9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704357"/>
            <a:ext cx="8077200" cy="792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33400" y="1535113"/>
            <a:ext cx="8077200" cy="4865687"/>
          </a:xfrm>
          <a:prstGeom prst="rect">
            <a:avLst/>
          </a:prstGeom>
        </p:spPr>
        <p:txBody>
          <a:bodyPr vert="horz"/>
          <a:lstStyle>
            <a:lvl1pPr>
              <a:buFontTx/>
              <a:buBlip>
                <a:blip r:embed="rId2"/>
              </a:buBlip>
              <a:defRPr baseline="0">
                <a:solidFill>
                  <a:srgbClr val="5A5A5A"/>
                </a:solidFill>
              </a:defRPr>
            </a:lvl1pPr>
            <a:lvl2pPr marL="450850" indent="-273050">
              <a:defRPr baseline="0">
                <a:solidFill>
                  <a:srgbClr val="5A5A5A"/>
                </a:solidFill>
              </a:defRPr>
            </a:lvl2pPr>
            <a:lvl3pPr marL="628650" indent="-273050">
              <a:defRPr baseline="0">
                <a:solidFill>
                  <a:srgbClr val="5A5A5A"/>
                </a:solidFill>
              </a:defRPr>
            </a:lvl3pPr>
            <a:lvl4pPr marL="808038" indent="-273050">
              <a:defRPr baseline="0">
                <a:solidFill>
                  <a:srgbClr val="5A5A5A"/>
                </a:solidFill>
              </a:defRPr>
            </a:lvl4pPr>
            <a:lvl5pPr marL="985838" indent="-273050"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43D9-34D5-4556-A413-E579C441C1CD}" type="datetime1">
              <a:rPr lang="en-US"/>
              <a:pPr>
                <a:defRPr/>
              </a:pPr>
              <a:t>3/24/2016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074F-9836-4CE1-9C98-8A01C2372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66185"/>
      </p:ext>
    </p:extLst>
  </p:cSld>
  <p:clrMapOvr>
    <a:masterClrMapping/>
  </p:clrMapOvr>
  <p:transition spd="slow">
    <p:cover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bgra_gray_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nikon_rgb2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397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5494338" y="798513"/>
            <a:ext cx="3009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</a:defRPr>
            </a:lvl9pPr>
          </a:lstStyle>
          <a:p>
            <a:pPr algn="r">
              <a:defRPr/>
            </a:pPr>
            <a:r>
              <a:rPr lang="en-US" altLang="ja-JP" sz="1800" b="0">
                <a:ea typeface="ＭＳ Ｐゴシック" pitchFamily="34" charset="-128"/>
                <a:cs typeface="+mn-cs"/>
              </a:rPr>
              <a:t>Nikon Instruments Europe BV</a:t>
            </a:r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684213" y="2895600"/>
            <a:ext cx="77739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CDED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1440" bIns="468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en-US" altLang="ja-JP" noProof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11188" y="5757863"/>
            <a:ext cx="3808412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b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2762D93-4DC6-4487-90C4-74E3DF332C52}" type="datetime4">
              <a:rPr lang="en-US"/>
              <a:pPr>
                <a:defRPr/>
              </a:pPr>
              <a:t>March 24, 2016</a:t>
            </a:fld>
            <a:endParaRPr lang="en-US" altLang="ja-JP" sz="90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21225" y="5757863"/>
            <a:ext cx="381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900" b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03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15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image" Target="../media/image17.wmf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image" Target="../media/image1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image" Target="../media/image7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20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6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65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0" Type="http://schemas.openxmlformats.org/officeDocument/2006/relationships/theme" Target="../theme/theme16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image" Target="../media/image8.jpeg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image" Target="../media/image22.png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image" Target="../media/image2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9" descr="FOOTER_ELEMENT_1024x768.pd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1" y="0"/>
            <a:ext cx="6611146" cy="760835"/>
          </a:xfrm>
          <a:prstGeom prst="rect">
            <a:avLst/>
          </a:prstGeom>
          <a:ln>
            <a:noFill/>
          </a:ln>
        </p:spPr>
        <p:txBody>
          <a:bodyPr vert="horz" lIns="324000" tIns="72000" rIns="180000" bIns="72000" rtlCol="0" anchor="ctr" anchorCtr="0">
            <a:normAutofit/>
          </a:bodyPr>
          <a:lstStyle/>
          <a:p>
            <a:r>
              <a:rPr lang="en-US" noProof="0" dirty="0" smtClean="0"/>
              <a:t>Click to edit title  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19114" y="1123156"/>
            <a:ext cx="8120856" cy="4227520"/>
          </a:xfrm>
          <a:prstGeom prst="rect">
            <a:avLst/>
          </a:prstGeom>
          <a:ln>
            <a:noFill/>
          </a:ln>
        </p:spPr>
        <p:txBody>
          <a:bodyPr vert="horz" lIns="0" tIns="0" rIns="36000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 </a:t>
            </a:r>
          </a:p>
          <a:p>
            <a:pPr lvl="1"/>
            <a:r>
              <a:rPr lang="en-US" noProof="0" dirty="0" smtClean="0"/>
              <a:t>Second level </a:t>
            </a:r>
          </a:p>
          <a:p>
            <a:pPr lvl="2"/>
            <a:r>
              <a:rPr lang="en-US" noProof="0" dirty="0" smtClean="0"/>
              <a:t>Third level </a:t>
            </a:r>
          </a:p>
          <a:p>
            <a:pPr lvl="3"/>
            <a:r>
              <a:rPr lang="en-US" noProof="0" dirty="0" smtClean="0"/>
              <a:t>Fourth level </a:t>
            </a:r>
          </a:p>
          <a:p>
            <a:pPr lvl="4"/>
            <a:r>
              <a:rPr lang="en-US" noProof="0" dirty="0" smtClean="0"/>
              <a:t>Fifth level </a:t>
            </a:r>
          </a:p>
          <a:p>
            <a:pPr lvl="5"/>
            <a:r>
              <a:rPr lang="en-US" noProof="0" dirty="0" smtClean="0"/>
              <a:t>Sixth level </a:t>
            </a:r>
          </a:p>
        </p:txBody>
      </p:sp>
      <p:cxnSp>
        <p:nvCxnSpPr>
          <p:cNvPr id="17" name="Gerade Verbindung 16"/>
          <p:cNvCxnSpPr/>
          <p:nvPr/>
        </p:nvCxnSpPr>
        <p:spPr bwMode="gray">
          <a:xfrm>
            <a:off x="0" y="760413"/>
            <a:ext cx="9144000" cy="1587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 bwMode="gray">
          <a:xfrm>
            <a:off x="-82327" y="-72000"/>
            <a:ext cx="9298329" cy="7002000"/>
            <a:chOff x="-82327" y="-72000"/>
            <a:chExt cx="9298329" cy="7002000"/>
          </a:xfrm>
        </p:grpSpPr>
        <p:cxnSp>
          <p:nvCxnSpPr>
            <p:cNvPr id="9" name="Gerade Verbindung 8"/>
            <p:cNvCxnSpPr/>
            <p:nvPr userDrawn="1"/>
          </p:nvCxnSpPr>
          <p:spPr bwMode="gray">
            <a:xfrm>
              <a:off x="-82327" y="1123157"/>
              <a:ext cx="72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 bwMode="gray">
            <a:xfrm>
              <a:off x="-82327" y="3243266"/>
              <a:ext cx="72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 userDrawn="1"/>
          </p:nvCxnSpPr>
          <p:spPr bwMode="gray">
            <a:xfrm>
              <a:off x="-82327" y="5350676"/>
              <a:ext cx="72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 bwMode="gray">
            <a:xfrm>
              <a:off x="9144002" y="1123157"/>
              <a:ext cx="72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 bwMode="gray">
            <a:xfrm>
              <a:off x="9144002" y="3243266"/>
              <a:ext cx="72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 bwMode="gray">
            <a:xfrm>
              <a:off x="9144002" y="5350676"/>
              <a:ext cx="72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481545" y="6894000"/>
              <a:ext cx="72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512568" y="6894000"/>
              <a:ext cx="72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4543145" y="6894000"/>
              <a:ext cx="72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6575146" y="6894000"/>
              <a:ext cx="72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8603969" y="6894000"/>
              <a:ext cx="72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17"/>
            <p:cNvCxnSpPr/>
            <p:nvPr userDrawn="1"/>
          </p:nvCxnSpPr>
          <p:spPr bwMode="gray">
            <a:xfrm rot="5400000">
              <a:off x="481545" y="-36000"/>
              <a:ext cx="72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18"/>
            <p:cNvCxnSpPr/>
            <p:nvPr userDrawn="1"/>
          </p:nvCxnSpPr>
          <p:spPr bwMode="gray">
            <a:xfrm rot="5400000">
              <a:off x="2512568" y="-36000"/>
              <a:ext cx="72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19"/>
            <p:cNvCxnSpPr/>
            <p:nvPr userDrawn="1"/>
          </p:nvCxnSpPr>
          <p:spPr bwMode="gray">
            <a:xfrm rot="5400000">
              <a:off x="4543145" y="-36000"/>
              <a:ext cx="72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20"/>
            <p:cNvCxnSpPr/>
            <p:nvPr userDrawn="1"/>
          </p:nvCxnSpPr>
          <p:spPr bwMode="gray">
            <a:xfrm rot="5400000">
              <a:off x="6575146" y="-36000"/>
              <a:ext cx="72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21"/>
            <p:cNvCxnSpPr/>
            <p:nvPr userDrawn="1"/>
          </p:nvCxnSpPr>
          <p:spPr bwMode="gray">
            <a:xfrm rot="5400000">
              <a:off x="8603969" y="-36000"/>
              <a:ext cx="7200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683568" y="5972175"/>
            <a:ext cx="1152128" cy="885824"/>
          </a:xfrm>
          <a:prstGeom prst="rect">
            <a:avLst/>
          </a:prstGeom>
        </p:spPr>
        <p:txBody>
          <a:bodyPr vert="horz" wrap="square" lIns="180000" tIns="0" rIns="0" bIns="360000" rtlCol="0" anchor="b" anchorCtr="0">
            <a:noAutofit/>
          </a:bodyPr>
          <a:lstStyle>
            <a:lvl1pPr algn="l">
              <a:defRPr sz="1200" b="0">
                <a:solidFill>
                  <a:schemeClr val="bg2"/>
                </a:solidFill>
              </a:defRPr>
            </a:lvl1pPr>
          </a:lstStyle>
          <a:p>
            <a:fld id="{9E72C224-BF79-4741-A31B-5B994196934E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34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835696" y="5972175"/>
            <a:ext cx="4775450" cy="885824"/>
          </a:xfrm>
          <a:prstGeom prst="rect">
            <a:avLst/>
          </a:prstGeom>
          <a:ln>
            <a:noFill/>
          </a:ln>
        </p:spPr>
        <p:txBody>
          <a:bodyPr vert="horz" wrap="square" lIns="72000" tIns="0" rIns="0" bIns="360000" rtlCol="0" anchor="b" anchorCtr="0">
            <a:noAutofit/>
          </a:bodyPr>
          <a:lstStyle>
            <a:lvl1pPr algn="l">
              <a:defRPr sz="1200" b="0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Footer</a:t>
            </a:r>
            <a:endParaRPr lang="en-US" noProof="0" dirty="0"/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5972174"/>
            <a:ext cx="683567" cy="885825"/>
          </a:xfrm>
          <a:prstGeom prst="rect">
            <a:avLst/>
          </a:prstGeom>
          <a:noFill/>
        </p:spPr>
        <p:txBody>
          <a:bodyPr vert="horz" wrap="square" lIns="324000" tIns="0" rIns="0" bIns="360000" rtlCol="0" anchor="b" anchorCtr="0">
            <a:noAutofit/>
          </a:bodyPr>
          <a:lstStyle>
            <a:lvl1pPr algn="l">
              <a:defRPr sz="1400" b="1">
                <a:solidFill>
                  <a:schemeClr val="accent1"/>
                </a:solidFill>
              </a:defRPr>
            </a:lvl1pPr>
          </a:lstStyle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465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3" r:id="rId5"/>
    <p:sldLayoutId id="2147483652" r:id="rId6"/>
    <p:sldLayoutId id="2147483654" r:id="rId7"/>
    <p:sldLayoutId id="2147483655" r:id="rId8"/>
    <p:sldLayoutId id="2147483657" r:id="rId9"/>
    <p:sldLayoutId id="2147483659" r:id="rId10"/>
    <p:sldLayoutId id="2147483660" r:id="rId11"/>
    <p:sldLayoutId id="2147483661" r:id="rId12"/>
  </p:sldLayoutIdLst>
  <p:transition spd="slow">
    <p:cover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Tx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SzPct val="100000"/>
        <a:buFontTx/>
        <a:buBlip>
          <a:blip r:embed="rId15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itchFamily="34" charset="0"/>
        <a:buNone/>
        <a:defRPr lang="en-US" sz="1200" kern="1200" baseline="0" dirty="0" smtClean="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 descr="名称未設定-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838200"/>
            <a:ext cx="83058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477000"/>
            <a:ext cx="67056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kumimoji="0" sz="9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37288"/>
            <a:ext cx="762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680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D5721FDC-11F2-48FD-AA88-E8EA8992B4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22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68373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9144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9223" name="Picture 9" descr="nikon_rgb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13750" y="142875"/>
            <a:ext cx="3952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15"/>
          <p:cNvSpPr>
            <a:spLocks noChangeArrowheads="1"/>
          </p:cNvSpPr>
          <p:nvPr/>
        </p:nvSpPr>
        <p:spPr bwMode="auto">
          <a:xfrm>
            <a:off x="6804025" y="142875"/>
            <a:ext cx="15716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0000" bIns="0" anchor="ctr"/>
          <a:lstStyle/>
          <a:p>
            <a:pPr algn="r">
              <a:lnSpc>
                <a:spcPct val="105000"/>
              </a:lnSpc>
            </a:pPr>
            <a:r>
              <a:rPr kumimoji="0" lang="ja-JP" altLang="en-US" sz="800" b="0">
                <a:solidFill>
                  <a:srgbClr val="000000"/>
                </a:solidFill>
                <a:ea typeface="ＭＳ Ｐゴシック" pitchFamily="34" charset="-128"/>
              </a:rPr>
              <a:t>株式会社ニコン</a:t>
            </a:r>
          </a:p>
          <a:p>
            <a:pPr algn="r">
              <a:lnSpc>
                <a:spcPct val="105000"/>
              </a:lnSpc>
            </a:pPr>
            <a:r>
              <a:rPr kumimoji="0" lang="ja-JP" altLang="en-US" sz="800" b="0">
                <a:solidFill>
                  <a:srgbClr val="000000"/>
                </a:solidFill>
                <a:ea typeface="ＭＳ Ｐゴシック" pitchFamily="34" charset="-128"/>
              </a:rPr>
              <a:t> インストルメンツカンパニー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nikon_rgb_3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9225" y="2816225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3" descr="logo_e_white66m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6600" y="5848350"/>
            <a:ext cx="2609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nikon_rgb_3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46525" y="2816225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24075" y="5229225"/>
            <a:ext cx="482441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5" descr="名称未設定-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838200"/>
            <a:ext cx="83058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2800" y="6477000"/>
            <a:ext cx="14478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0B60408-431A-4FED-92FD-3EA349DA8241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477000"/>
            <a:ext cx="67056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kumimoji="0" sz="9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77000"/>
            <a:ext cx="1793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680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7D5709E-D483-4402-BA9D-16A0548776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229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68373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9144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2296" name="Picture 9" descr="nikon_rgb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13750" y="142875"/>
            <a:ext cx="3952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Rectangle 18"/>
          <p:cNvSpPr>
            <a:spLocks noChangeArrowheads="1"/>
          </p:cNvSpPr>
          <p:nvPr/>
        </p:nvSpPr>
        <p:spPr bwMode="auto">
          <a:xfrm>
            <a:off x="6227763" y="153988"/>
            <a:ext cx="21590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0000" bIns="0" anchor="ctr"/>
          <a:lstStyle/>
          <a:p>
            <a:pPr algn="r"/>
            <a:r>
              <a:rPr kumimoji="0" lang="en-US" altLang="ja-JP" sz="800" b="0">
                <a:solidFill>
                  <a:srgbClr val="000000"/>
                </a:solidFill>
              </a:rPr>
              <a:t>NIKON CORPORATION</a:t>
            </a:r>
          </a:p>
          <a:p>
            <a:pPr algn="r"/>
            <a:r>
              <a:rPr kumimoji="0" lang="en-US" altLang="ja-JP" sz="800" b="0">
                <a:solidFill>
                  <a:srgbClr val="000000"/>
                </a:solidFill>
              </a:rPr>
              <a:t> Instruments Company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187325"/>
            <a:ext cx="92233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タイトル プレースホルダ 11"/>
          <p:cNvSpPr>
            <a:spLocks noGrp="1"/>
          </p:cNvSpPr>
          <p:nvPr>
            <p:ph type="title"/>
          </p:nvPr>
        </p:nvSpPr>
        <p:spPr bwMode="auto">
          <a:xfrm>
            <a:off x="1176338" y="274638"/>
            <a:ext cx="73358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3316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47775"/>
            <a:ext cx="822960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5" r:id="rId1"/>
  </p:sldLayoutIdLst>
  <p:transition>
    <p:push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ＭＳ Ｐゴシック" pitchFamily="50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pitchFamily="5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pitchFamily="5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pitchFamily="5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pitchFamily="5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chemeClr val="bg1"/>
          </a:solidFill>
          <a:latin typeface="+mj-lt"/>
          <a:ea typeface="ＭＳ Ｐゴシック" pitchFamily="50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chemeClr val="bg1"/>
          </a:solidFill>
          <a:latin typeface="+mj-lt"/>
          <a:ea typeface="ＭＳ Ｐゴシック" pitchFamily="5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bg1"/>
          </a:solidFill>
          <a:latin typeface="+mj-lt"/>
          <a:ea typeface="ＭＳ Ｐゴシック" pitchFamily="5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bg1"/>
          </a:solidFill>
          <a:latin typeface="+mj-lt"/>
          <a:ea typeface="ＭＳ Ｐゴシック" pitchFamily="5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chemeClr val="bg1"/>
          </a:solidFill>
          <a:latin typeface="+mj-lt"/>
          <a:ea typeface="ＭＳ Ｐゴシック" pitchFamily="5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5" descr="名称未設定-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836613"/>
            <a:ext cx="83058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2800" y="6477000"/>
            <a:ext cx="14478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5D042F7-0249-433A-B7AF-C8B8E94D315F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477000"/>
            <a:ext cx="67056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kumimoji="0" sz="9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77000"/>
            <a:ext cx="1793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680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701EE44B-32BC-4E63-98DB-EE098ECF2F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434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68373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9144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4344" name="Picture 9" descr="nikon_rgb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13750" y="142875"/>
            <a:ext cx="3952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18"/>
          <p:cNvSpPr>
            <a:spLocks noChangeArrowheads="1"/>
          </p:cNvSpPr>
          <p:nvPr/>
        </p:nvSpPr>
        <p:spPr bwMode="auto">
          <a:xfrm>
            <a:off x="6227763" y="153988"/>
            <a:ext cx="21590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0000" bIns="0" anchor="ctr"/>
          <a:lstStyle/>
          <a:p>
            <a:pPr algn="r"/>
            <a:r>
              <a:rPr kumimoji="0" lang="en-US" altLang="ja-JP" sz="800" b="0">
                <a:solidFill>
                  <a:srgbClr val="000000"/>
                </a:solidFill>
              </a:rPr>
              <a:t>Nikon Instruments Europe BV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5" descr="名称未設定-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9" descr="swish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66800" y="153988"/>
            <a:ext cx="7175500" cy="67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838200"/>
            <a:ext cx="83058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2800" y="6477000"/>
            <a:ext cx="1447800" cy="2333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07DAF58-3811-4E5A-B06D-ED72C30BF759}" type="datetime1">
              <a:rPr lang="en-US"/>
              <a:pPr>
                <a:defRPr/>
              </a:pPr>
              <a:t>3/24/2016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477000"/>
            <a:ext cx="4810125" cy="2333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kumimoji="0" sz="900" b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77000"/>
            <a:ext cx="179388" cy="2333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20" rIns="0" bIns="4680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46269EEC-1A29-425E-B45D-02D93CB363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68373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9144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5369" name="Picture 9" descr="nikon_rgb1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413750" y="142875"/>
            <a:ext cx="3952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18"/>
          <p:cNvSpPr>
            <a:spLocks noChangeArrowheads="1"/>
          </p:cNvSpPr>
          <p:nvPr/>
        </p:nvSpPr>
        <p:spPr bwMode="auto">
          <a:xfrm>
            <a:off x="6227763" y="153988"/>
            <a:ext cx="21590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0" anchor="ctr"/>
          <a:lstStyle/>
          <a:p>
            <a:pPr algn="r"/>
            <a:r>
              <a:rPr kumimoji="0" lang="en-US" altLang="ja-JP" sz="800" b="0">
                <a:solidFill>
                  <a:srgbClr val="000000"/>
                </a:solidFill>
              </a:rPr>
              <a:t>NIKON CORPORATION</a:t>
            </a:r>
          </a:p>
          <a:p>
            <a:pPr algn="r"/>
            <a:r>
              <a:rPr kumimoji="0" lang="en-US" altLang="ja-JP" sz="800" b="0">
                <a:solidFill>
                  <a:srgbClr val="000000"/>
                </a:solidFill>
              </a:rPr>
              <a:t> Instruments Company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  <p:sldLayoutId id="2147484106" r:id="rId17"/>
    <p:sldLayoutId id="2147484107" r:id="rId18"/>
    <p:sldLayoutId id="2147484108" r:id="rId1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bg1"/>
          </a:solidFill>
          <a:latin typeface="+mn-lt"/>
          <a:ea typeface="ＭＳ Ｐゴシック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kumimoji="1" sz="1400">
          <a:solidFill>
            <a:schemeClr val="bg1"/>
          </a:solidFill>
          <a:latin typeface="+mn-lt"/>
          <a:ea typeface="ＭＳ Ｐゴシック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bg1"/>
          </a:solidFill>
          <a:latin typeface="+mn-lt"/>
          <a:ea typeface="ＭＳ Ｐゴシック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bg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subgra_gray_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2800" y="6477000"/>
            <a:ext cx="14478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47E9A99-76DF-4F8A-B9EA-6A890F3B87F0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477000"/>
            <a:ext cx="6705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kumimoji="0" sz="9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77000"/>
            <a:ext cx="17938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680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1FA58821-4C71-45CE-B02F-937CC4E4136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639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492375"/>
            <a:ext cx="7916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9144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6391" name="Picture 9" descr="nikon_rgb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13750" y="142875"/>
            <a:ext cx="3952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6227763" y="153988"/>
            <a:ext cx="21590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90000" bIns="0" anchor="ctr"/>
          <a:lstStyle/>
          <a:p>
            <a:pPr algn="r"/>
            <a:r>
              <a:rPr kumimoji="0" lang="en-US" altLang="ja-JP" sz="800" b="0">
                <a:solidFill>
                  <a:srgbClr val="FFFFFF"/>
                </a:solidFill>
              </a:rPr>
              <a:t>NIKON CORPORATION</a:t>
            </a:r>
          </a:p>
          <a:p>
            <a:pPr algn="r"/>
            <a:r>
              <a:rPr kumimoji="0" lang="en-US" altLang="ja-JP" sz="800" b="0">
                <a:solidFill>
                  <a:srgbClr val="FFFFFF"/>
                </a:solidFill>
              </a:rPr>
              <a:t> Instruments Company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ＭＳ Ｐゴシック" pitchFamily="34" charset="-128"/>
                <a:cs typeface="Arial" pitchFamily="34" charset="0"/>
              </a:defRPr>
            </a:lvl1pPr>
          </a:lstStyle>
          <a:p>
            <a:fld id="{9E72C224-BF79-4741-A31B-5B994196934E}" type="datetime1">
              <a:rPr lang="en-US" noProof="0" smtClean="0"/>
              <a:pPr/>
              <a:t>3/24/2016</a:t>
            </a:fld>
            <a:endParaRPr lang="en-US" noProof="0" dirty="0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noProof="0" smtClean="0"/>
              <a:t>Footer</a:t>
            </a:r>
            <a:endParaRPr lang="en-US" noProof="0" dirty="0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ＭＳ Ｐゴシック" pitchFamily="34" charset="-128"/>
                <a:cs typeface="Arial" pitchFamily="34" charset="0"/>
              </a:defRPr>
            </a:lvl1pPr>
          </a:lstStyle>
          <a:p>
            <a:fld id="{449CA25E-BF44-49B3-BD66-899DB9BDD138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cover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名称未設定-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836613"/>
            <a:ext cx="83058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2800" y="6477000"/>
            <a:ext cx="14478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cs typeface="Arial" pitchFamily="34" charset="0"/>
              </a:defRPr>
            </a:lvl1pPr>
          </a:lstStyle>
          <a:p>
            <a:pPr>
              <a:defRPr/>
            </a:pPr>
            <a:fld id="{DF4261B5-22B9-4F22-89A8-48A975EA72E0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477000"/>
            <a:ext cx="67056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kumimoji="0" sz="9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77000"/>
            <a:ext cx="1793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680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AE7D999C-A46D-426D-BB58-2E8947903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68373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9144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1032" name="Picture 9" descr="nikon_rgb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13750" y="142875"/>
            <a:ext cx="3952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8"/>
          <p:cNvSpPr>
            <a:spLocks noChangeArrowheads="1"/>
          </p:cNvSpPr>
          <p:nvPr/>
        </p:nvSpPr>
        <p:spPr bwMode="auto">
          <a:xfrm>
            <a:off x="6227763" y="153988"/>
            <a:ext cx="21590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0000" bIns="0" anchor="ctr"/>
          <a:lstStyle/>
          <a:p>
            <a:pPr algn="r"/>
            <a:r>
              <a:rPr kumimoji="0" lang="en-US" altLang="ja-JP" sz="800" b="0"/>
              <a:t>Nikon Instruments Europe BV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subgra_gray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0" y="1425575"/>
            <a:ext cx="51816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2800" y="6477000"/>
            <a:ext cx="14478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cs typeface="Arial" pitchFamily="34" charset="0"/>
              </a:defRPr>
            </a:lvl1pPr>
          </a:lstStyle>
          <a:p>
            <a:pPr>
              <a:defRPr/>
            </a:pPr>
            <a:fld id="{B9136E97-B2D3-4124-9166-E6B7ED507612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477000"/>
            <a:ext cx="67056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kumimoji="0" sz="9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77000"/>
            <a:ext cx="1793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680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9463C21-FD69-4B86-AC14-58A9787EC0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492375"/>
            <a:ext cx="7916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9144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2055" name="Picture 9" descr="nikon_rgb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13750" y="142875"/>
            <a:ext cx="3952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6227763" y="153988"/>
            <a:ext cx="21590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0000" bIns="0" anchor="ctr"/>
          <a:lstStyle/>
          <a:p>
            <a:pPr algn="r"/>
            <a:r>
              <a:rPr kumimoji="0" lang="en-US" altLang="ja-JP" sz="800" b="0"/>
              <a:t>NIKON Instruments Europe BV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 descr="名称未設定-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8200"/>
            <a:ext cx="83058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2800" y="6477000"/>
            <a:ext cx="14478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cs typeface="Arial" pitchFamily="34" charset="0"/>
              </a:defRPr>
            </a:lvl1pPr>
          </a:lstStyle>
          <a:p>
            <a:pPr>
              <a:defRPr/>
            </a:pPr>
            <a:fld id="{42BDF269-7A19-43C4-9557-50831C10CBFC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477000"/>
            <a:ext cx="67056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kumimoji="0" sz="9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77000"/>
            <a:ext cx="1793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680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41751573-25E6-48FB-9B93-44C28DCF28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68373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9144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3080" name="Picture 9" descr="nikon_rgb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13750" y="142875"/>
            <a:ext cx="3952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6227763" y="153988"/>
            <a:ext cx="21590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0000" bIns="0" anchor="ctr"/>
          <a:lstStyle/>
          <a:p>
            <a:pPr algn="r"/>
            <a:r>
              <a:rPr kumimoji="0" lang="en-US" altLang="ja-JP" sz="800" b="0"/>
              <a:t>NIKON Instruments Europe BV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名称未設定-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838200"/>
            <a:ext cx="83058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r>
              <a:rPr lang="en-US" altLang="ja-JP" smtClean="0"/>
              <a:t>/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2800" y="6477000"/>
            <a:ext cx="14478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cs typeface="Arial" pitchFamily="34" charset="0"/>
              </a:defRPr>
            </a:lvl1pPr>
          </a:lstStyle>
          <a:p>
            <a:pPr>
              <a:defRPr/>
            </a:pPr>
            <a:fld id="{B29FF2D7-BEA0-4368-B928-6AFD789B6C4F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477000"/>
            <a:ext cx="67056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kumimoji="0" sz="9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77000"/>
            <a:ext cx="1793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680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C54BB79A-9601-44A3-A6A2-304A3212FD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1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68373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9144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4104" name="Picture 9" descr="nikon_rgb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13750" y="142875"/>
            <a:ext cx="3952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6227763" y="153988"/>
            <a:ext cx="21590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0000" bIns="0" anchor="ctr"/>
          <a:lstStyle/>
          <a:p>
            <a:pPr algn="r"/>
            <a:r>
              <a:rPr kumimoji="0" lang="en-US" altLang="ja-JP" sz="800" b="0">
                <a:solidFill>
                  <a:schemeClr val="bg1"/>
                </a:solidFill>
              </a:rPr>
              <a:t>NIKON Instruments Europe BV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名称未設定-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836613"/>
            <a:ext cx="83058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62800" y="6477000"/>
            <a:ext cx="14478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cs typeface="Arial" pitchFamily="34" charset="0"/>
              </a:defRPr>
            </a:lvl1pPr>
          </a:lstStyle>
          <a:p>
            <a:pPr>
              <a:defRPr/>
            </a:pPr>
            <a:fld id="{E014C3F6-7026-4654-A4CB-112E6B8C9095}" type="datetime4">
              <a:rPr lang="en-US"/>
              <a:pPr>
                <a:defRPr/>
              </a:pPr>
              <a:t>March 24, 2016</a:t>
            </a:fld>
            <a:endParaRPr lang="en-US" altLang="ja-JP">
              <a:ea typeface="ＭＳ Ｐゴシック" pitchFamily="34" charset="-128"/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477000"/>
            <a:ext cx="67056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kumimoji="0" sz="900" b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77000"/>
            <a:ext cx="1793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6800" numCol="1" anchor="b" anchorCtr="0" compatLnSpc="1">
            <a:prstTxWarp prst="textNoShape">
              <a:avLst/>
            </a:prstTxWarp>
          </a:bodyPr>
          <a:lstStyle>
            <a:lvl1pPr algn="r">
              <a:defRPr sz="900" b="0"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220B82A9-D751-4242-88B2-4CD590A46B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1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68373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9144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pic>
        <p:nvPicPr>
          <p:cNvPr id="5128" name="Picture 9" descr="nikon_rgb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13750" y="142875"/>
            <a:ext cx="39528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12"/>
          <p:cNvSpPr>
            <a:spLocks noChangeArrowheads="1"/>
          </p:cNvSpPr>
          <p:nvPr/>
        </p:nvSpPr>
        <p:spPr bwMode="auto">
          <a:xfrm>
            <a:off x="6227763" y="153988"/>
            <a:ext cx="21590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0000" bIns="0" anchor="ctr"/>
          <a:lstStyle/>
          <a:p>
            <a:pPr algn="r"/>
            <a:r>
              <a:rPr kumimoji="0" lang="en-US" altLang="ja-JP" sz="800" b="0">
                <a:solidFill>
                  <a:schemeClr val="bg1"/>
                </a:solidFill>
              </a:rPr>
              <a:t>NIKON Instruments Europe BV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nikon_rgb_3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46525" y="2816225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ikon_rgb_3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46525" y="2816225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450850" algn="l"/>
        </a:tabLst>
        <a:defRPr sz="3200">
          <a:solidFill>
            <a:schemeClr val="bg1"/>
          </a:solidFill>
          <a:latin typeface="Arial" charset="0"/>
          <a:ea typeface="ＭＳ Ｐゴシック" pitchFamily="50" charset="-128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kumimoji="1" sz="1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0" y="1988840"/>
            <a:ext cx="932452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ru-RU" sz="2900" b="1" dirty="0" smtClean="0">
                <a:ea typeface="ＭＳ Ｐゴシック" pitchFamily="34" charset="-128"/>
                <a:cs typeface="Times New Roman" panose="02020603050405020304" pitchFamily="18" charset="0"/>
              </a:rPr>
              <a:t>Информатизация микробиологических лабораторий с помощью Лабораторной информационной системы </a:t>
            </a:r>
            <a:r>
              <a:rPr lang="en-US" sz="2900" b="1" dirty="0" err="1" smtClean="0">
                <a:ea typeface="ＭＳ Ｐゴシック" pitchFamily="34" charset="-128"/>
                <a:cs typeface="Times New Roman" panose="02020603050405020304" pitchFamily="18" charset="0"/>
              </a:rPr>
              <a:t>LabForce</a:t>
            </a:r>
            <a:endParaRPr lang="ru-RU" sz="2900" b="1" dirty="0" smtClean="0">
              <a:ea typeface="ＭＳ Ｐゴシック" pitchFamily="34" charset="-128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endParaRPr lang="ru-RU" sz="2900" b="1" dirty="0" smtClean="0">
              <a:ea typeface="ＭＳ Ｐゴシック" pitchFamily="34" charset="-128"/>
              <a:cs typeface="Times New Roman" panose="02020603050405020304" pitchFamily="18" charset="0"/>
            </a:endParaRPr>
          </a:p>
          <a:p>
            <a:pPr algn="ctr" fontAlgn="t"/>
            <a:r>
              <a:rPr lang="ru-RU" sz="2400" b="1" dirty="0" smtClean="0"/>
              <a:t>12-й Международный форум «</a:t>
            </a:r>
            <a:r>
              <a:rPr lang="en-US" sz="2400" b="1" dirty="0" smtClean="0"/>
              <a:t>MedSoft-2016</a:t>
            </a:r>
            <a:r>
              <a:rPr lang="ru-RU" sz="2400" b="1" dirty="0" smtClean="0"/>
              <a:t>»</a:t>
            </a:r>
          </a:p>
          <a:p>
            <a:pPr algn="ctr" fontAlgn="t"/>
            <a:endParaRPr lang="ru-RU" sz="2400" b="1" dirty="0" smtClean="0"/>
          </a:p>
          <a:p>
            <a:pPr algn="ctr" fontAlgn="t"/>
            <a:endParaRPr lang="ru-RU" sz="2400" b="1" dirty="0" smtClean="0"/>
          </a:p>
          <a:p>
            <a:pPr algn="ctr" fontAlgn="t"/>
            <a:r>
              <a:rPr lang="ru-RU" sz="2400" b="1" dirty="0" smtClean="0"/>
              <a:t>Москва</a:t>
            </a:r>
            <a:endParaRPr lang="en-US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185051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590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294" y="1642071"/>
            <a:ext cx="4386485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324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490066"/>
          </a:xfrm>
        </p:spPr>
        <p:txBody>
          <a:bodyPr/>
          <a:lstStyle/>
          <a:p>
            <a:r>
              <a:rPr lang="ru-RU" sz="2900" b="1" dirty="0">
                <a:cs typeface="Times New Roman" panose="02020603050405020304" pitchFamily="18" charset="0"/>
              </a:rPr>
              <a:t>Маркировка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029144"/>
            <a:ext cx="9144000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300" b="1" i="1" dirty="0" smtClean="0">
                <a:solidFill>
                  <a:schemeClr val="accent4"/>
                </a:solidFill>
              </a:rPr>
              <a:t>Маркировка биоматериала при заборе/при регистрации</a:t>
            </a:r>
            <a:endParaRPr lang="ru-RU" sz="2300" b="1" i="1" dirty="0">
              <a:solidFill>
                <a:schemeClr val="accent4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7" y="1652392"/>
            <a:ext cx="301219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294" y="4509120"/>
            <a:ext cx="1780563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9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490066"/>
          </a:xfrm>
        </p:spPr>
        <p:txBody>
          <a:bodyPr/>
          <a:lstStyle/>
          <a:p>
            <a:r>
              <a:rPr lang="ru-RU" sz="2900" b="1" dirty="0">
                <a:cs typeface="Times New Roman" panose="02020603050405020304" pitchFamily="18" charset="0"/>
              </a:rPr>
              <a:t>Маркировка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029144"/>
            <a:ext cx="91440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i="1" dirty="0">
                <a:solidFill>
                  <a:schemeClr val="accent4"/>
                </a:solidFill>
              </a:rPr>
              <a:t>Маркировка </a:t>
            </a:r>
            <a:r>
              <a:rPr lang="ru-RU" sz="2400" b="1" i="1" dirty="0" smtClean="0">
                <a:solidFill>
                  <a:schemeClr val="accent4"/>
                </a:solidFill>
              </a:rPr>
              <a:t>чашек Петри, </a:t>
            </a:r>
            <a:r>
              <a:rPr lang="ru-RU" sz="2400" b="1" i="1" dirty="0">
                <a:solidFill>
                  <a:schemeClr val="accent4"/>
                </a:solidFill>
              </a:rPr>
              <a:t>пробирок, стекол  и 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тд</a:t>
            </a:r>
            <a:endParaRPr lang="ru-RU" sz="2400" b="1" i="1" dirty="0">
              <a:solidFill>
                <a:schemeClr val="accent4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809270" cy="312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0" y="1988840"/>
            <a:ext cx="4154288" cy="297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56" y="4369111"/>
            <a:ext cx="3464296" cy="23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defTabSz="457200">
              <a:defRPr/>
            </a:pPr>
            <a:r>
              <a:rPr lang="ru-RU" sz="2800" b="1" kern="1200" dirty="0" smtClean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Задачи ЛИС для микробиологии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5472608"/>
          </a:xfrm>
        </p:spPr>
        <p:txBody>
          <a:bodyPr anchor="t"/>
          <a:lstStyle/>
          <a:p>
            <a:pPr algn="just">
              <a:lnSpc>
                <a:spcPct val="200000"/>
              </a:lnSpc>
              <a:buNone/>
            </a:pPr>
            <a:r>
              <a:rPr lang="ru-RU" sz="2000" b="1" kern="1200" dirty="0" smtClean="0">
                <a:solidFill>
                  <a:srgbClr val="FF0000"/>
                </a:solidFill>
              </a:rPr>
              <a:t>!</a:t>
            </a:r>
            <a:r>
              <a:rPr lang="ru-RU" sz="1800" b="1" kern="1200" dirty="0" smtClean="0"/>
              <a:t> Рабочие процессы микробиологической лаборатории невозможно обеспечить стандартным функционалом ЛИС для клинических лабораторий, это независимый функциональный модуль ЛИС</a:t>
            </a:r>
          </a:p>
          <a:p>
            <a:pPr algn="just">
              <a:lnSpc>
                <a:spcPct val="200000"/>
              </a:lnSpc>
              <a:buNone/>
            </a:pPr>
            <a:r>
              <a:rPr lang="ru-RU" sz="1800" b="1" kern="1200" dirty="0" smtClean="0">
                <a:solidFill>
                  <a:srgbClr val="FF0000"/>
                </a:solidFill>
              </a:rPr>
              <a:t>!</a:t>
            </a:r>
            <a:r>
              <a:rPr lang="ru-RU" sz="1800" b="1" kern="1200" dirty="0" smtClean="0"/>
              <a:t> Интерфейс системы должен быть максимально прост и интуитивен</a:t>
            </a:r>
          </a:p>
          <a:p>
            <a:pPr algn="just">
              <a:lnSpc>
                <a:spcPct val="200000"/>
              </a:lnSpc>
              <a:buNone/>
            </a:pPr>
            <a:r>
              <a:rPr lang="ru-RU" sz="1800" b="1" kern="1200" dirty="0" smtClean="0">
                <a:solidFill>
                  <a:srgbClr val="FF0000"/>
                </a:solidFill>
              </a:rPr>
              <a:t>!</a:t>
            </a:r>
            <a:r>
              <a:rPr lang="ru-RU" sz="1800" b="1" kern="1200" dirty="0" smtClean="0"/>
              <a:t>  Необходим инструмент  автоматизации мануальных методик</a:t>
            </a:r>
          </a:p>
          <a:p>
            <a:pPr algn="just">
              <a:lnSpc>
                <a:spcPct val="200000"/>
              </a:lnSpc>
              <a:buNone/>
            </a:pPr>
            <a:r>
              <a:rPr lang="ru-RU" sz="1800" b="1" kern="1200" dirty="0" smtClean="0">
                <a:solidFill>
                  <a:srgbClr val="FF0000"/>
                </a:solidFill>
              </a:rPr>
              <a:t>!</a:t>
            </a:r>
            <a:r>
              <a:rPr lang="ru-RU" sz="1800" b="1" kern="1200" dirty="0" smtClean="0"/>
              <a:t> ЛИС должна обеспечивать пользователей необходимой справочной информацией для анализа данных по исследованию и предлагать готовые схемы проведения анализа</a:t>
            </a:r>
          </a:p>
          <a:p>
            <a:pPr algn="just">
              <a:lnSpc>
                <a:spcPct val="200000"/>
              </a:lnSpc>
              <a:buNone/>
            </a:pPr>
            <a:r>
              <a:rPr lang="ru-RU" sz="1800" b="1" kern="1200" dirty="0" smtClean="0">
                <a:solidFill>
                  <a:srgbClr val="FF0000"/>
                </a:solidFill>
              </a:rPr>
              <a:t>!</a:t>
            </a:r>
            <a:r>
              <a:rPr lang="ru-RU" sz="1800" b="1" kern="1200" dirty="0" smtClean="0"/>
              <a:t> Интеграция </a:t>
            </a:r>
            <a:r>
              <a:rPr lang="ru-RU" sz="1800" b="1" kern="1200" dirty="0" err="1" smtClean="0"/>
              <a:t>баклаборатории</a:t>
            </a:r>
            <a:r>
              <a:rPr lang="ru-RU" sz="1800" b="1" kern="1200" dirty="0" smtClean="0"/>
              <a:t> в единое информационное пространство ЛПУ</a:t>
            </a:r>
          </a:p>
          <a:p>
            <a:pPr algn="just">
              <a:lnSpc>
                <a:spcPct val="200000"/>
              </a:lnSpc>
              <a:buNone/>
            </a:pPr>
            <a:endParaRPr lang="ru-RU" sz="1800" b="1" kern="1200" dirty="0" smtClean="0"/>
          </a:p>
          <a:p>
            <a:pPr algn="just">
              <a:lnSpc>
                <a:spcPct val="200000"/>
              </a:lnSpc>
              <a:buNone/>
            </a:pPr>
            <a:endParaRPr lang="ru-RU" sz="1800" b="1" kern="1200" dirty="0" smtClean="0"/>
          </a:p>
          <a:p>
            <a:pPr algn="just">
              <a:lnSpc>
                <a:spcPct val="200000"/>
              </a:lnSpc>
              <a:buNone/>
            </a:pPr>
            <a:endParaRPr lang="ru-RU" sz="1800" b="1" kern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sz="2800" b="1" kern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Задачи ЛИС для микробиологии</a:t>
            </a:r>
            <a:br>
              <a:rPr lang="ru-RU" sz="2800" b="1" kern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cs typeface="Times New Roman" panose="02020603050405020304" pitchFamily="18" charset="0"/>
              </a:rPr>
              <a:t>Подключение анализаторов к ЛИС </a:t>
            </a:r>
            <a:r>
              <a:rPr lang="en-US" sz="2400" b="1" dirty="0" err="1" smtClean="0">
                <a:cs typeface="Times New Roman" panose="02020603050405020304" pitchFamily="18" charset="0"/>
              </a:rPr>
              <a:t>LabForce</a:t>
            </a:r>
            <a:endParaRPr lang="ru-RU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97" y="3581966"/>
            <a:ext cx="1567283" cy="271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2871650" y="4005064"/>
            <a:ext cx="810570" cy="576064"/>
          </a:xfrm>
          <a:prstGeom prst="straightConnector1">
            <a:avLst/>
          </a:prstGeom>
          <a:ln w="539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853503" y="2348880"/>
            <a:ext cx="734721" cy="723890"/>
          </a:xfrm>
          <a:prstGeom prst="straightConnector1">
            <a:avLst/>
          </a:prstGeom>
          <a:ln w="539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5615086" y="3886944"/>
            <a:ext cx="605777" cy="694184"/>
          </a:xfrm>
          <a:prstGeom prst="straightConnector1">
            <a:avLst/>
          </a:prstGeom>
          <a:ln w="539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3530"/>
            <a:ext cx="1552439" cy="131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6" y="2097731"/>
            <a:ext cx="1748600" cy="17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20" y="2513578"/>
            <a:ext cx="2343783" cy="135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2871650" y="2369797"/>
            <a:ext cx="810570" cy="686336"/>
          </a:xfrm>
          <a:prstGeom prst="straightConnector1">
            <a:avLst/>
          </a:prstGeom>
          <a:ln w="539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13" y="4903938"/>
            <a:ext cx="2266573" cy="145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1" y="4088010"/>
            <a:ext cx="2470969" cy="227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1" y="1349665"/>
            <a:ext cx="2243282" cy="19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98" y="2886940"/>
            <a:ext cx="1060069" cy="4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22054" cy="122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sz="3200" b="1" kern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Задачи ЛИС для микробиологии</a:t>
            </a:r>
            <a:r>
              <a:rPr lang="ru-RU" sz="2900" b="1" dirty="0" smtClean="0"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cs typeface="Times New Roman" panose="02020603050405020304" pitchFamily="18" charset="0"/>
              </a:rPr>
            </a:br>
            <a:r>
              <a:rPr lang="ru-RU" sz="2900" b="1" dirty="0" smtClean="0">
                <a:cs typeface="Times New Roman" panose="02020603050405020304" pitchFamily="18" charset="0"/>
              </a:rPr>
              <a:t>Удобные отчеты</a:t>
            </a:r>
            <a:endParaRPr lang="ru-RU" sz="2900" b="1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cs typeface="Times New Roman" panose="02020603050405020304" pitchFamily="18" charset="0"/>
              </a:rPr>
              <a:t>ростое формирование статистических и эпидемиологических отчетов по исследованиям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cs typeface="Times New Roman" panose="02020603050405020304" pitchFamily="18" charset="0"/>
              </a:rPr>
              <a:t>отчетность по формам, регламентированным МЗ РФ</a:t>
            </a:r>
          </a:p>
          <a:p>
            <a:endParaRPr lang="ru-R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852936"/>
            <a:ext cx="4237620" cy="23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9397"/>
            <a:ext cx="4506573" cy="255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75248" y="5733256"/>
            <a:ext cx="6768752" cy="83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0834" y="3573016"/>
            <a:ext cx="3719109" cy="210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53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8918"/>
          </a:xfrm>
        </p:spPr>
        <p:txBody>
          <a:bodyPr/>
          <a:lstStyle/>
          <a:p>
            <a:r>
              <a:rPr lang="ru-RU" sz="2900" b="1" dirty="0" smtClean="0"/>
              <a:t>Интеграция с МИС</a:t>
            </a:r>
            <a:endParaRPr lang="ru-RU" sz="29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2769895"/>
            <a:ext cx="3706553" cy="32520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20"/>
              </a:spcBef>
              <a:spcAft>
                <a:spcPts val="20"/>
              </a:spcAft>
            </a:pPr>
            <a:endParaRPr lang="ru-RU" sz="1600" dirty="0" err="1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2308" y="2933591"/>
            <a:ext cx="3872219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20"/>
              </a:spcBef>
              <a:spcAft>
                <a:spcPts val="20"/>
              </a:spcAft>
              <a:buSzPct val="80000"/>
            </a:pPr>
            <a:r>
              <a:rPr lang="ru-RU" sz="1600" b="1" dirty="0"/>
              <a:t>Функционал: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endParaRPr lang="ru-RU" sz="1600" dirty="0" smtClean="0"/>
          </a:p>
          <a:p>
            <a:pPr>
              <a:spcBef>
                <a:spcPts val="20"/>
              </a:spcBef>
              <a:spcAft>
                <a:spcPts val="20"/>
              </a:spcAft>
              <a:buSzPct val="80000"/>
            </a:pPr>
            <a:r>
              <a:rPr lang="ru-RU" sz="1600" dirty="0" smtClean="0"/>
              <a:t>-    Идентификация</a:t>
            </a:r>
          </a:p>
          <a:p>
            <a:pPr>
              <a:spcBef>
                <a:spcPts val="20"/>
              </a:spcBef>
              <a:spcAft>
                <a:spcPts val="20"/>
              </a:spcAft>
              <a:buSzPct val="80000"/>
            </a:pPr>
            <a:r>
              <a:rPr lang="ru-RU" sz="1600" dirty="0" smtClean="0"/>
              <a:t>-    Определение чувствительности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600" dirty="0" smtClean="0"/>
              <a:t>ИФА</a:t>
            </a:r>
            <a:endParaRPr lang="ru-RU" sz="1600" dirty="0"/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600" dirty="0" smtClean="0"/>
              <a:t>ПЦР</a:t>
            </a:r>
          </a:p>
          <a:p>
            <a:pPr>
              <a:spcBef>
                <a:spcPts val="20"/>
              </a:spcBef>
              <a:spcAft>
                <a:spcPts val="20"/>
              </a:spcAft>
              <a:buSzPct val="80000"/>
            </a:pPr>
            <a:r>
              <a:rPr lang="ru-RU" sz="1600" dirty="0"/>
              <a:t> </a:t>
            </a:r>
            <a:r>
              <a:rPr lang="ru-RU" sz="1600" dirty="0" smtClean="0"/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36177" y="2060849"/>
            <a:ext cx="6417087" cy="38895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20"/>
              </a:spcBef>
              <a:spcAft>
                <a:spcPts val="20"/>
              </a:spcAft>
            </a:pPr>
            <a:endParaRPr lang="ru-RU" sz="1600" dirty="0" err="1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151476" y="1691516"/>
            <a:ext cx="5981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Blip>
                <a:blip r:embed="rId2"/>
              </a:buBlip>
            </a:pPr>
            <a:r>
              <a:rPr lang="ru-RU" b="1" dirty="0" smtClean="0"/>
              <a:t>Лабораторная Информационная Система (ЛИС)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58016" y="2492896"/>
            <a:ext cx="2634064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20"/>
              </a:spcBef>
              <a:spcAft>
                <a:spcPts val="20"/>
              </a:spcAft>
              <a:buSzPct val="80000"/>
            </a:pPr>
            <a:r>
              <a:rPr lang="ru-RU" sz="1600" b="1" dirty="0" smtClean="0"/>
              <a:t>Функционал</a:t>
            </a:r>
            <a:r>
              <a:rPr lang="ru-RU" sz="1600" dirty="0" smtClean="0"/>
              <a:t>: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600" dirty="0" smtClean="0"/>
              <a:t>Регистрация образца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600" dirty="0" smtClean="0"/>
              <a:t>Регистрация пациента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600" dirty="0" smtClean="0"/>
              <a:t>Протоколирование исследования</a:t>
            </a:r>
            <a:endParaRPr lang="en-US" sz="1600" dirty="0" smtClean="0"/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600" dirty="0" smtClean="0"/>
              <a:t>Учет всех этапов исследования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600" dirty="0" smtClean="0"/>
              <a:t>Мануальные методики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600" dirty="0" smtClean="0"/>
              <a:t>Ответ на бланке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600" dirty="0" smtClean="0"/>
              <a:t>Аналитика и отчётность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600" dirty="0" smtClean="0"/>
              <a:t>Учет реагентов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600" dirty="0" smtClean="0"/>
              <a:t>Финансовый учет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504" y="836712"/>
            <a:ext cx="8928992" cy="532859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20"/>
              </a:spcBef>
              <a:spcAft>
                <a:spcPts val="20"/>
              </a:spcAft>
            </a:pPr>
            <a:endParaRPr lang="ru-RU" sz="1600" dirty="0" err="1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9807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Blip>
                <a:blip r:embed="rId2"/>
              </a:buBlip>
            </a:pPr>
            <a:r>
              <a:rPr lang="ru-RU" b="1" dirty="0" smtClean="0"/>
              <a:t>Госпитальная Информационная </a:t>
            </a:r>
            <a:r>
              <a:rPr lang="ru-RU" b="1" dirty="0"/>
              <a:t>Система </a:t>
            </a:r>
            <a:r>
              <a:rPr lang="ru-RU" b="1" dirty="0" smtClean="0"/>
              <a:t>(ГИС</a:t>
            </a:r>
            <a:r>
              <a:rPr lang="ru-RU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9997" y="1506850"/>
            <a:ext cx="2420546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20"/>
              </a:spcBef>
              <a:spcAft>
                <a:spcPts val="20"/>
              </a:spcAft>
              <a:buSzPct val="80000"/>
            </a:pPr>
            <a:r>
              <a:rPr lang="ru-RU" sz="1400" b="1" dirty="0" smtClean="0"/>
              <a:t>Функционал :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400" dirty="0" smtClean="0"/>
              <a:t>Регистрация пациентов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400" dirty="0" smtClean="0"/>
              <a:t>Ведение Электронной Медицинской карты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400" dirty="0" smtClean="0"/>
              <a:t>Управление коечным фондом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400" dirty="0" smtClean="0"/>
              <a:t>Управление расписанием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400" dirty="0" smtClean="0"/>
              <a:t>Управление лечебным процессом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400" dirty="0" smtClean="0"/>
              <a:t>Управление направлениями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400" dirty="0" smtClean="0"/>
              <a:t>Управление заключением и диагнозами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400" dirty="0" smtClean="0"/>
              <a:t>Управление медикаментами и препаратами</a:t>
            </a:r>
          </a:p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FontTx/>
              <a:buChar char="-"/>
            </a:pPr>
            <a:r>
              <a:rPr lang="ru-RU" sz="1400" dirty="0" smtClean="0"/>
              <a:t>Управление отчётностью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6081" y="2365349"/>
            <a:ext cx="29312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20"/>
              </a:spcBef>
              <a:spcAft>
                <a:spcPts val="20"/>
              </a:spcAft>
              <a:buSzPct val="80000"/>
              <a:buBlip>
                <a:blip r:embed="rId2"/>
              </a:buBlip>
            </a:pPr>
            <a:r>
              <a:rPr lang="en-US" b="1" dirty="0"/>
              <a:t>Middleware/</a:t>
            </a:r>
            <a:r>
              <a:rPr lang="ru-RU" b="1" dirty="0"/>
              <a:t>Приборы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4619138" y="5215226"/>
            <a:ext cx="1080120" cy="43062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20"/>
              </a:spcBef>
              <a:spcAft>
                <a:spcPts val="20"/>
              </a:spcAft>
            </a:pPr>
            <a:endParaRPr lang="ru-RU" sz="1600" dirty="0" err="1" smtClean="0"/>
          </a:p>
        </p:txBody>
      </p:sp>
      <p:sp>
        <p:nvSpPr>
          <p:cNvPr id="17" name="Стрелка вправо 16"/>
          <p:cNvSpPr/>
          <p:nvPr/>
        </p:nvSpPr>
        <p:spPr>
          <a:xfrm>
            <a:off x="4685961" y="5536911"/>
            <a:ext cx="1080120" cy="45560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20"/>
              </a:spcBef>
              <a:spcAft>
                <a:spcPts val="20"/>
              </a:spcAft>
            </a:pPr>
            <a:endParaRPr lang="ru-RU" sz="1600" dirty="0" err="1" smtClean="0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1979712" y="4157152"/>
            <a:ext cx="811724" cy="470509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Bef>
                <a:spcPts val="20"/>
              </a:spcBef>
              <a:spcAft>
                <a:spcPts val="20"/>
              </a:spcAft>
            </a:pPr>
            <a:endParaRPr lang="ru-RU" sz="1600" dirty="0" err="1" smtClean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97" y="4307111"/>
            <a:ext cx="2266573" cy="145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9784" y="372730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HL7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32058" y="487824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HL7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292" y="5445224"/>
            <a:ext cx="16464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025918" y="571907"/>
            <a:ext cx="715962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900" b="1" dirty="0"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Лабораторная система </a:t>
            </a:r>
            <a:r>
              <a:rPr lang="en-US" sz="2900" b="1" dirty="0" err="1"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LabForce</a:t>
            </a:r>
            <a:r>
              <a:rPr lang="en-US" sz="2900" b="1" dirty="0"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для </a:t>
            </a:r>
            <a:r>
              <a:rPr lang="ru-RU" sz="2900" b="1" dirty="0" smtClean="0"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микробиологических </a:t>
            </a:r>
            <a:r>
              <a:rPr lang="ru-RU" sz="2900" b="1" dirty="0">
                <a:latin typeface="+mj-lt"/>
                <a:ea typeface="ヒラギノ角ゴ Pro W3" pitchFamily="1" charset="-128"/>
                <a:cs typeface="Times New Roman" panose="02020603050405020304" pitchFamily="18" charset="0"/>
              </a:rPr>
              <a:t>исследований</a:t>
            </a:r>
            <a:endParaRPr lang="ru-RU" sz="29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07504" y="1556792"/>
            <a:ext cx="86409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ea typeface="ヒラギノ角ゴ Pro W3" pitchFamily="1" charset="-128"/>
                <a:cs typeface="Times New Roman" panose="02020603050405020304" pitchFamily="18" charset="0"/>
              </a:rPr>
              <a:t>имеет специализированный модуль для микробиологических исследований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ea typeface="ヒラギノ角ゴ Pro W3" pitchFamily="1" charset="-128"/>
                <a:cs typeface="Times New Roman" panose="02020603050405020304" pitchFamily="18" charset="0"/>
              </a:rPr>
              <a:t>автоматизирует мануальные методики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ea typeface="ヒラギノ角ゴ Pro W3" pitchFamily="1" charset="-128"/>
                <a:cs typeface="Times New Roman" panose="02020603050405020304" pitchFamily="18" charset="0"/>
              </a:rPr>
              <a:t>может </a:t>
            </a:r>
            <a:r>
              <a:rPr lang="ru-RU" sz="2000" dirty="0">
                <a:ea typeface="ヒラギノ角ゴ Pro W3" pitchFamily="1" charset="-128"/>
                <a:cs typeface="Times New Roman" panose="02020603050405020304" pitchFamily="18" charset="0"/>
              </a:rPr>
              <a:t>использоваться как </a:t>
            </a:r>
            <a:r>
              <a:rPr lang="ru-RU" sz="2000" dirty="0" smtClean="0">
                <a:ea typeface="ヒラギノ角ゴ Pro W3" pitchFamily="1" charset="-128"/>
                <a:cs typeface="Times New Roman" panose="02020603050405020304" pitchFamily="18" charset="0"/>
              </a:rPr>
              <a:t>небольшими лабораториями без анализаторов, </a:t>
            </a:r>
            <a:r>
              <a:rPr lang="ru-RU" sz="2000" dirty="0">
                <a:ea typeface="ヒラギノ角ゴ Pro W3" pitchFamily="1" charset="-128"/>
                <a:cs typeface="Times New Roman" panose="02020603050405020304" pitchFamily="18" charset="0"/>
              </a:rPr>
              <a:t>так и </a:t>
            </a:r>
            <a:r>
              <a:rPr lang="ru-RU" sz="2000" dirty="0" smtClean="0">
                <a:ea typeface="ヒラギノ角ゴ Pro W3" pitchFamily="1" charset="-128"/>
                <a:cs typeface="Times New Roman" panose="02020603050405020304" pitchFamily="18" charset="0"/>
              </a:rPr>
              <a:t>крупными автоматизированными лабораториями 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ea typeface="ヒラギノ角ゴ Pro W3" pitchFamily="1" charset="-128"/>
                <a:cs typeface="Times New Roman" panose="02020603050405020304" pitchFamily="18" charset="0"/>
              </a:rPr>
              <a:t>разработана на современной платформе, благодаря чему в ней быстро </a:t>
            </a:r>
            <a:r>
              <a:rPr lang="ru-RU" sz="2000" dirty="0">
                <a:ea typeface="ヒラギノ角ゴ Pro W3" pitchFamily="1" charset="-128"/>
                <a:cs typeface="Times New Roman" panose="02020603050405020304" pitchFamily="18" charset="0"/>
              </a:rPr>
              <a:t>могут быть реализованы дополнительные функции для конкретной </a:t>
            </a:r>
            <a:r>
              <a:rPr lang="ru-RU" sz="2000" dirty="0" smtClean="0">
                <a:ea typeface="ヒラギノ角ゴ Pro W3" pitchFamily="1" charset="-128"/>
                <a:cs typeface="Times New Roman" panose="02020603050405020304" pitchFamily="18" charset="0"/>
              </a:rPr>
              <a:t>лаборатории</a:t>
            </a:r>
          </a:p>
          <a:p>
            <a:pPr algn="just" eaLnBrk="0" hangingPunct="0">
              <a:lnSpc>
                <a:spcPct val="150000"/>
              </a:lnSpc>
              <a:spcBef>
                <a:spcPct val="20000"/>
              </a:spcBef>
            </a:pPr>
            <a:endParaRPr lang="ru-RU" sz="2400" b="1" dirty="0" smtClean="0">
              <a:latin typeface="Times New Roman" panose="02020603050405020304" pitchFamily="18" charset="0"/>
              <a:ea typeface="ヒラギノ角ゴ Pro W3" pitchFamily="1" charset="-128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sz="2400" b="1" dirty="0" smtClean="0">
              <a:latin typeface="Times New Roman" panose="02020603050405020304" pitchFamily="18" charset="0"/>
              <a:ea typeface="ヒラギノ角ゴ Pro W3" pitchFamily="1" charset="-128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ea typeface="ヒラギノ角ゴ Pro W3" pitchFamily="1" charset="-128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endParaRPr lang="en-US" sz="2000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endParaRPr lang="en-US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75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87050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>
          <a:xfrm>
            <a:off x="539750" y="414338"/>
            <a:ext cx="8229600" cy="1143000"/>
          </a:xfrm>
        </p:spPr>
        <p:txBody>
          <a:bodyPr/>
          <a:lstStyle/>
          <a:p>
            <a:r>
              <a:rPr lang="ru-RU" altLang="ru-RU" dirty="0" smtClean="0"/>
              <a:t>СПАСИБО ЗА ВНИМАНИЕ!</a:t>
            </a:r>
          </a:p>
        </p:txBody>
      </p:sp>
      <p:sp>
        <p:nvSpPr>
          <p:cNvPr id="90116" name="TextBox 7"/>
          <p:cNvSpPr txBox="1">
            <a:spLocks noChangeArrowheads="1"/>
          </p:cNvSpPr>
          <p:nvPr/>
        </p:nvSpPr>
        <p:spPr bwMode="auto">
          <a:xfrm>
            <a:off x="755576" y="5373216"/>
            <a:ext cx="42484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800" b="1" u="sng" dirty="0" err="1">
                <a:latin typeface="Arial" pitchFamily="34" charset="0"/>
                <a:cs typeface="Arial" pitchFamily="34" charset="0"/>
              </a:rPr>
              <a:t>БиоВитрум</a:t>
            </a:r>
            <a:r>
              <a:rPr lang="ru-RU" altLang="ru-RU" sz="1800" b="1" u="sng" dirty="0">
                <a:latin typeface="Arial" pitchFamily="34" charset="0"/>
                <a:cs typeface="Arial" pitchFamily="34" charset="0"/>
              </a:rPr>
              <a:t>, Санкт-Петербург</a:t>
            </a:r>
          </a:p>
          <a:p>
            <a:pPr eaLnBrk="1" hangingPunct="1"/>
            <a:r>
              <a:rPr lang="ru-RU" altLang="ru-RU" sz="1800" dirty="0">
                <a:latin typeface="Arial" pitchFamily="34" charset="0"/>
                <a:cs typeface="Arial" pitchFamily="34" charset="0"/>
              </a:rPr>
              <a:t>Тел./факс: (812) 305-06-06</a:t>
            </a:r>
          </a:p>
          <a:p>
            <a:pPr eaLnBrk="1" hangingPunct="1"/>
            <a:r>
              <a:rPr lang="ru-RU" altLang="ru-RU" sz="1800" dirty="0" err="1">
                <a:latin typeface="Arial" pitchFamily="34" charset="0"/>
                <a:cs typeface="Arial" pitchFamily="34" charset="0"/>
              </a:rPr>
              <a:t>info@biovitrum.ru</a:t>
            </a:r>
            <a:endParaRPr lang="ru-RU" alt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117" name="TextBox 8"/>
          <p:cNvSpPr txBox="1">
            <a:spLocks noChangeArrowheads="1"/>
          </p:cNvSpPr>
          <p:nvPr/>
        </p:nvSpPr>
        <p:spPr bwMode="auto">
          <a:xfrm>
            <a:off x="5364088" y="5373216"/>
            <a:ext cx="30644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800" b="1" u="sng" dirty="0" err="1">
                <a:latin typeface="Arial" pitchFamily="34" charset="0"/>
                <a:cs typeface="Arial" pitchFamily="34" charset="0"/>
              </a:rPr>
              <a:t>БиоВитрум</a:t>
            </a:r>
            <a:r>
              <a:rPr lang="ru-RU" altLang="ru-RU" sz="1800" b="1" u="sng" dirty="0">
                <a:latin typeface="Arial" pitchFamily="34" charset="0"/>
                <a:cs typeface="Arial" pitchFamily="34" charset="0"/>
              </a:rPr>
              <a:t>, Москва</a:t>
            </a:r>
          </a:p>
          <a:p>
            <a:pPr eaLnBrk="1" hangingPunct="1"/>
            <a:r>
              <a:rPr lang="ru-RU" altLang="ru-RU" sz="1800" dirty="0">
                <a:latin typeface="Arial" pitchFamily="34" charset="0"/>
                <a:cs typeface="Arial" pitchFamily="34" charset="0"/>
              </a:rPr>
              <a:t>Тел./факс: (495) 787-40-46</a:t>
            </a:r>
          </a:p>
          <a:p>
            <a:pPr eaLnBrk="1" hangingPunct="1"/>
            <a:r>
              <a:rPr lang="ru-RU" altLang="ru-RU" sz="1800" dirty="0">
                <a:latin typeface="Arial" pitchFamily="34" charset="0"/>
                <a:cs typeface="Arial" pitchFamily="34" charset="0"/>
              </a:rPr>
              <a:t>moscow@biovitrum.ru</a:t>
            </a:r>
          </a:p>
        </p:txBody>
      </p:sp>
    </p:spTree>
    <p:extLst>
      <p:ext uri="{BB962C8B-B14F-4D97-AF65-F5344CB8AC3E}">
        <p14:creationId xmlns:p14="http://schemas.microsoft.com/office/powerpoint/2010/main" val="28614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23528" y="620688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Мед </a:t>
            </a:r>
            <a:r>
              <a:rPr lang="ru-RU" sz="2800" b="1" dirty="0" err="1" smtClean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ИТ-Решения</a:t>
            </a:r>
            <a:endParaRPr lang="ru-RU" sz="2800" b="1" i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3528" y="1340768"/>
            <a:ext cx="882047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176213" indent="-1762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ru-RU" sz="1800" b="1" dirty="0" smtClean="0">
                <a:latin typeface="+mn-lt"/>
              </a:rPr>
              <a:t>Компания «Мед </a:t>
            </a:r>
            <a:r>
              <a:rPr lang="ru-RU" sz="1800" b="1" dirty="0" err="1" smtClean="0">
                <a:latin typeface="+mn-lt"/>
              </a:rPr>
              <a:t>ИТ-Решения</a:t>
            </a:r>
            <a:r>
              <a:rPr lang="ru-RU" sz="1800" b="1" dirty="0" smtClean="0">
                <a:latin typeface="+mn-lt"/>
              </a:rPr>
              <a:t>», входящая в структуру холдинга «</a:t>
            </a:r>
            <a:r>
              <a:rPr lang="ru-RU" sz="1800" b="1" dirty="0" err="1" smtClean="0">
                <a:latin typeface="+mn-lt"/>
              </a:rPr>
              <a:t>БиоВитрум</a:t>
            </a:r>
            <a:r>
              <a:rPr lang="ru-RU" sz="1800" b="1" dirty="0" smtClean="0">
                <a:latin typeface="+mn-lt"/>
              </a:rPr>
              <a:t>», </a:t>
            </a:r>
            <a:r>
              <a:rPr lang="ru-RU" sz="1800" b="1" dirty="0">
                <a:latin typeface="+mn-lt"/>
              </a:rPr>
              <a:t>занимается  комплексной </a:t>
            </a:r>
            <a:r>
              <a:rPr lang="ru-RU" sz="1800" b="1" dirty="0" smtClean="0">
                <a:latin typeface="+mn-lt"/>
              </a:rPr>
              <a:t>автоматизацией и информатизацией в медицине. </a:t>
            </a:r>
          </a:p>
          <a:p>
            <a:pPr algn="just">
              <a:lnSpc>
                <a:spcPct val="200000"/>
              </a:lnSpc>
            </a:pPr>
            <a:endParaRPr lang="ru-RU" sz="1800" b="1" dirty="0">
              <a:latin typeface="+mn-lt"/>
            </a:endParaRPr>
          </a:p>
          <a:p>
            <a:pPr algn="just">
              <a:lnSpc>
                <a:spcPct val="200000"/>
              </a:lnSpc>
            </a:pPr>
            <a:r>
              <a:rPr lang="ru-RU" sz="1800" b="1" dirty="0" smtClean="0">
                <a:latin typeface="+mn-lt"/>
              </a:rPr>
              <a:t>   </a:t>
            </a:r>
            <a:endParaRPr lang="ru-RU" sz="1800" b="1" dirty="0"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2143150" cy="1084140"/>
          </a:xfrm>
          <a:prstGeom prst="rect">
            <a:avLst/>
          </a:prstGeom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84984"/>
            <a:ext cx="4121587" cy="111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40" y="4685761"/>
            <a:ext cx="9117560" cy="217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2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31032" y="1412776"/>
            <a:ext cx="8712968" cy="10461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ЛИС</a:t>
            </a:r>
            <a:r>
              <a:rPr lang="ru-RU" sz="2900" b="1" dirty="0" smtClean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LabForce</a:t>
            </a:r>
            <a:endParaRPr lang="ru-RU" b="1" i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31032" y="548680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Наш продукт</a:t>
            </a:r>
            <a:endParaRPr lang="ru-RU" sz="2800" b="1" i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3105102" cy="150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3635896" y="2132856"/>
          <a:ext cx="514806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/>
          <a:lstStyle/>
          <a:p>
            <a:r>
              <a:rPr lang="ru-RU" sz="2800" b="1" dirty="0" smtClean="0">
                <a:latin typeface="+mn-lt"/>
              </a:rPr>
              <a:t>Наш опыт</a:t>
            </a:r>
            <a:endParaRPr lang="ru-RU" sz="2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5"/>
            <a:ext cx="8568952" cy="2880320"/>
          </a:xfrm>
        </p:spPr>
        <p:txBody>
          <a:bodyPr anchor="t"/>
          <a:lstStyle/>
          <a:p>
            <a:pPr algn="just">
              <a:lnSpc>
                <a:spcPct val="150000"/>
              </a:lnSpc>
              <a:buNone/>
            </a:pPr>
            <a:r>
              <a:rPr lang="ru-RU" sz="2400" b="1" kern="1200" dirty="0" smtClean="0"/>
              <a:t>		Разработка и внедрение информационных систем в медицинских лабораториях более 4 лет.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400" b="1" kern="1200" dirty="0" smtClean="0"/>
              <a:t>		Первым проектом компании стало внедрение ЛИС в </a:t>
            </a:r>
            <a:r>
              <a:rPr lang="ru-RU" sz="2400" b="1" kern="1200" dirty="0" smtClean="0">
                <a:solidFill>
                  <a:srgbClr val="FF0000"/>
                </a:solidFill>
              </a:rPr>
              <a:t>микробиологической лаборатории</a:t>
            </a:r>
            <a:r>
              <a:rPr lang="ru-RU" sz="2400" b="1" kern="1200" dirty="0" smtClean="0"/>
              <a:t>* ФНКЦ ДГОИ им. Дмитрия Рогачева.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51520" y="4221088"/>
            <a:ext cx="85689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*</a:t>
            </a:r>
            <a:r>
              <a:rPr lang="ru-RU" b="1" dirty="0" smtClean="0">
                <a:latin typeface="arial"/>
              </a:rPr>
              <a:t>Микробиологическая лаборатория – это учебное, научное или производственное учреждение или же структурное подразделение учреждения/предприятия, выполняющее экспериментальные, диагностические или производственные работы с патогенными биологическими агентами.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0" y="1196752"/>
            <a:ext cx="7380312" cy="2337123"/>
          </a:xfrm>
          <a:prstGeom prst="rect">
            <a:avLst/>
          </a:prstGeom>
        </p:spPr>
        <p:txBody>
          <a:bodyPr anchor="t"/>
          <a:lstStyle/>
          <a:p>
            <a:pPr marL="342900" lvl="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b="1" dirty="0" smtClean="0"/>
              <a:t>    Инфекционные заболевания становятся причиной 26% всех смертей на планете  </a:t>
            </a:r>
          </a:p>
          <a:p>
            <a:pPr marL="342900" lvl="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b="1" dirty="0" smtClean="0"/>
              <a:t>	(по данным ВОЗ за 2008 год).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51520" y="188640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Важность автоматизации и информатизации микробиологической лаборатории</a:t>
            </a:r>
            <a:endParaRPr lang="ru-RU" sz="2800" b="1" i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528" y="571907"/>
            <a:ext cx="84249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900" b="1" dirty="0" smtClean="0">
                <a:latin typeface="+mj-lt"/>
                <a:cs typeface="Times New Roman" panose="02020603050405020304" pitchFamily="18" charset="0"/>
              </a:rPr>
              <a:t>Проблемы микробиологических лабораторий в России</a:t>
            </a:r>
            <a:endParaRPr lang="ru-RU" sz="2900" b="1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55576" y="1556792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90" y="1268760"/>
            <a:ext cx="889981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528" y="404664"/>
            <a:ext cx="842493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900" b="1" dirty="0" smtClean="0">
                <a:latin typeface="+mj-lt"/>
                <a:cs typeface="Times New Roman" panose="02020603050405020304" pitchFamily="18" charset="0"/>
              </a:rPr>
              <a:t>Уровень автоматизации</a:t>
            </a:r>
            <a:endParaRPr lang="ru-RU" sz="2900" b="1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8260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5536" y="332656"/>
            <a:ext cx="84249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900" b="1" dirty="0" smtClean="0">
                <a:latin typeface="+mj-lt"/>
                <a:cs typeface="Times New Roman" panose="02020603050405020304" pitchFamily="18" charset="0"/>
              </a:rPr>
              <a:t>Автоматизация рутинных бактериологических посевов</a:t>
            </a:r>
            <a:endParaRPr lang="ru-RU" sz="29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58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13807"/>
            <a:ext cx="3888432" cy="529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39552" y="5661248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Схема выделения и идентификации стафилококка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ru-RU" sz="2800" b="1" dirty="0" smtClean="0">
                <a:cs typeface="Times New Roman" panose="02020603050405020304" pitchFamily="18" charset="0"/>
              </a:rPr>
              <a:t>Автоматизация рутинных бактериологических посевов с помощью ЛИС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397000"/>
          <a:ext cx="856895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068960"/>
            <a:ext cx="2288911" cy="174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011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 - &amp;quot;PowerPoint 2010 Template&amp;quot;&quot;/&gt;&lt;property id=&quot;20307&quot; value=&quot;256&quot;/&gt;&lt;/object&gt;&lt;object type=&quot;3&quot; unique_id=&quot;10035&quot;&gt;&lt;property id=&quot;20148&quot; value=&quot;5&quot;/&gt;&lt;property id=&quot;20300&quot; value=&quot;Folie 2 - &amp;quot;Folientitel in Calibri 24pt, Fett&amp;quot;&quot;/&gt;&lt;property id=&quot;20307&quot; value=&quot;257&quot;/&gt;&lt;/object&gt;&lt;/object&gt;&lt;/object&gt;&lt;/database&gt;"/>
  <p:tag name="SECTOMILLISECCONVERTED" val="1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GM_PPT_Master_EN">
  <a:themeElements>
    <a:clrScheme name="CompuGroup Medical AG">
      <a:dk1>
        <a:sysClr val="windowText" lastClr="000000"/>
      </a:dk1>
      <a:lt1>
        <a:sysClr val="window" lastClr="FFFFFF"/>
      </a:lt1>
      <a:dk2>
        <a:srgbClr val="B2B2B2"/>
      </a:dk2>
      <a:lt2>
        <a:srgbClr val="919191"/>
      </a:lt2>
      <a:accent1>
        <a:srgbClr val="003366"/>
      </a:accent1>
      <a:accent2>
        <a:srgbClr val="4C7094"/>
      </a:accent2>
      <a:accent3>
        <a:srgbClr val="97BF0D"/>
      </a:accent3>
      <a:accent4>
        <a:srgbClr val="FABB00"/>
      </a:accent4>
      <a:accent5>
        <a:srgbClr val="EE8018"/>
      </a:accent5>
      <a:accent6>
        <a:srgbClr val="E2001A"/>
      </a:accent6>
      <a:hlink>
        <a:srgbClr val="000000"/>
      </a:hlink>
      <a:folHlink>
        <a:srgbClr val="000000"/>
      </a:folHlink>
    </a:clrScheme>
    <a:fontScheme name="CompuGroup Medical A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spcBef>
            <a:spcPts val="20"/>
          </a:spcBef>
          <a:spcAft>
            <a:spcPts val="2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85750" indent="-285750">
          <a:spcBef>
            <a:spcPts val="20"/>
          </a:spcBef>
          <a:spcAft>
            <a:spcPts val="20"/>
          </a:spcAft>
          <a:buSzPct val="80000"/>
          <a:buBlip>
            <a:blip xmlns:r="http://schemas.openxmlformats.org/officeDocument/2006/relationships" r:embed="rId1"/>
          </a:buBlip>
          <a:defRPr sz="16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新しいプレゼンテーション">
  <a:themeElements>
    <a:clrScheme name="7_新しいプレゼンテーション 1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FFFFFF"/>
      </a:accent1>
      <a:accent2>
        <a:srgbClr val="FAE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3D000"/>
      </a:accent6>
      <a:hlink>
        <a:srgbClr val="000000"/>
      </a:hlink>
      <a:folHlink>
        <a:srgbClr val="000000"/>
      </a:folHlink>
    </a:clrScheme>
    <a:fontScheme name="7_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lnDef>
  </a:objectDefaults>
  <a:extraClrSchemeLst>
    <a:extraClrScheme>
      <a:clrScheme name="7_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FFFFFF"/>
        </a:accent1>
        <a:accent2>
          <a:srgbClr val="FAE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3D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新しいプレゼンテーション 2">
        <a:dk1>
          <a:srgbClr val="666666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AE600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E3D0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新しいプレゼンテーション">
  <a:themeElements>
    <a:clrScheme name="5_新しいプレゼンテーション 1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FFFFFF"/>
      </a:accent1>
      <a:accent2>
        <a:srgbClr val="FAE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3D000"/>
      </a:accent6>
      <a:hlink>
        <a:srgbClr val="000000"/>
      </a:hlink>
      <a:folHlink>
        <a:srgbClr val="000000"/>
      </a:folHlink>
    </a:clrScheme>
    <a:fontScheme name="5_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lnDef>
  </a:objectDefaults>
  <a:extraClrSchemeLst>
    <a:extraClrScheme>
      <a:clrScheme name="5_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FFFFFF"/>
        </a:accent1>
        <a:accent2>
          <a:srgbClr val="FAE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3D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新しいプレゼンテーション 2">
        <a:dk1>
          <a:srgbClr val="666666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AE600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E3D0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新しいプレゼンテーション">
  <a:themeElements>
    <a:clrScheme name="5_新しいプレゼンテーション 1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FFFFFF"/>
      </a:accent1>
      <a:accent2>
        <a:srgbClr val="FAE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3D000"/>
      </a:accent6>
      <a:hlink>
        <a:srgbClr val="000000"/>
      </a:hlink>
      <a:folHlink>
        <a:srgbClr val="000000"/>
      </a:folHlink>
    </a:clrScheme>
    <a:fontScheme name="5_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ゴシック" pitchFamily="49" charset="-128"/>
          </a:defRPr>
        </a:defPPr>
      </a:lstStyle>
    </a:lnDef>
  </a:objectDefaults>
  <a:extraClrSchemeLst>
    <a:extraClrScheme>
      <a:clrScheme name="5_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FFFFFF"/>
        </a:accent1>
        <a:accent2>
          <a:srgbClr val="FAE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3D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新しいプレゼンテーション 2">
        <a:dk1>
          <a:srgbClr val="666666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AE600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E3D0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新しいプレゼンテーション">
  <a:themeElements>
    <a:clrScheme name="7_新しいプレゼンテーション 1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FFFFFF"/>
      </a:accent1>
      <a:accent2>
        <a:srgbClr val="FAE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3D000"/>
      </a:accent6>
      <a:hlink>
        <a:srgbClr val="000000"/>
      </a:hlink>
      <a:folHlink>
        <a:srgbClr val="000000"/>
      </a:folHlink>
    </a:clrScheme>
    <a:fontScheme name="7_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lnDef>
  </a:objectDefaults>
  <a:extraClrSchemeLst>
    <a:extraClrScheme>
      <a:clrScheme name="7_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FFFFFF"/>
        </a:accent1>
        <a:accent2>
          <a:srgbClr val="FAE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3D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新しいプレゼンテーション 2">
        <a:dk1>
          <a:srgbClr val="666666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AE600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E3D0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3_新しいプレゼンテーション">
  <a:themeElements>
    <a:clrScheme name="7_新しいプレゼンテーション 1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FFFFFF"/>
      </a:accent1>
      <a:accent2>
        <a:srgbClr val="FAE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3D000"/>
      </a:accent6>
      <a:hlink>
        <a:srgbClr val="000000"/>
      </a:hlink>
      <a:folHlink>
        <a:srgbClr val="000000"/>
      </a:folHlink>
    </a:clrScheme>
    <a:fontScheme name="7_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7_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FFFFFF"/>
        </a:accent1>
        <a:accent2>
          <a:srgbClr val="FAE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3D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新しいプレゼンテーション 2">
        <a:dk1>
          <a:srgbClr val="666666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AE600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E3D0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新しいプレゼンテーション">
  <a:themeElements>
    <a:clrScheme name="7_新しいプレゼンテーション 1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FFFFFF"/>
      </a:accent1>
      <a:accent2>
        <a:srgbClr val="FAE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3D000"/>
      </a:accent6>
      <a:hlink>
        <a:srgbClr val="000000"/>
      </a:hlink>
      <a:folHlink>
        <a:srgbClr val="000000"/>
      </a:folHlink>
    </a:clrScheme>
    <a:fontScheme name="7_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lnDef>
  </a:objectDefaults>
  <a:extraClrSchemeLst>
    <a:extraClrScheme>
      <a:clrScheme name="7_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FFFFFF"/>
        </a:accent1>
        <a:accent2>
          <a:srgbClr val="FAE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3D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新しいプレゼンテーション 2">
        <a:dk1>
          <a:srgbClr val="666666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AE600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E3D0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新しいプレゼンテーション">
  <a:themeElements>
    <a:clrScheme name="8_新しいプレゼンテーション 2">
      <a:dk1>
        <a:srgbClr val="666666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AE600"/>
      </a:accent2>
      <a:accent3>
        <a:srgbClr val="AAAAAA"/>
      </a:accent3>
      <a:accent4>
        <a:srgbClr val="DADADA"/>
      </a:accent4>
      <a:accent5>
        <a:srgbClr val="FFFFFF"/>
      </a:accent5>
      <a:accent6>
        <a:srgbClr val="E3D000"/>
      </a:accent6>
      <a:hlink>
        <a:srgbClr val="FFFFFF"/>
      </a:hlink>
      <a:folHlink>
        <a:srgbClr val="FFFFFF"/>
      </a:folHlink>
    </a:clrScheme>
    <a:fontScheme name="8_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lnDef>
  </a:objectDefaults>
  <a:extraClrSchemeLst>
    <a:extraClrScheme>
      <a:clrScheme name="8_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FFFFFF"/>
        </a:accent1>
        <a:accent2>
          <a:srgbClr val="FAE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3D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新しいプレゼンテーション 2">
        <a:dk1>
          <a:srgbClr val="666666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AE600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E3D0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新しいプレゼンテーション">
  <a:themeElements>
    <a:clrScheme name="7_新しいプレゼンテーション 1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FFFFFF"/>
      </a:accent1>
      <a:accent2>
        <a:srgbClr val="FAE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3D000"/>
      </a:accent6>
      <a:hlink>
        <a:srgbClr val="000000"/>
      </a:hlink>
      <a:folHlink>
        <a:srgbClr val="000000"/>
      </a:folHlink>
    </a:clrScheme>
    <a:fontScheme name="7_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7_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FFFFFF"/>
        </a:accent1>
        <a:accent2>
          <a:srgbClr val="FAE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3D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新しいプレゼンテーション 2">
        <a:dk1>
          <a:srgbClr val="666666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AE600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E3D0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新しいプレゼンテーション">
  <a:themeElements>
    <a:clrScheme name="8_新しいプレゼンテーション 1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FFFFFF"/>
      </a:accent1>
      <a:accent2>
        <a:srgbClr val="FAE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3D000"/>
      </a:accent6>
      <a:hlink>
        <a:srgbClr val="000000"/>
      </a:hlink>
      <a:folHlink>
        <a:srgbClr val="000000"/>
      </a:folHlink>
    </a:clrScheme>
    <a:fontScheme name="8_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lnDef>
  </a:objectDefaults>
  <a:extraClrSchemeLst>
    <a:extraClrScheme>
      <a:clrScheme name="8_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FFFFFF"/>
        </a:accent1>
        <a:accent2>
          <a:srgbClr val="FAE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3D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新しいプレゼンテーション 2">
        <a:dk1>
          <a:srgbClr val="666666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AE600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E3D0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新しいプレゼンテーション">
  <a:themeElements>
    <a:clrScheme name="2_新しいプレゼンテーション 1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FFFFFF"/>
      </a:accent1>
      <a:accent2>
        <a:srgbClr val="FAE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3D000"/>
      </a:accent6>
      <a:hlink>
        <a:srgbClr val="000000"/>
      </a:hlink>
      <a:folHlink>
        <a:srgbClr val="000000"/>
      </a:folHlink>
    </a:clrScheme>
    <a:fontScheme name="2_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lnDef>
  </a:objectDefaults>
  <a:extraClrSchemeLst>
    <a:extraClrScheme>
      <a:clrScheme name="2_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FFFFFF"/>
        </a:accent1>
        <a:accent2>
          <a:srgbClr val="FAE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3D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新しいプレゼンテーション 2">
        <a:dk1>
          <a:srgbClr val="666666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AE600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E3D0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新しいプレゼンテーション">
  <a:themeElements>
    <a:clrScheme name="1_新しいプレゼンテーション 2">
      <a:dk1>
        <a:srgbClr val="666666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AE600"/>
      </a:accent2>
      <a:accent3>
        <a:srgbClr val="AAAAAA"/>
      </a:accent3>
      <a:accent4>
        <a:srgbClr val="DADADA"/>
      </a:accent4>
      <a:accent5>
        <a:srgbClr val="FFFFFF"/>
      </a:accent5>
      <a:accent6>
        <a:srgbClr val="E3D000"/>
      </a:accent6>
      <a:hlink>
        <a:srgbClr val="FFFFFF"/>
      </a:hlink>
      <a:folHlink>
        <a:srgbClr val="FFFFFF"/>
      </a:folHlink>
    </a:clrScheme>
    <a:fontScheme name="1_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lnDef>
  </a:objectDefaults>
  <a:extraClrSchemeLst>
    <a:extraClrScheme>
      <a:clrScheme name="1_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FFFFFF"/>
        </a:accent1>
        <a:accent2>
          <a:srgbClr val="FAE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3D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新しいプレゼンテーション 2">
        <a:dk1>
          <a:srgbClr val="666666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AE600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E3D0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新しいプレゼンテーション">
  <a:themeElements>
    <a:clrScheme name="3_新しいプレゼンテーション 2">
      <a:dk1>
        <a:srgbClr val="666666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FAE600"/>
      </a:accent2>
      <a:accent3>
        <a:srgbClr val="AAAAAA"/>
      </a:accent3>
      <a:accent4>
        <a:srgbClr val="DADADA"/>
      </a:accent4>
      <a:accent5>
        <a:srgbClr val="FFFFFF"/>
      </a:accent5>
      <a:accent6>
        <a:srgbClr val="E3D000"/>
      </a:accent6>
      <a:hlink>
        <a:srgbClr val="FFFFFF"/>
      </a:hlink>
      <a:folHlink>
        <a:srgbClr val="FFFFFF"/>
      </a:folHlink>
    </a:clrScheme>
    <a:fontScheme name="3_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lnDef>
  </a:objectDefaults>
  <a:extraClrSchemeLst>
    <a:extraClrScheme>
      <a:clrScheme name="3_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FFFFFF"/>
        </a:accent1>
        <a:accent2>
          <a:srgbClr val="FAE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3D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新しいプレゼンテーション 2">
        <a:dk1>
          <a:srgbClr val="666666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AE600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E3D0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新しいプレゼンテーション">
  <a:themeElements>
    <a:clrScheme name="5_新しいプレゼンテーション 1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FFFFFF"/>
      </a:accent1>
      <a:accent2>
        <a:srgbClr val="FAE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3D000"/>
      </a:accent6>
      <a:hlink>
        <a:srgbClr val="000000"/>
      </a:hlink>
      <a:folHlink>
        <a:srgbClr val="000000"/>
      </a:folHlink>
    </a:clrScheme>
    <a:fontScheme name="5_新しいプレゼンテーショ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lnDef>
  </a:objectDefaults>
  <a:extraClrSchemeLst>
    <a:extraClrScheme>
      <a:clrScheme name="5_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FFFFFF"/>
        </a:accent1>
        <a:accent2>
          <a:srgbClr val="FAE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3D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新しいプレゼンテーション 2">
        <a:dk1>
          <a:srgbClr val="666666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AE600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E3D0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新しいプレゼンテーション">
  <a:themeElements>
    <a:clrScheme name="6_新しいプレゼンテーション 1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FFFFFF"/>
      </a:accent1>
      <a:accent2>
        <a:srgbClr val="FAE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3D000"/>
      </a:accent6>
      <a:hlink>
        <a:srgbClr val="000000"/>
      </a:hlink>
      <a:folHlink>
        <a:srgbClr val="000000"/>
      </a:folHlink>
    </a:clrScheme>
    <a:fontScheme name="6_新しいプレゼンテーション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pitchFamily="49" charset="-128"/>
          </a:defRPr>
        </a:defPPr>
      </a:lstStyle>
    </a:lnDef>
  </a:objectDefaults>
  <a:extraClrSchemeLst>
    <a:extraClrScheme>
      <a:clrScheme name="6_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666666"/>
        </a:lt2>
        <a:accent1>
          <a:srgbClr val="FFFFFF"/>
        </a:accent1>
        <a:accent2>
          <a:srgbClr val="FAE6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3D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新しいプレゼンテーション 2">
        <a:dk1>
          <a:srgbClr val="666666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FAE600"/>
        </a:accent2>
        <a:accent3>
          <a:srgbClr val="AAAAAA"/>
        </a:accent3>
        <a:accent4>
          <a:srgbClr val="DADADA"/>
        </a:accent4>
        <a:accent5>
          <a:srgbClr val="FFFFFF"/>
        </a:accent5>
        <a:accent6>
          <a:srgbClr val="E3D000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_新しいプレゼンテーション 1">
    <a:dk1>
      <a:srgbClr val="000000"/>
    </a:dk1>
    <a:lt1>
      <a:srgbClr val="FFFFFF"/>
    </a:lt1>
    <a:dk2>
      <a:srgbClr val="000000"/>
    </a:dk2>
    <a:lt2>
      <a:srgbClr val="666666"/>
    </a:lt2>
    <a:accent1>
      <a:srgbClr val="FFFFFF"/>
    </a:accent1>
    <a:accent2>
      <a:srgbClr val="FAE600"/>
    </a:accent2>
    <a:accent3>
      <a:srgbClr val="FFFFFF"/>
    </a:accent3>
    <a:accent4>
      <a:srgbClr val="000000"/>
    </a:accent4>
    <a:accent5>
      <a:srgbClr val="FFFFFF"/>
    </a:accent5>
    <a:accent6>
      <a:srgbClr val="E3D000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3_新しいプレゼンテーション 1">
    <a:dk1>
      <a:srgbClr val="000000"/>
    </a:dk1>
    <a:lt1>
      <a:srgbClr val="FFFFFF"/>
    </a:lt1>
    <a:dk2>
      <a:srgbClr val="000000"/>
    </a:dk2>
    <a:lt2>
      <a:srgbClr val="666666"/>
    </a:lt2>
    <a:accent1>
      <a:srgbClr val="FFFFFF"/>
    </a:accent1>
    <a:accent2>
      <a:srgbClr val="FAE600"/>
    </a:accent2>
    <a:accent3>
      <a:srgbClr val="FFFFFF"/>
    </a:accent3>
    <a:accent4>
      <a:srgbClr val="000000"/>
    </a:accent4>
    <a:accent5>
      <a:srgbClr val="FFFFFF"/>
    </a:accent5>
    <a:accent6>
      <a:srgbClr val="E3D000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7_新しいプレゼンテーション 2">
    <a:dk1>
      <a:srgbClr val="666666"/>
    </a:dk1>
    <a:lt1>
      <a:srgbClr val="FFFFFF"/>
    </a:lt1>
    <a:dk2>
      <a:srgbClr val="000000"/>
    </a:dk2>
    <a:lt2>
      <a:srgbClr val="FFFFFF"/>
    </a:lt2>
    <a:accent1>
      <a:srgbClr val="FFFFFF"/>
    </a:accent1>
    <a:accent2>
      <a:srgbClr val="FAE600"/>
    </a:accent2>
    <a:accent3>
      <a:srgbClr val="AAAAAA"/>
    </a:accent3>
    <a:accent4>
      <a:srgbClr val="DADADA"/>
    </a:accent4>
    <a:accent5>
      <a:srgbClr val="FFFFFF"/>
    </a:accent5>
    <a:accent6>
      <a:srgbClr val="E3D000"/>
    </a:accent6>
    <a:hlink>
      <a:srgbClr val="FFFFFF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7_新しいプレゼンテーション 2">
    <a:dk1>
      <a:srgbClr val="666666"/>
    </a:dk1>
    <a:lt1>
      <a:srgbClr val="FFFFFF"/>
    </a:lt1>
    <a:dk2>
      <a:srgbClr val="000000"/>
    </a:dk2>
    <a:lt2>
      <a:srgbClr val="FFFFFF"/>
    </a:lt2>
    <a:accent1>
      <a:srgbClr val="FFFFFF"/>
    </a:accent1>
    <a:accent2>
      <a:srgbClr val="FAE600"/>
    </a:accent2>
    <a:accent3>
      <a:srgbClr val="AAAAAA"/>
    </a:accent3>
    <a:accent4>
      <a:srgbClr val="DADADA"/>
    </a:accent4>
    <a:accent5>
      <a:srgbClr val="FFFFFF"/>
    </a:accent5>
    <a:accent6>
      <a:srgbClr val="E3D000"/>
    </a:accent6>
    <a:hlink>
      <a:srgbClr val="FFFFFF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7_新しいプレゼンテーション 2">
    <a:dk1>
      <a:srgbClr val="666666"/>
    </a:dk1>
    <a:lt1>
      <a:srgbClr val="FFFFFF"/>
    </a:lt1>
    <a:dk2>
      <a:srgbClr val="000000"/>
    </a:dk2>
    <a:lt2>
      <a:srgbClr val="FFFFFF"/>
    </a:lt2>
    <a:accent1>
      <a:srgbClr val="FFFFFF"/>
    </a:accent1>
    <a:accent2>
      <a:srgbClr val="FAE600"/>
    </a:accent2>
    <a:accent3>
      <a:srgbClr val="AAAAAA"/>
    </a:accent3>
    <a:accent4>
      <a:srgbClr val="DADADA"/>
    </a:accent4>
    <a:accent5>
      <a:srgbClr val="FFFFFF"/>
    </a:accent5>
    <a:accent6>
      <a:srgbClr val="E3D000"/>
    </a:accent6>
    <a:hlink>
      <a:srgbClr val="FFFFFF"/>
    </a:hlink>
    <a:folHlink>
      <a:srgbClr val="FFFFFF"/>
    </a:folHlink>
  </a:clrScheme>
</a:themeOverride>
</file>

<file path=customUI/customUI.xml><?xml version="1.0" encoding="utf-8"?>
<customUI xmlns="http://schemas.microsoft.com/office/2006/01/customui">
  <commands>
    <command idMso="ViewSlideMasterView" enabled="false"/>
  </commands>
  <ribbon startFromScratch="false">
	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5254</TotalTime>
  <Words>1007</Words>
  <Application>Microsoft Office PowerPoint</Application>
  <PresentationFormat>Экран (4:3)</PresentationFormat>
  <Paragraphs>129</Paragraphs>
  <Slides>17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17</vt:i4>
      </vt:variant>
    </vt:vector>
  </HeadingPairs>
  <TitlesOfParts>
    <vt:vector size="42" baseType="lpstr">
      <vt:lpstr>ＭＳ ゴシック</vt:lpstr>
      <vt:lpstr>ＭＳ Ｐゴシック</vt:lpstr>
      <vt:lpstr>arial</vt:lpstr>
      <vt:lpstr>arial</vt:lpstr>
      <vt:lpstr>Calibri</vt:lpstr>
      <vt:lpstr>Times New Roman</vt:lpstr>
      <vt:lpstr>Wingdings</vt:lpstr>
      <vt:lpstr>ヒラギノ角ゴ Pro W3</vt:lpstr>
      <vt:lpstr>CGM_PPT_Master_EN</vt:lpstr>
      <vt:lpstr>デザインの設定</vt:lpstr>
      <vt:lpstr>7_新しいプレゼンテーション</vt:lpstr>
      <vt:lpstr>8_新しいプレゼンテーション</vt:lpstr>
      <vt:lpstr>2_新しいプレゼンテーション</vt:lpstr>
      <vt:lpstr>1_新しいプレゼンテーション</vt:lpstr>
      <vt:lpstr>3_新しいプレゼンテーション</vt:lpstr>
      <vt:lpstr>5_新しいプレゼンテーション</vt:lpstr>
      <vt:lpstr>6_新しいプレゼンテーション</vt:lpstr>
      <vt:lpstr>9_新しいプレゼンテーション</vt:lpstr>
      <vt:lpstr>10_新しいプレゼンテーション</vt:lpstr>
      <vt:lpstr>12_新しいプレゼンテーション</vt:lpstr>
      <vt:lpstr>11_新しいプレゼンテーション</vt:lpstr>
      <vt:lpstr>5_Office-Design</vt:lpstr>
      <vt:lpstr>13_新しいプレゼンテーション</vt:lpstr>
      <vt:lpstr>14_新しいプレゼンテーション</vt:lpstr>
      <vt:lpstr>15_新しいプレゼンテーション</vt:lpstr>
      <vt:lpstr>Презентация PowerPoint</vt:lpstr>
      <vt:lpstr>Презентация PowerPoint</vt:lpstr>
      <vt:lpstr>Презентация PowerPoint</vt:lpstr>
      <vt:lpstr>Наш опыт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Автоматизация рутинных бактериологических посевов с помощью ЛИС</vt:lpstr>
      <vt:lpstr>Маркировка</vt:lpstr>
      <vt:lpstr>Маркировка</vt:lpstr>
      <vt:lpstr>Задачи ЛИС для микробиологии</vt:lpstr>
      <vt:lpstr>Задачи ЛИС для микробиологии Подключение анализаторов к ЛИС LabForce</vt:lpstr>
      <vt:lpstr>Задачи ЛИС для микробиологии Удобные отчеты</vt:lpstr>
      <vt:lpstr>Интеграция с МИС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(Calibri, 26 pt, Bold, Blue) Insert here your Text (Calibri, 18 pt, Gray)</dc:title>
  <dc:creator>tgrudzien</dc:creator>
  <cp:lastModifiedBy>Кирилл Головкин</cp:lastModifiedBy>
  <cp:revision>561</cp:revision>
  <cp:lastPrinted>2011-08-29T20:47:46Z</cp:lastPrinted>
  <dcterms:created xsi:type="dcterms:W3CDTF">2011-10-10T11:53:52Z</dcterms:created>
  <dcterms:modified xsi:type="dcterms:W3CDTF">2016-03-24T07:17:45Z</dcterms:modified>
  <cp:category>Template;Branding;Vorlage;PowerPoint</cp:category>
</cp:coreProperties>
</file>