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A675-CAF7-444D-942D-A770DCCBD442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F250-561C-4F67-8C92-0DD11E67E5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945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1A675-CAF7-444D-942D-A770DCCBD442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9F250-561C-4F67-8C92-0DD11E67E5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9791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833682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defRPr/>
            </a:pPr>
            <a:r>
              <a:rPr lang="ru-RU" sz="3200" b="1" spc="50" smtClean="0">
                <a:ln w="11430">
                  <a:noFill/>
                </a:ln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Функциональная полнота системы</a:t>
            </a:r>
            <a:endParaRPr lang="en-US" sz="2800" b="1" spc="50" dirty="0">
              <a:ln w="11430">
                <a:noFill/>
              </a:ln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138422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defRPr/>
            </a:pPr>
            <a:r>
              <a:rPr lang="ru-RU" sz="3200" b="1" spc="50" smtClean="0">
                <a:ln w="11430">
                  <a:noFill/>
                </a:ln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«МКТ-Анализ функциональной полноты»</a:t>
            </a:r>
            <a:endParaRPr lang="en-US" sz="2800" b="1" spc="50" dirty="0">
              <a:ln w="11430">
                <a:noFill/>
              </a:ln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523312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defRPr/>
            </a:pPr>
            <a:r>
              <a:rPr lang="ru-RU" sz="3200" b="1" spc="50" smtClean="0">
                <a:ln w="11430">
                  <a:noFill/>
                </a:ln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Возможности алгоритма</a:t>
            </a:r>
            <a:endParaRPr lang="en-US" sz="2800" b="1" spc="50" dirty="0">
              <a:ln w="11430">
                <a:noFill/>
              </a:ln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277641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defRPr/>
            </a:pPr>
            <a:r>
              <a:rPr lang="ru-RU" sz="3200" b="1" spc="50" smtClean="0">
                <a:ln w="11430">
                  <a:noFill/>
                </a:ln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Возможности алгоритма</a:t>
            </a:r>
            <a:endParaRPr lang="en-US" sz="2800" b="1" spc="50" dirty="0">
              <a:ln w="11430">
                <a:noFill/>
              </a:ln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273960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defRPr/>
            </a:pPr>
            <a:r>
              <a:rPr lang="ru-RU" sz="3200" b="1" spc="50" smtClean="0">
                <a:ln w="11430">
                  <a:noFill/>
                </a:ln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Таблица функциональности</a:t>
            </a:r>
            <a:endParaRPr lang="en-US" sz="2800" b="1" spc="50" dirty="0">
              <a:ln w="11430">
                <a:noFill/>
              </a:ln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702213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b="1" spc="50" smtClean="0">
                <a:ln w="11430"/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«МКТ-Анализ функциональной полноты»</a:t>
            </a:r>
            <a:endParaRPr lang="en-US" sz="3200" b="1" spc="50" dirty="0">
              <a:ln w="11430"/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1453693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defRPr/>
            </a:pPr>
            <a:r>
              <a:rPr lang="ru-RU" sz="3200" b="1" spc="50" smtClean="0">
                <a:ln w="11430">
                  <a:noFill/>
                </a:ln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Интерпретация графов</a:t>
            </a:r>
            <a:endParaRPr lang="en-US" sz="2800" b="1" spc="50" dirty="0">
              <a:ln w="11430">
                <a:noFill/>
              </a:ln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0667788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defRPr/>
            </a:pPr>
            <a:r>
              <a:rPr lang="ru-RU" sz="3200" b="1" spc="50" smtClean="0">
                <a:ln w="11430">
                  <a:noFill/>
                </a:ln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Интерпретация графа подобия</a:t>
            </a:r>
            <a:endParaRPr lang="en-US" sz="2800" b="1" spc="50" dirty="0">
              <a:ln w="11430">
                <a:noFill/>
              </a:ln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667271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b="1" spc="50" smtClean="0">
                <a:ln w="11430"/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«МКТ-Анализ функциональной полноты»</a:t>
            </a:r>
            <a:endParaRPr lang="en-US" sz="3200" b="1" spc="50" dirty="0">
              <a:ln w="11430"/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79948096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b="1" spc="50" smtClean="0">
                <a:ln w="11430"/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«МКТ-Анализ функциональной полноты»</a:t>
            </a:r>
            <a:endParaRPr lang="en-US" sz="3200" b="1" spc="50" dirty="0">
              <a:ln w="11430"/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389386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defRPr/>
            </a:pPr>
            <a:r>
              <a:rPr lang="ru-RU" sz="3200" b="1" spc="50" smtClean="0">
                <a:ln w="11430">
                  <a:noFill/>
                </a:ln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Введение в проблемную область</a:t>
            </a:r>
            <a:endParaRPr lang="en-US" sz="2800" b="1" spc="50" dirty="0">
              <a:ln w="11430">
                <a:noFill/>
              </a:ln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40576135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defRPr/>
            </a:pPr>
            <a:r>
              <a:rPr lang="ru-RU" sz="3200" b="1" spc="50" smtClean="0">
                <a:ln w="11430">
                  <a:noFill/>
                </a:ln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Интерпретация графа поглощения</a:t>
            </a:r>
            <a:endParaRPr lang="en-US" sz="3200" b="1" spc="50" dirty="0">
              <a:ln w="11430">
                <a:noFill/>
              </a:ln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84406006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b="1" spc="50" smtClean="0">
                <a:ln w="11430"/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«МКТ-Анализ функциональной полноты»</a:t>
            </a:r>
            <a:endParaRPr lang="en-US" sz="2800" b="1" spc="50" dirty="0">
              <a:ln w="11430"/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7622655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b="1" spc="50" smtClean="0">
                <a:ln w="11430"/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«МКТ-Анализ функциональной полноты»</a:t>
            </a:r>
            <a:endParaRPr lang="en-US" sz="3200" b="1" spc="50" dirty="0">
              <a:ln w="11430"/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5110750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defRPr/>
            </a:pPr>
            <a:r>
              <a:rPr lang="ru-RU" sz="3200" b="1" spc="50" smtClean="0">
                <a:ln w="11430">
                  <a:noFill/>
                </a:ln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Интерпретация графа превосходства</a:t>
            </a:r>
            <a:endParaRPr lang="en-US" sz="2800" b="1" spc="50" dirty="0">
              <a:ln w="11430">
                <a:noFill/>
              </a:ln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5149349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b="1" spc="50" smtClean="0">
                <a:ln w="11430"/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«МКТ-Анализ функциональной полноты»</a:t>
            </a:r>
            <a:endParaRPr lang="en-US" sz="3200" b="1" spc="50" dirty="0">
              <a:ln w="11430"/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6380010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b="1" spc="50" smtClean="0">
                <a:ln w="11430"/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«МКТ-Анализ функциональной полноты»</a:t>
            </a:r>
            <a:endParaRPr lang="en-US" sz="3200" b="1" spc="50" dirty="0">
              <a:ln w="11430"/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1693386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b="1" spc="50" smtClean="0">
                <a:ln w="11430"/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«МКТ-Анализ функциональной полноты»</a:t>
            </a:r>
            <a:endParaRPr lang="en-US" sz="3200" b="1" spc="50" dirty="0">
              <a:ln w="11430"/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2814420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defRPr/>
            </a:pPr>
            <a:r>
              <a:rPr lang="ru-RU" sz="3200" b="1" spc="50" smtClean="0">
                <a:ln w="11430">
                  <a:noFill/>
                </a:ln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«МКТ-Анализ функциональной полноты»</a:t>
            </a:r>
            <a:endParaRPr lang="en-US" sz="2800" b="1" spc="50" dirty="0">
              <a:ln w="11430">
                <a:noFill/>
              </a:ln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4353830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3591455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defRPr/>
            </a:pPr>
            <a:r>
              <a:rPr lang="ru-RU" sz="3200" b="1" spc="50" smtClean="0">
                <a:ln w="11430">
                  <a:noFill/>
                </a:ln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Проблема выбора МИС</a:t>
            </a:r>
            <a:endParaRPr lang="en-US" sz="2800" b="1" spc="50" dirty="0">
              <a:ln w="11430">
                <a:noFill/>
              </a:ln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816027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7329565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7143872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455148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935160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2904737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defRPr/>
            </a:pPr>
            <a:r>
              <a:rPr lang="ru-RU" sz="3200" b="1" spc="50" smtClean="0">
                <a:ln w="11430">
                  <a:noFill/>
                </a:ln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Проблема выбора МИС</a:t>
            </a:r>
            <a:endParaRPr lang="en-US" sz="2800" b="1" spc="50" dirty="0">
              <a:ln w="11430">
                <a:noFill/>
              </a:ln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747554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Экран (4:3)</PresentationFormat>
  <Paragraphs>21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Введение в проблемную область</vt:lpstr>
      <vt:lpstr>Проблема выбора МИС</vt:lpstr>
      <vt:lpstr>Слайд 4</vt:lpstr>
      <vt:lpstr>Слайд 5</vt:lpstr>
      <vt:lpstr>Слайд 6</vt:lpstr>
      <vt:lpstr>Слайд 7</vt:lpstr>
      <vt:lpstr>Слайд 8</vt:lpstr>
      <vt:lpstr>Проблема выбора МИС</vt:lpstr>
      <vt:lpstr>Функциональная полнота системы</vt:lpstr>
      <vt:lpstr>«МКТ-Анализ функциональной полноты»</vt:lpstr>
      <vt:lpstr>Возможности алгоритма</vt:lpstr>
      <vt:lpstr>Возможности алгоритма</vt:lpstr>
      <vt:lpstr>Таблица функциональности</vt:lpstr>
      <vt:lpstr>«МКТ-Анализ функциональной полноты»</vt:lpstr>
      <vt:lpstr>Интерпретация графов</vt:lpstr>
      <vt:lpstr>Интерпретация графа подобия</vt:lpstr>
      <vt:lpstr>«МКТ-Анализ функциональной полноты»</vt:lpstr>
      <vt:lpstr>«МКТ-Анализ функциональной полноты»</vt:lpstr>
      <vt:lpstr>Интерпретация графа поглощения</vt:lpstr>
      <vt:lpstr>«МКТ-Анализ функциональной полноты»</vt:lpstr>
      <vt:lpstr>«МКТ-Анализ функциональной полноты»</vt:lpstr>
      <vt:lpstr>Интерпретация графа превосходства</vt:lpstr>
      <vt:lpstr>«МКТ-Анализ функциональной полноты»</vt:lpstr>
      <vt:lpstr>«МКТ-Анализ функциональной полноты»</vt:lpstr>
      <vt:lpstr>«МКТ-Анализ функциональной полноты»</vt:lpstr>
      <vt:lpstr>«МКТ-Анализ функциональной полноты»</vt:lpstr>
      <vt:lpstr>Слайд 28</vt:lpstr>
    </vt:vector>
  </TitlesOfParts>
  <Company>ООО "МедКомТех"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Vladimir Kalinichenko</dc:creator>
  <cp:lastModifiedBy>Михаил</cp:lastModifiedBy>
  <cp:revision>2</cp:revision>
  <dcterms:created xsi:type="dcterms:W3CDTF">2012-04-24T12:29:05Z</dcterms:created>
  <dcterms:modified xsi:type="dcterms:W3CDTF">2012-04-24T12:35:14Z</dcterms:modified>
</cp:coreProperties>
</file>